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8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1B059-43E6-4C2B-B31C-D2EACBE02A52}">
  <a:tblStyle styleId="{7311B059-43E6-4C2B-B31C-D2EACBE02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4a61621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4a61621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4a61621a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4a61621a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74a61621a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74a61621a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83dfed8ce2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83dfed8ce2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4a61621a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4a61621a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0102046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0102046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83dfed8ce2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83dfed8ce2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5189" y="3772759"/>
            <a:ext cx="1080161" cy="690324"/>
          </a:xfrm>
          <a:custGeom>
            <a:avLst/>
            <a:gdLst/>
            <a:ahLst/>
            <a:cxnLst/>
            <a:rect l="l" t="t" r="r" b="b"/>
            <a:pathLst>
              <a:path w="40861" h="26114" extrusionOk="0">
                <a:moveTo>
                  <a:pt x="40481" y="1"/>
                </a:moveTo>
                <a:cubicBezTo>
                  <a:pt x="40422" y="1"/>
                  <a:pt x="40362" y="23"/>
                  <a:pt x="40308" y="77"/>
                </a:cubicBezTo>
                <a:cubicBezTo>
                  <a:pt x="35879" y="4387"/>
                  <a:pt x="31080" y="8328"/>
                  <a:pt x="26020" y="11876"/>
                </a:cubicBezTo>
                <a:cubicBezTo>
                  <a:pt x="20984" y="15424"/>
                  <a:pt x="15614" y="18520"/>
                  <a:pt x="10030" y="21139"/>
                </a:cubicBezTo>
                <a:cubicBezTo>
                  <a:pt x="8458" y="21878"/>
                  <a:pt x="6863" y="22580"/>
                  <a:pt x="5256" y="23271"/>
                </a:cubicBezTo>
                <a:cubicBezTo>
                  <a:pt x="4470" y="23604"/>
                  <a:pt x="3672" y="23937"/>
                  <a:pt x="2874" y="24259"/>
                </a:cubicBezTo>
                <a:cubicBezTo>
                  <a:pt x="2065" y="24580"/>
                  <a:pt x="1219" y="24854"/>
                  <a:pt x="446" y="25271"/>
                </a:cubicBezTo>
                <a:cubicBezTo>
                  <a:pt x="0" y="25505"/>
                  <a:pt x="273" y="26113"/>
                  <a:pt x="710" y="26113"/>
                </a:cubicBezTo>
                <a:cubicBezTo>
                  <a:pt x="740" y="26113"/>
                  <a:pt x="771" y="26111"/>
                  <a:pt x="803" y="26104"/>
                </a:cubicBezTo>
                <a:cubicBezTo>
                  <a:pt x="2303" y="25807"/>
                  <a:pt x="3779" y="25128"/>
                  <a:pt x="5196" y="24568"/>
                </a:cubicBezTo>
                <a:cubicBezTo>
                  <a:pt x="6649" y="24009"/>
                  <a:pt x="8077" y="23402"/>
                  <a:pt x="9482" y="22747"/>
                </a:cubicBezTo>
                <a:cubicBezTo>
                  <a:pt x="12304" y="21437"/>
                  <a:pt x="15066" y="20008"/>
                  <a:pt x="17769" y="18461"/>
                </a:cubicBezTo>
                <a:cubicBezTo>
                  <a:pt x="23175" y="15353"/>
                  <a:pt x="28306" y="11745"/>
                  <a:pt x="33069" y="7721"/>
                </a:cubicBezTo>
                <a:cubicBezTo>
                  <a:pt x="35748" y="5459"/>
                  <a:pt x="38272" y="3006"/>
                  <a:pt x="40677" y="458"/>
                </a:cubicBezTo>
                <a:cubicBezTo>
                  <a:pt x="40861" y="265"/>
                  <a:pt x="40682" y="1"/>
                  <a:pt x="4048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01450" y="1945306"/>
            <a:ext cx="4308826" cy="3243072"/>
          </a:xfrm>
          <a:custGeom>
            <a:avLst/>
            <a:gdLst/>
            <a:ahLst/>
            <a:cxnLst/>
            <a:rect l="l" t="t" r="r" b="b"/>
            <a:pathLst>
              <a:path w="162997" h="122681" extrusionOk="0">
                <a:moveTo>
                  <a:pt x="15951" y="1"/>
                </a:moveTo>
                <a:cubicBezTo>
                  <a:pt x="10021" y="1"/>
                  <a:pt x="3898" y="1785"/>
                  <a:pt x="1727" y="7034"/>
                </a:cubicBezTo>
                <a:cubicBezTo>
                  <a:pt x="0" y="11201"/>
                  <a:pt x="1631" y="16142"/>
                  <a:pt x="4572" y="19559"/>
                </a:cubicBezTo>
                <a:cubicBezTo>
                  <a:pt x="7525" y="22976"/>
                  <a:pt x="11573" y="25203"/>
                  <a:pt x="15490" y="27429"/>
                </a:cubicBezTo>
                <a:cubicBezTo>
                  <a:pt x="27754" y="34406"/>
                  <a:pt x="39600" y="42098"/>
                  <a:pt x="50959" y="50468"/>
                </a:cubicBezTo>
                <a:cubicBezTo>
                  <a:pt x="55293" y="53671"/>
                  <a:pt x="59662" y="57088"/>
                  <a:pt x="62270" y="61803"/>
                </a:cubicBezTo>
                <a:cubicBezTo>
                  <a:pt x="65270" y="67220"/>
                  <a:pt x="65568" y="73697"/>
                  <a:pt x="67592" y="79555"/>
                </a:cubicBezTo>
                <a:cubicBezTo>
                  <a:pt x="70199" y="87103"/>
                  <a:pt x="75569" y="93342"/>
                  <a:pt x="81022" y="99188"/>
                </a:cubicBezTo>
                <a:cubicBezTo>
                  <a:pt x="91948" y="110919"/>
                  <a:pt x="106924" y="122680"/>
                  <a:pt x="123310" y="122680"/>
                </a:cubicBezTo>
                <a:cubicBezTo>
                  <a:pt x="127281" y="122680"/>
                  <a:pt x="131335" y="121990"/>
                  <a:pt x="135434" y="120441"/>
                </a:cubicBezTo>
                <a:cubicBezTo>
                  <a:pt x="141887" y="118000"/>
                  <a:pt x="154305" y="113797"/>
                  <a:pt x="158270" y="108237"/>
                </a:cubicBezTo>
                <a:cubicBezTo>
                  <a:pt x="162997" y="101593"/>
                  <a:pt x="158270" y="93033"/>
                  <a:pt x="153853" y="87937"/>
                </a:cubicBezTo>
                <a:cubicBezTo>
                  <a:pt x="148376" y="81591"/>
                  <a:pt x="140494" y="77662"/>
                  <a:pt x="132326" y="75781"/>
                </a:cubicBezTo>
                <a:cubicBezTo>
                  <a:pt x="126766" y="74507"/>
                  <a:pt x="120658" y="73947"/>
                  <a:pt x="116396" y="70161"/>
                </a:cubicBezTo>
                <a:cubicBezTo>
                  <a:pt x="113538" y="67637"/>
                  <a:pt x="111955" y="64029"/>
                  <a:pt x="110085" y="60707"/>
                </a:cubicBezTo>
                <a:cubicBezTo>
                  <a:pt x="102703" y="47634"/>
                  <a:pt x="90249" y="38359"/>
                  <a:pt x="78165" y="29465"/>
                </a:cubicBezTo>
                <a:cubicBezTo>
                  <a:pt x="60436" y="16452"/>
                  <a:pt x="41660" y="2998"/>
                  <a:pt x="19836" y="248"/>
                </a:cubicBezTo>
                <a:cubicBezTo>
                  <a:pt x="18581" y="89"/>
                  <a:pt x="17271" y="1"/>
                  <a:pt x="15951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86" y="-1331903"/>
            <a:ext cx="6261183" cy="2619761"/>
          </a:xfrm>
          <a:custGeom>
            <a:avLst/>
            <a:gdLst/>
            <a:ahLst/>
            <a:cxnLst/>
            <a:rect l="l" t="t" r="r" b="b"/>
            <a:pathLst>
              <a:path w="236852" h="99102" extrusionOk="0">
                <a:moveTo>
                  <a:pt x="57722" y="0"/>
                </a:moveTo>
                <a:cubicBezTo>
                  <a:pt x="51203" y="0"/>
                  <a:pt x="44684" y="315"/>
                  <a:pt x="38196" y="944"/>
                </a:cubicBezTo>
                <a:cubicBezTo>
                  <a:pt x="31457" y="1599"/>
                  <a:pt x="24301" y="2802"/>
                  <a:pt x="19348" y="7410"/>
                </a:cubicBezTo>
                <a:cubicBezTo>
                  <a:pt x="13014" y="13327"/>
                  <a:pt x="16240" y="20875"/>
                  <a:pt x="18229" y="27983"/>
                </a:cubicBezTo>
                <a:cubicBezTo>
                  <a:pt x="16626" y="27714"/>
                  <a:pt x="15087" y="27570"/>
                  <a:pt x="13637" y="27570"/>
                </a:cubicBezTo>
                <a:cubicBezTo>
                  <a:pt x="7074" y="27570"/>
                  <a:pt x="2334" y="30517"/>
                  <a:pt x="1739" y="38104"/>
                </a:cubicBezTo>
                <a:cubicBezTo>
                  <a:pt x="1358" y="42866"/>
                  <a:pt x="0" y="47962"/>
                  <a:pt x="965" y="52701"/>
                </a:cubicBezTo>
                <a:cubicBezTo>
                  <a:pt x="2024" y="57904"/>
                  <a:pt x="5727" y="61940"/>
                  <a:pt x="9252" y="65691"/>
                </a:cubicBezTo>
                <a:cubicBezTo>
                  <a:pt x="15252" y="72084"/>
                  <a:pt x="21539" y="78668"/>
                  <a:pt x="29718" y="81835"/>
                </a:cubicBezTo>
                <a:cubicBezTo>
                  <a:pt x="34176" y="83561"/>
                  <a:pt x="38827" y="84146"/>
                  <a:pt x="43578" y="84146"/>
                </a:cubicBezTo>
                <a:cubicBezTo>
                  <a:pt x="53577" y="84146"/>
                  <a:pt x="64016" y="81555"/>
                  <a:pt x="74022" y="81555"/>
                </a:cubicBezTo>
                <a:cubicBezTo>
                  <a:pt x="78715" y="81555"/>
                  <a:pt x="83313" y="82125"/>
                  <a:pt x="87726" y="83800"/>
                </a:cubicBezTo>
                <a:cubicBezTo>
                  <a:pt x="96846" y="87265"/>
                  <a:pt x="103918" y="95099"/>
                  <a:pt x="113265" y="97897"/>
                </a:cubicBezTo>
                <a:cubicBezTo>
                  <a:pt x="116131" y="98754"/>
                  <a:pt x="119088" y="99102"/>
                  <a:pt x="122069" y="99102"/>
                </a:cubicBezTo>
                <a:cubicBezTo>
                  <a:pt x="126292" y="99102"/>
                  <a:pt x="130563" y="98404"/>
                  <a:pt x="134696" y="97468"/>
                </a:cubicBezTo>
                <a:cubicBezTo>
                  <a:pt x="152698" y="93384"/>
                  <a:pt x="170355" y="84300"/>
                  <a:pt x="180666" y="68977"/>
                </a:cubicBezTo>
                <a:cubicBezTo>
                  <a:pt x="182035" y="66929"/>
                  <a:pt x="183297" y="64762"/>
                  <a:pt x="185107" y="63095"/>
                </a:cubicBezTo>
                <a:cubicBezTo>
                  <a:pt x="187476" y="60928"/>
                  <a:pt x="190584" y="59773"/>
                  <a:pt x="193548" y="58535"/>
                </a:cubicBezTo>
                <a:cubicBezTo>
                  <a:pt x="208753" y="52165"/>
                  <a:pt x="222326" y="41914"/>
                  <a:pt x="232625" y="29019"/>
                </a:cubicBezTo>
                <a:cubicBezTo>
                  <a:pt x="234458" y="26710"/>
                  <a:pt x="236268" y="24150"/>
                  <a:pt x="236506" y="21209"/>
                </a:cubicBezTo>
                <a:cubicBezTo>
                  <a:pt x="236851" y="16970"/>
                  <a:pt x="233720" y="13053"/>
                  <a:pt x="229886" y="11208"/>
                </a:cubicBezTo>
                <a:cubicBezTo>
                  <a:pt x="226333" y="9503"/>
                  <a:pt x="222276" y="9239"/>
                  <a:pt x="218307" y="9239"/>
                </a:cubicBezTo>
                <a:cubicBezTo>
                  <a:pt x="218007" y="9239"/>
                  <a:pt x="217707" y="9241"/>
                  <a:pt x="217408" y="9243"/>
                </a:cubicBezTo>
                <a:cubicBezTo>
                  <a:pt x="197101" y="9463"/>
                  <a:pt x="176903" y="13820"/>
                  <a:pt x="156655" y="13820"/>
                </a:cubicBezTo>
                <a:cubicBezTo>
                  <a:pt x="153884" y="13820"/>
                  <a:pt x="151113" y="13738"/>
                  <a:pt x="148340" y="13553"/>
                </a:cubicBezTo>
                <a:cubicBezTo>
                  <a:pt x="129731" y="12315"/>
                  <a:pt x="111776" y="6469"/>
                  <a:pt x="93429" y="3171"/>
                </a:cubicBezTo>
                <a:cubicBezTo>
                  <a:pt x="81652" y="1059"/>
                  <a:pt x="69687" y="0"/>
                  <a:pt x="57722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750" y="1477201"/>
            <a:ext cx="3002619" cy="4162455"/>
          </a:xfrm>
          <a:custGeom>
            <a:avLst/>
            <a:gdLst/>
            <a:ahLst/>
            <a:cxnLst/>
            <a:rect l="l" t="t" r="r" b="b"/>
            <a:pathLst>
              <a:path w="113585" h="157460" extrusionOk="0">
                <a:moveTo>
                  <a:pt x="47542" y="1"/>
                </a:moveTo>
                <a:cubicBezTo>
                  <a:pt x="37850" y="15455"/>
                  <a:pt x="28242" y="32064"/>
                  <a:pt x="27349" y="50198"/>
                </a:cubicBezTo>
                <a:cubicBezTo>
                  <a:pt x="25623" y="41494"/>
                  <a:pt x="24956" y="32576"/>
                  <a:pt x="26016" y="23754"/>
                </a:cubicBezTo>
                <a:cubicBezTo>
                  <a:pt x="26218" y="22075"/>
                  <a:pt x="26480" y="20408"/>
                  <a:pt x="26813" y="18753"/>
                </a:cubicBezTo>
                <a:cubicBezTo>
                  <a:pt x="26863" y="18481"/>
                  <a:pt x="26633" y="18299"/>
                  <a:pt x="26423" y="18299"/>
                </a:cubicBezTo>
                <a:cubicBezTo>
                  <a:pt x="26285" y="18299"/>
                  <a:pt x="26156" y="18378"/>
                  <a:pt x="26123" y="18563"/>
                </a:cubicBezTo>
                <a:cubicBezTo>
                  <a:pt x="23444" y="31612"/>
                  <a:pt x="24706" y="45114"/>
                  <a:pt x="28052" y="57913"/>
                </a:cubicBezTo>
                <a:cubicBezTo>
                  <a:pt x="28873" y="61104"/>
                  <a:pt x="29826" y="64259"/>
                  <a:pt x="30897" y="67378"/>
                </a:cubicBezTo>
                <a:cubicBezTo>
                  <a:pt x="25694" y="57329"/>
                  <a:pt x="21551" y="47364"/>
                  <a:pt x="17610" y="36577"/>
                </a:cubicBezTo>
                <a:cubicBezTo>
                  <a:pt x="13728" y="25921"/>
                  <a:pt x="9061" y="15181"/>
                  <a:pt x="977" y="7228"/>
                </a:cubicBezTo>
                <a:lnTo>
                  <a:pt x="977" y="7228"/>
                </a:lnTo>
                <a:cubicBezTo>
                  <a:pt x="477" y="15146"/>
                  <a:pt x="0" y="23182"/>
                  <a:pt x="1751" y="30921"/>
                </a:cubicBezTo>
                <a:cubicBezTo>
                  <a:pt x="3656" y="39411"/>
                  <a:pt x="8192" y="47138"/>
                  <a:pt x="13847" y="53734"/>
                </a:cubicBezTo>
                <a:cubicBezTo>
                  <a:pt x="19134" y="59901"/>
                  <a:pt x="25385" y="65152"/>
                  <a:pt x="31838" y="70069"/>
                </a:cubicBezTo>
                <a:cubicBezTo>
                  <a:pt x="34195" y="76546"/>
                  <a:pt x="37041" y="82868"/>
                  <a:pt x="40279" y="88940"/>
                </a:cubicBezTo>
                <a:cubicBezTo>
                  <a:pt x="42720" y="93524"/>
                  <a:pt x="45411" y="97977"/>
                  <a:pt x="48316" y="102287"/>
                </a:cubicBezTo>
                <a:cubicBezTo>
                  <a:pt x="43077" y="95334"/>
                  <a:pt x="33802" y="82047"/>
                  <a:pt x="30957" y="79761"/>
                </a:cubicBezTo>
                <a:cubicBezTo>
                  <a:pt x="22718" y="73177"/>
                  <a:pt x="13812" y="67474"/>
                  <a:pt x="5584" y="60866"/>
                </a:cubicBezTo>
                <a:cubicBezTo>
                  <a:pt x="5168" y="60532"/>
                  <a:pt x="4739" y="60151"/>
                  <a:pt x="4358" y="59746"/>
                </a:cubicBezTo>
                <a:cubicBezTo>
                  <a:pt x="3977" y="58794"/>
                  <a:pt x="3489" y="58722"/>
                  <a:pt x="3132" y="57758"/>
                </a:cubicBezTo>
                <a:lnTo>
                  <a:pt x="3132" y="57758"/>
                </a:lnTo>
                <a:cubicBezTo>
                  <a:pt x="3227" y="59663"/>
                  <a:pt x="4370" y="63604"/>
                  <a:pt x="5132" y="64437"/>
                </a:cubicBezTo>
                <a:cubicBezTo>
                  <a:pt x="10466" y="77701"/>
                  <a:pt x="18086" y="85047"/>
                  <a:pt x="28718" y="94608"/>
                </a:cubicBezTo>
                <a:cubicBezTo>
                  <a:pt x="34898" y="100156"/>
                  <a:pt x="42220" y="105026"/>
                  <a:pt x="50435" y="105954"/>
                </a:cubicBezTo>
                <a:cubicBezTo>
                  <a:pt x="50447" y="105966"/>
                  <a:pt x="50447" y="105990"/>
                  <a:pt x="50459" y="106002"/>
                </a:cubicBezTo>
                <a:lnTo>
                  <a:pt x="50483" y="105954"/>
                </a:lnTo>
                <a:cubicBezTo>
                  <a:pt x="50626" y="105966"/>
                  <a:pt x="50769" y="105990"/>
                  <a:pt x="50900" y="106002"/>
                </a:cubicBezTo>
                <a:cubicBezTo>
                  <a:pt x="53293" y="109336"/>
                  <a:pt x="55817" y="112586"/>
                  <a:pt x="58460" y="115729"/>
                </a:cubicBezTo>
                <a:cubicBezTo>
                  <a:pt x="61925" y="119849"/>
                  <a:pt x="65592" y="123790"/>
                  <a:pt x="69450" y="127529"/>
                </a:cubicBezTo>
                <a:cubicBezTo>
                  <a:pt x="59786" y="123195"/>
                  <a:pt x="49180" y="120968"/>
                  <a:pt x="38582" y="120968"/>
                </a:cubicBezTo>
                <a:cubicBezTo>
                  <a:pt x="30547" y="120968"/>
                  <a:pt x="22516" y="122248"/>
                  <a:pt x="14907" y="124862"/>
                </a:cubicBezTo>
                <a:cubicBezTo>
                  <a:pt x="24027" y="129314"/>
                  <a:pt x="33564" y="133053"/>
                  <a:pt x="43530" y="134982"/>
                </a:cubicBezTo>
                <a:cubicBezTo>
                  <a:pt x="48145" y="135881"/>
                  <a:pt x="52859" y="136379"/>
                  <a:pt x="57570" y="136379"/>
                </a:cubicBezTo>
                <a:cubicBezTo>
                  <a:pt x="58534" y="136379"/>
                  <a:pt x="59498" y="136358"/>
                  <a:pt x="60460" y="136315"/>
                </a:cubicBezTo>
                <a:cubicBezTo>
                  <a:pt x="64961" y="136113"/>
                  <a:pt x="72081" y="136089"/>
                  <a:pt x="76105" y="134029"/>
                </a:cubicBezTo>
                <a:lnTo>
                  <a:pt x="75867" y="133446"/>
                </a:lnTo>
                <a:lnTo>
                  <a:pt x="75867" y="133446"/>
                </a:lnTo>
                <a:cubicBezTo>
                  <a:pt x="77772" y="135113"/>
                  <a:pt x="79725" y="136732"/>
                  <a:pt x="81713" y="138304"/>
                </a:cubicBezTo>
                <a:cubicBezTo>
                  <a:pt x="90202" y="145043"/>
                  <a:pt x="99310" y="150865"/>
                  <a:pt x="109002" y="155722"/>
                </a:cubicBezTo>
                <a:cubicBezTo>
                  <a:pt x="110205" y="156318"/>
                  <a:pt x="111407" y="156889"/>
                  <a:pt x="112645" y="157413"/>
                </a:cubicBezTo>
                <a:cubicBezTo>
                  <a:pt x="112717" y="157445"/>
                  <a:pt x="112787" y="157459"/>
                  <a:pt x="112854" y="157459"/>
                </a:cubicBezTo>
                <a:cubicBezTo>
                  <a:pt x="113290" y="157459"/>
                  <a:pt x="113584" y="156861"/>
                  <a:pt x="113110" y="156604"/>
                </a:cubicBezTo>
                <a:cubicBezTo>
                  <a:pt x="109216" y="154544"/>
                  <a:pt x="105347" y="152472"/>
                  <a:pt x="101549" y="150246"/>
                </a:cubicBezTo>
                <a:cubicBezTo>
                  <a:pt x="107466" y="138113"/>
                  <a:pt x="110014" y="124350"/>
                  <a:pt x="108788" y="110907"/>
                </a:cubicBezTo>
                <a:cubicBezTo>
                  <a:pt x="108121" y="103597"/>
                  <a:pt x="106359" y="96406"/>
                  <a:pt x="105847" y="89083"/>
                </a:cubicBezTo>
                <a:cubicBezTo>
                  <a:pt x="104061" y="94798"/>
                  <a:pt x="100561" y="99799"/>
                  <a:pt x="98072" y="105240"/>
                </a:cubicBezTo>
                <a:cubicBezTo>
                  <a:pt x="91762" y="119039"/>
                  <a:pt x="92405" y="135791"/>
                  <a:pt x="99644" y="149103"/>
                </a:cubicBezTo>
                <a:lnTo>
                  <a:pt x="99144" y="148805"/>
                </a:lnTo>
                <a:cubicBezTo>
                  <a:pt x="94560" y="145995"/>
                  <a:pt x="90095" y="142971"/>
                  <a:pt x="85797" y="139732"/>
                </a:cubicBezTo>
                <a:cubicBezTo>
                  <a:pt x="83249" y="137815"/>
                  <a:pt x="80749" y="135815"/>
                  <a:pt x="78320" y="133744"/>
                </a:cubicBezTo>
                <a:cubicBezTo>
                  <a:pt x="78427" y="133624"/>
                  <a:pt x="78534" y="133494"/>
                  <a:pt x="78641" y="133374"/>
                </a:cubicBezTo>
                <a:cubicBezTo>
                  <a:pt x="80510" y="131077"/>
                  <a:pt x="81213" y="127969"/>
                  <a:pt x="81701" y="125004"/>
                </a:cubicBezTo>
                <a:cubicBezTo>
                  <a:pt x="84928" y="105621"/>
                  <a:pt x="83118" y="85440"/>
                  <a:pt x="76522" y="66938"/>
                </a:cubicBezTo>
                <a:cubicBezTo>
                  <a:pt x="76105" y="65783"/>
                  <a:pt x="75593" y="64533"/>
                  <a:pt x="74522" y="63937"/>
                </a:cubicBezTo>
                <a:cubicBezTo>
                  <a:pt x="69200" y="80594"/>
                  <a:pt x="67723" y="98477"/>
                  <a:pt x="70235" y="115777"/>
                </a:cubicBezTo>
                <a:cubicBezTo>
                  <a:pt x="70950" y="120647"/>
                  <a:pt x="72021" y="125600"/>
                  <a:pt x="74272" y="129922"/>
                </a:cubicBezTo>
                <a:cubicBezTo>
                  <a:pt x="74033" y="129791"/>
                  <a:pt x="73807" y="129672"/>
                  <a:pt x="73569" y="129541"/>
                </a:cubicBezTo>
                <a:cubicBezTo>
                  <a:pt x="69581" y="125874"/>
                  <a:pt x="65771" y="122016"/>
                  <a:pt x="62163" y="117968"/>
                </a:cubicBezTo>
                <a:cubicBezTo>
                  <a:pt x="58305" y="113646"/>
                  <a:pt x="54686" y="109121"/>
                  <a:pt x="51340" y="104395"/>
                </a:cubicBezTo>
                <a:cubicBezTo>
                  <a:pt x="56877" y="94012"/>
                  <a:pt x="60746" y="81880"/>
                  <a:pt x="60306" y="70200"/>
                </a:cubicBezTo>
                <a:cubicBezTo>
                  <a:pt x="59925" y="59913"/>
                  <a:pt x="57186" y="49626"/>
                  <a:pt x="58591" y="39422"/>
                </a:cubicBezTo>
                <a:lnTo>
                  <a:pt x="58591" y="39422"/>
                </a:lnTo>
                <a:cubicBezTo>
                  <a:pt x="50590" y="44875"/>
                  <a:pt x="42994" y="52091"/>
                  <a:pt x="40767" y="61520"/>
                </a:cubicBezTo>
                <a:cubicBezTo>
                  <a:pt x="39053" y="68771"/>
                  <a:pt x="40755" y="76367"/>
                  <a:pt x="42851" y="83511"/>
                </a:cubicBezTo>
                <a:cubicBezTo>
                  <a:pt x="44470" y="89048"/>
                  <a:pt x="46340" y="94501"/>
                  <a:pt x="48268" y="99918"/>
                </a:cubicBezTo>
                <a:cubicBezTo>
                  <a:pt x="46578" y="97358"/>
                  <a:pt x="44970" y="94751"/>
                  <a:pt x="43434" y="92084"/>
                </a:cubicBezTo>
                <a:cubicBezTo>
                  <a:pt x="38100" y="82809"/>
                  <a:pt x="33743" y="72974"/>
                  <a:pt x="30564" y="62747"/>
                </a:cubicBezTo>
                <a:cubicBezTo>
                  <a:pt x="29933" y="60711"/>
                  <a:pt x="29349" y="58651"/>
                  <a:pt x="28814" y="56579"/>
                </a:cubicBezTo>
                <a:cubicBezTo>
                  <a:pt x="32743" y="55365"/>
                  <a:pt x="36112" y="52734"/>
                  <a:pt x="38803" y="49638"/>
                </a:cubicBezTo>
                <a:cubicBezTo>
                  <a:pt x="44494" y="43101"/>
                  <a:pt x="47411" y="34517"/>
                  <a:pt x="48399" y="25909"/>
                </a:cubicBezTo>
                <a:cubicBezTo>
                  <a:pt x="49376" y="17301"/>
                  <a:pt x="48566" y="8597"/>
                  <a:pt x="4754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73088" y="-1750575"/>
            <a:ext cx="2943802" cy="4903217"/>
          </a:xfrm>
          <a:custGeom>
            <a:avLst/>
            <a:gdLst/>
            <a:ahLst/>
            <a:cxnLst/>
            <a:rect l="l" t="t" r="r" b="b"/>
            <a:pathLst>
              <a:path w="111360" h="185482" extrusionOk="0">
                <a:moveTo>
                  <a:pt x="64810" y="0"/>
                </a:moveTo>
                <a:cubicBezTo>
                  <a:pt x="64534" y="0"/>
                  <a:pt x="64271" y="208"/>
                  <a:pt x="64377" y="554"/>
                </a:cubicBezTo>
                <a:cubicBezTo>
                  <a:pt x="65663" y="4781"/>
                  <a:pt x="66937" y="8972"/>
                  <a:pt x="68044" y="13234"/>
                </a:cubicBezTo>
                <a:cubicBezTo>
                  <a:pt x="55281" y="17628"/>
                  <a:pt x="43756" y="25557"/>
                  <a:pt x="35124" y="35928"/>
                </a:cubicBezTo>
                <a:cubicBezTo>
                  <a:pt x="30421" y="41571"/>
                  <a:pt x="26575" y="47893"/>
                  <a:pt x="21765" y="53442"/>
                </a:cubicBezTo>
                <a:cubicBezTo>
                  <a:pt x="27063" y="50668"/>
                  <a:pt x="33076" y="49596"/>
                  <a:pt x="38684" y="47512"/>
                </a:cubicBezTo>
                <a:cubicBezTo>
                  <a:pt x="52900" y="42226"/>
                  <a:pt x="64294" y="29927"/>
                  <a:pt x="68592" y="15389"/>
                </a:cubicBezTo>
                <a:cubicBezTo>
                  <a:pt x="68640" y="15580"/>
                  <a:pt x="68687" y="15770"/>
                  <a:pt x="68735" y="15961"/>
                </a:cubicBezTo>
                <a:cubicBezTo>
                  <a:pt x="69985" y="21188"/>
                  <a:pt x="70997" y="26474"/>
                  <a:pt x="71747" y="31808"/>
                </a:cubicBezTo>
                <a:cubicBezTo>
                  <a:pt x="72200" y="34963"/>
                  <a:pt x="72545" y="38142"/>
                  <a:pt x="72807" y="41333"/>
                </a:cubicBezTo>
                <a:cubicBezTo>
                  <a:pt x="72640" y="41345"/>
                  <a:pt x="72485" y="41357"/>
                  <a:pt x="72319" y="41369"/>
                </a:cubicBezTo>
                <a:cubicBezTo>
                  <a:pt x="69378" y="41655"/>
                  <a:pt x="66675" y="43369"/>
                  <a:pt x="64234" y="45119"/>
                </a:cubicBezTo>
                <a:cubicBezTo>
                  <a:pt x="48256" y="56537"/>
                  <a:pt x="35255" y="72099"/>
                  <a:pt x="26837" y="89851"/>
                </a:cubicBezTo>
                <a:cubicBezTo>
                  <a:pt x="26313" y="90958"/>
                  <a:pt x="25801" y="92196"/>
                  <a:pt x="26134" y="93375"/>
                </a:cubicBezTo>
                <a:cubicBezTo>
                  <a:pt x="41672" y="85362"/>
                  <a:pt x="55352" y="73766"/>
                  <a:pt x="65818" y="59740"/>
                </a:cubicBezTo>
                <a:cubicBezTo>
                  <a:pt x="68759" y="55799"/>
                  <a:pt x="71497" y="51549"/>
                  <a:pt x="72962" y="46893"/>
                </a:cubicBezTo>
                <a:cubicBezTo>
                  <a:pt x="73045" y="47143"/>
                  <a:pt x="73117" y="47405"/>
                  <a:pt x="73200" y="47655"/>
                </a:cubicBezTo>
                <a:cubicBezTo>
                  <a:pt x="73426" y="53073"/>
                  <a:pt x="73390" y="58502"/>
                  <a:pt x="73081" y="63907"/>
                </a:cubicBezTo>
                <a:cubicBezTo>
                  <a:pt x="72747" y="69694"/>
                  <a:pt x="72104" y="75456"/>
                  <a:pt x="71140" y="81159"/>
                </a:cubicBezTo>
                <a:cubicBezTo>
                  <a:pt x="59877" y="84588"/>
                  <a:pt x="48554" y="90434"/>
                  <a:pt x="40612" y="98995"/>
                </a:cubicBezTo>
                <a:cubicBezTo>
                  <a:pt x="33600" y="106543"/>
                  <a:pt x="28266" y="115747"/>
                  <a:pt x="20062" y="121974"/>
                </a:cubicBezTo>
                <a:cubicBezTo>
                  <a:pt x="23811" y="122687"/>
                  <a:pt x="27710" y="123160"/>
                  <a:pt x="31562" y="123160"/>
                </a:cubicBezTo>
                <a:cubicBezTo>
                  <a:pt x="37486" y="123160"/>
                  <a:pt x="43300" y="122042"/>
                  <a:pt x="48292" y="118962"/>
                </a:cubicBezTo>
                <a:cubicBezTo>
                  <a:pt x="54626" y="115033"/>
                  <a:pt x="58793" y="108460"/>
                  <a:pt x="62365" y="101924"/>
                </a:cubicBezTo>
                <a:cubicBezTo>
                  <a:pt x="65127" y="96864"/>
                  <a:pt x="67663" y="91696"/>
                  <a:pt x="70140" y="86493"/>
                </a:cubicBezTo>
                <a:lnTo>
                  <a:pt x="70140" y="86493"/>
                </a:lnTo>
                <a:cubicBezTo>
                  <a:pt x="69521" y="89494"/>
                  <a:pt x="68818" y="92494"/>
                  <a:pt x="68021" y="95459"/>
                </a:cubicBezTo>
                <a:cubicBezTo>
                  <a:pt x="65235" y="105793"/>
                  <a:pt x="61365" y="115830"/>
                  <a:pt x="56376" y="125296"/>
                </a:cubicBezTo>
                <a:cubicBezTo>
                  <a:pt x="55388" y="127189"/>
                  <a:pt x="54340" y="129058"/>
                  <a:pt x="53257" y="130904"/>
                </a:cubicBezTo>
                <a:cubicBezTo>
                  <a:pt x="50236" y="129299"/>
                  <a:pt x="46787" y="128675"/>
                  <a:pt x="43355" y="128675"/>
                </a:cubicBezTo>
                <a:cubicBezTo>
                  <a:pt x="42661" y="128675"/>
                  <a:pt x="41968" y="128701"/>
                  <a:pt x="41279" y="128749"/>
                </a:cubicBezTo>
                <a:cubicBezTo>
                  <a:pt x="32635" y="129344"/>
                  <a:pt x="24503" y="133356"/>
                  <a:pt x="17717" y="138738"/>
                </a:cubicBezTo>
                <a:cubicBezTo>
                  <a:pt x="10942" y="144131"/>
                  <a:pt x="5370" y="150858"/>
                  <a:pt x="0" y="157657"/>
                </a:cubicBezTo>
                <a:cubicBezTo>
                  <a:pt x="17788" y="153585"/>
                  <a:pt x="36326" y="148644"/>
                  <a:pt x="49780" y="136440"/>
                </a:cubicBezTo>
                <a:lnTo>
                  <a:pt x="49780" y="136440"/>
                </a:lnTo>
                <a:cubicBezTo>
                  <a:pt x="44851" y="143822"/>
                  <a:pt x="39005" y="150597"/>
                  <a:pt x="32028" y="156085"/>
                </a:cubicBezTo>
                <a:cubicBezTo>
                  <a:pt x="30695" y="157133"/>
                  <a:pt x="29325" y="158121"/>
                  <a:pt x="27920" y="159062"/>
                </a:cubicBezTo>
                <a:cubicBezTo>
                  <a:pt x="27601" y="159281"/>
                  <a:pt x="27792" y="159751"/>
                  <a:pt x="28093" y="159751"/>
                </a:cubicBezTo>
                <a:cubicBezTo>
                  <a:pt x="28151" y="159751"/>
                  <a:pt x="28214" y="159733"/>
                  <a:pt x="28278" y="159693"/>
                </a:cubicBezTo>
                <a:cubicBezTo>
                  <a:pt x="39398" y="152347"/>
                  <a:pt x="48054" y="141917"/>
                  <a:pt x="54745" y="130487"/>
                </a:cubicBezTo>
                <a:cubicBezTo>
                  <a:pt x="56412" y="127653"/>
                  <a:pt x="57960" y="124748"/>
                  <a:pt x="59412" y="121795"/>
                </a:cubicBezTo>
                <a:lnTo>
                  <a:pt x="59412" y="121795"/>
                </a:lnTo>
                <a:cubicBezTo>
                  <a:pt x="55995" y="132559"/>
                  <a:pt x="51876" y="142548"/>
                  <a:pt x="47030" y="152954"/>
                </a:cubicBezTo>
                <a:cubicBezTo>
                  <a:pt x="42244" y="163241"/>
                  <a:pt x="37945" y="174135"/>
                  <a:pt x="38041" y="185482"/>
                </a:cubicBezTo>
                <a:cubicBezTo>
                  <a:pt x="43994" y="180231"/>
                  <a:pt x="50018" y="174873"/>
                  <a:pt x="54257" y="168170"/>
                </a:cubicBezTo>
                <a:cubicBezTo>
                  <a:pt x="58900" y="160824"/>
                  <a:pt x="61163" y="152156"/>
                  <a:pt x="61829" y="143489"/>
                </a:cubicBezTo>
                <a:cubicBezTo>
                  <a:pt x="62449" y="135392"/>
                  <a:pt x="61746" y="127260"/>
                  <a:pt x="60651" y="119212"/>
                </a:cubicBezTo>
                <a:cubicBezTo>
                  <a:pt x="63568" y="112961"/>
                  <a:pt x="66032" y="106496"/>
                  <a:pt x="68033" y="99900"/>
                </a:cubicBezTo>
                <a:cubicBezTo>
                  <a:pt x="69545" y="94935"/>
                  <a:pt x="70795" y="89875"/>
                  <a:pt x="71783" y="84779"/>
                </a:cubicBezTo>
                <a:lnTo>
                  <a:pt x="71783" y="84779"/>
                </a:lnTo>
                <a:cubicBezTo>
                  <a:pt x="70569" y="93399"/>
                  <a:pt x="67735" y="109365"/>
                  <a:pt x="68140" y="112997"/>
                </a:cubicBezTo>
                <a:cubicBezTo>
                  <a:pt x="69295" y="123474"/>
                  <a:pt x="71569" y="133809"/>
                  <a:pt x="72712" y="144286"/>
                </a:cubicBezTo>
                <a:cubicBezTo>
                  <a:pt x="72771" y="144822"/>
                  <a:pt x="72807" y="145394"/>
                  <a:pt x="72783" y="145953"/>
                </a:cubicBezTo>
                <a:cubicBezTo>
                  <a:pt x="72390" y="146894"/>
                  <a:pt x="72676" y="147287"/>
                  <a:pt x="72247" y="148215"/>
                </a:cubicBezTo>
                <a:cubicBezTo>
                  <a:pt x="73521" y="146798"/>
                  <a:pt x="75498" y="143215"/>
                  <a:pt x="75545" y="142084"/>
                </a:cubicBezTo>
                <a:cubicBezTo>
                  <a:pt x="81153" y="128939"/>
                  <a:pt x="80963" y="118354"/>
                  <a:pt x="80201" y="104079"/>
                </a:cubicBezTo>
                <a:cubicBezTo>
                  <a:pt x="79760" y="95780"/>
                  <a:pt x="78022" y="87160"/>
                  <a:pt x="72878" y="80695"/>
                </a:cubicBezTo>
                <a:cubicBezTo>
                  <a:pt x="72878" y="80671"/>
                  <a:pt x="72890" y="80659"/>
                  <a:pt x="72902" y="80647"/>
                </a:cubicBezTo>
                <a:cubicBezTo>
                  <a:pt x="72878" y="80647"/>
                  <a:pt x="72866" y="80647"/>
                  <a:pt x="72843" y="80659"/>
                </a:cubicBezTo>
                <a:cubicBezTo>
                  <a:pt x="72759" y="80552"/>
                  <a:pt x="72664" y="80445"/>
                  <a:pt x="72581" y="80326"/>
                </a:cubicBezTo>
                <a:cubicBezTo>
                  <a:pt x="73247" y="76278"/>
                  <a:pt x="73759" y="72194"/>
                  <a:pt x="74117" y="68110"/>
                </a:cubicBezTo>
                <a:cubicBezTo>
                  <a:pt x="74581" y="62752"/>
                  <a:pt x="74771" y="57371"/>
                  <a:pt x="74688" y="51989"/>
                </a:cubicBezTo>
                <a:lnTo>
                  <a:pt x="74688" y="51989"/>
                </a:lnTo>
                <a:cubicBezTo>
                  <a:pt x="81320" y="69384"/>
                  <a:pt x="94607" y="84255"/>
                  <a:pt x="111359" y="92447"/>
                </a:cubicBezTo>
                <a:cubicBezTo>
                  <a:pt x="108073" y="82850"/>
                  <a:pt x="103966" y="73456"/>
                  <a:pt x="98286" y="65050"/>
                </a:cubicBezTo>
                <a:cubicBezTo>
                  <a:pt x="95119" y="60347"/>
                  <a:pt x="91440" y="55966"/>
                  <a:pt x="87261" y="52144"/>
                </a:cubicBezTo>
                <a:cubicBezTo>
                  <a:pt x="83927" y="49108"/>
                  <a:pt x="78879" y="44083"/>
                  <a:pt x="74581" y="42690"/>
                </a:cubicBezTo>
                <a:lnTo>
                  <a:pt x="74331" y="43274"/>
                </a:lnTo>
                <a:cubicBezTo>
                  <a:pt x="74164" y="40750"/>
                  <a:pt x="73938" y="38226"/>
                  <a:pt x="73640" y="35701"/>
                </a:cubicBezTo>
                <a:cubicBezTo>
                  <a:pt x="72402" y="24938"/>
                  <a:pt x="70080" y="14365"/>
                  <a:pt x="66651" y="4090"/>
                </a:cubicBezTo>
                <a:cubicBezTo>
                  <a:pt x="66223" y="2816"/>
                  <a:pt x="65770" y="1566"/>
                  <a:pt x="65282" y="316"/>
                </a:cubicBezTo>
                <a:cubicBezTo>
                  <a:pt x="65195" y="98"/>
                  <a:pt x="64999" y="0"/>
                  <a:pt x="64810" y="0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411848" y="1602237"/>
            <a:ext cx="774625" cy="263425"/>
          </a:xfrm>
          <a:custGeom>
            <a:avLst/>
            <a:gdLst/>
            <a:ahLst/>
            <a:cxnLst/>
            <a:rect l="l" t="t" r="r" b="b"/>
            <a:pathLst>
              <a:path w="29303" h="9965" extrusionOk="0">
                <a:moveTo>
                  <a:pt x="3352" y="1"/>
                </a:moveTo>
                <a:cubicBezTo>
                  <a:pt x="2496" y="1"/>
                  <a:pt x="1634" y="134"/>
                  <a:pt x="1037" y="712"/>
                </a:cubicBezTo>
                <a:cubicBezTo>
                  <a:pt x="1" y="1724"/>
                  <a:pt x="418" y="3593"/>
                  <a:pt x="1489" y="4546"/>
                </a:cubicBezTo>
                <a:cubicBezTo>
                  <a:pt x="2573" y="5510"/>
                  <a:pt x="4073" y="5808"/>
                  <a:pt x="5502" y="6058"/>
                </a:cubicBezTo>
                <a:cubicBezTo>
                  <a:pt x="12598" y="7332"/>
                  <a:pt x="19682" y="8606"/>
                  <a:pt x="26778" y="9880"/>
                </a:cubicBezTo>
                <a:cubicBezTo>
                  <a:pt x="27020" y="9925"/>
                  <a:pt x="27279" y="9964"/>
                  <a:pt x="27530" y="9964"/>
                </a:cubicBezTo>
                <a:cubicBezTo>
                  <a:pt x="27872" y="9964"/>
                  <a:pt x="28198" y="9892"/>
                  <a:pt x="28445" y="9666"/>
                </a:cubicBezTo>
                <a:cubicBezTo>
                  <a:pt x="29302" y="8856"/>
                  <a:pt x="28123" y="7534"/>
                  <a:pt x="27076" y="7010"/>
                </a:cubicBezTo>
                <a:cubicBezTo>
                  <a:pt x="23516" y="5236"/>
                  <a:pt x="19765" y="3855"/>
                  <a:pt x="15908" y="2891"/>
                </a:cubicBezTo>
                <a:cubicBezTo>
                  <a:pt x="12145" y="1272"/>
                  <a:pt x="8097" y="295"/>
                  <a:pt x="4001" y="22"/>
                </a:cubicBezTo>
                <a:cubicBezTo>
                  <a:pt x="3788" y="9"/>
                  <a:pt x="3570" y="1"/>
                  <a:pt x="3352" y="1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31650" y="3960022"/>
            <a:ext cx="619451" cy="647922"/>
          </a:xfrm>
          <a:custGeom>
            <a:avLst/>
            <a:gdLst/>
            <a:ahLst/>
            <a:cxnLst/>
            <a:rect l="l" t="t" r="r" b="b"/>
            <a:pathLst>
              <a:path w="23433" h="24510" extrusionOk="0">
                <a:moveTo>
                  <a:pt x="2834" y="0"/>
                </a:moveTo>
                <a:cubicBezTo>
                  <a:pt x="1878" y="0"/>
                  <a:pt x="926" y="130"/>
                  <a:pt x="1" y="411"/>
                </a:cubicBezTo>
                <a:cubicBezTo>
                  <a:pt x="3061" y="2935"/>
                  <a:pt x="5751" y="5900"/>
                  <a:pt x="7966" y="9186"/>
                </a:cubicBezTo>
                <a:cubicBezTo>
                  <a:pt x="10085" y="12317"/>
                  <a:pt x="11645" y="16341"/>
                  <a:pt x="14241" y="19116"/>
                </a:cubicBezTo>
                <a:cubicBezTo>
                  <a:pt x="16272" y="21273"/>
                  <a:pt x="19271" y="22223"/>
                  <a:pt x="22224" y="22907"/>
                </a:cubicBezTo>
                <a:lnTo>
                  <a:pt x="22224" y="22907"/>
                </a:lnTo>
                <a:cubicBezTo>
                  <a:pt x="22276" y="22073"/>
                  <a:pt x="22016" y="21125"/>
                  <a:pt x="21706" y="20330"/>
                </a:cubicBezTo>
                <a:cubicBezTo>
                  <a:pt x="20575" y="17508"/>
                  <a:pt x="19289" y="14746"/>
                  <a:pt x="17860" y="12055"/>
                </a:cubicBezTo>
                <a:cubicBezTo>
                  <a:pt x="16026" y="8662"/>
                  <a:pt x="13895" y="5316"/>
                  <a:pt x="10847" y="2947"/>
                </a:cubicBezTo>
                <a:cubicBezTo>
                  <a:pt x="8572" y="1163"/>
                  <a:pt x="5689" y="0"/>
                  <a:pt x="2834" y="0"/>
                </a:cubicBezTo>
                <a:close/>
                <a:moveTo>
                  <a:pt x="22224" y="22907"/>
                </a:moveTo>
                <a:lnTo>
                  <a:pt x="22224" y="22907"/>
                </a:lnTo>
                <a:cubicBezTo>
                  <a:pt x="22183" y="23548"/>
                  <a:pt x="21959" y="24121"/>
                  <a:pt x="21432" y="24509"/>
                </a:cubicBezTo>
                <a:lnTo>
                  <a:pt x="23432" y="23176"/>
                </a:lnTo>
                <a:cubicBezTo>
                  <a:pt x="23032" y="23090"/>
                  <a:pt x="22628" y="23001"/>
                  <a:pt x="22224" y="22907"/>
                </a:cubicBezTo>
                <a:close/>
              </a:path>
            </a:pathLst>
          </a:custGeom>
          <a:solidFill>
            <a:srgbClr val="FFE1DD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402650" y="2911600"/>
            <a:ext cx="4341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700"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88550" y="-939375"/>
            <a:ext cx="3102200" cy="3516925"/>
          </a:xfrm>
          <a:custGeom>
            <a:avLst/>
            <a:gdLst/>
            <a:ahLst/>
            <a:cxnLst/>
            <a:rect l="l" t="t" r="r" b="b"/>
            <a:pathLst>
              <a:path w="124088" h="140677" extrusionOk="0">
                <a:moveTo>
                  <a:pt x="53095" y="1"/>
                </a:moveTo>
                <a:cubicBezTo>
                  <a:pt x="44131" y="1"/>
                  <a:pt x="37374" y="1292"/>
                  <a:pt x="34755" y="1838"/>
                </a:cubicBezTo>
                <a:lnTo>
                  <a:pt x="1" y="9970"/>
                </a:lnTo>
                <a:cubicBezTo>
                  <a:pt x="4787" y="10994"/>
                  <a:pt x="11169" y="13197"/>
                  <a:pt x="14157" y="18602"/>
                </a:cubicBezTo>
                <a:cubicBezTo>
                  <a:pt x="16324" y="22531"/>
                  <a:pt x="15348" y="25674"/>
                  <a:pt x="15753" y="28603"/>
                </a:cubicBezTo>
                <a:cubicBezTo>
                  <a:pt x="17598" y="41664"/>
                  <a:pt x="45554" y="39926"/>
                  <a:pt x="61878" y="54094"/>
                </a:cubicBezTo>
                <a:cubicBezTo>
                  <a:pt x="80404" y="70192"/>
                  <a:pt x="67521" y="92504"/>
                  <a:pt x="86059" y="116662"/>
                </a:cubicBezTo>
                <a:cubicBezTo>
                  <a:pt x="97025" y="130961"/>
                  <a:pt x="112539" y="137450"/>
                  <a:pt x="123326" y="140677"/>
                </a:cubicBezTo>
                <a:cubicBezTo>
                  <a:pt x="123576" y="107780"/>
                  <a:pt x="123826" y="74895"/>
                  <a:pt x="124088" y="42010"/>
                </a:cubicBezTo>
                <a:cubicBezTo>
                  <a:pt x="120278" y="34783"/>
                  <a:pt x="112943" y="23376"/>
                  <a:pt x="99823" y="14149"/>
                </a:cubicBezTo>
                <a:cubicBezTo>
                  <a:pt x="83521" y="2684"/>
                  <a:pt x="66016" y="1"/>
                  <a:pt x="53095" y="1"/>
                </a:cubicBezTo>
                <a:close/>
              </a:path>
            </a:pathLst>
          </a:custGeom>
          <a:solidFill>
            <a:srgbClr val="E7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313525" y="-937200"/>
            <a:ext cx="3102200" cy="3648700"/>
          </a:xfrm>
          <a:custGeom>
            <a:avLst/>
            <a:gdLst/>
            <a:ahLst/>
            <a:cxnLst/>
            <a:rect l="l" t="t" r="r" b="b"/>
            <a:pathLst>
              <a:path w="124088" h="145948" fill="none" extrusionOk="0">
                <a:moveTo>
                  <a:pt x="123338" y="145947"/>
                </a:moveTo>
                <a:cubicBezTo>
                  <a:pt x="112551" y="142721"/>
                  <a:pt x="97037" y="136232"/>
                  <a:pt x="86059" y="121932"/>
                </a:cubicBezTo>
                <a:cubicBezTo>
                  <a:pt x="67533" y="97775"/>
                  <a:pt x="80404" y="75462"/>
                  <a:pt x="61890" y="59365"/>
                </a:cubicBezTo>
                <a:cubicBezTo>
                  <a:pt x="45566" y="45197"/>
                  <a:pt x="17610" y="46935"/>
                  <a:pt x="15765" y="33874"/>
                </a:cubicBezTo>
                <a:cubicBezTo>
                  <a:pt x="15348" y="30945"/>
                  <a:pt x="16336" y="27802"/>
                  <a:pt x="14157" y="23873"/>
                </a:cubicBezTo>
                <a:cubicBezTo>
                  <a:pt x="11169" y="18467"/>
                  <a:pt x="4799" y="16265"/>
                  <a:pt x="1" y="15241"/>
                </a:cubicBezTo>
                <a:lnTo>
                  <a:pt x="34755" y="7109"/>
                </a:lnTo>
                <a:cubicBezTo>
                  <a:pt x="41161" y="5775"/>
                  <a:pt x="72224" y="1"/>
                  <a:pt x="99835" y="19420"/>
                </a:cubicBezTo>
                <a:cubicBezTo>
                  <a:pt x="112944" y="28647"/>
                  <a:pt x="120290" y="40053"/>
                  <a:pt x="124088" y="47280"/>
                </a:cubicBezTo>
                <a:cubicBezTo>
                  <a:pt x="123838" y="80165"/>
                  <a:pt x="123588" y="113050"/>
                  <a:pt x="123338" y="145947"/>
                </a:cubicBez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436475" y="-814550"/>
            <a:ext cx="3102200" cy="3648675"/>
          </a:xfrm>
          <a:custGeom>
            <a:avLst/>
            <a:gdLst/>
            <a:ahLst/>
            <a:cxnLst/>
            <a:rect l="l" t="t" r="r" b="b"/>
            <a:pathLst>
              <a:path w="124088" h="145947" fill="none" extrusionOk="0">
                <a:moveTo>
                  <a:pt x="123325" y="145947"/>
                </a:moveTo>
                <a:cubicBezTo>
                  <a:pt x="112538" y="142732"/>
                  <a:pt x="97024" y="136231"/>
                  <a:pt x="86059" y="121932"/>
                </a:cubicBezTo>
                <a:cubicBezTo>
                  <a:pt x="67520" y="97786"/>
                  <a:pt x="80403" y="75462"/>
                  <a:pt x="61877" y="59377"/>
                </a:cubicBezTo>
                <a:cubicBezTo>
                  <a:pt x="45553" y="45196"/>
                  <a:pt x="17598" y="46935"/>
                  <a:pt x="15752" y="33885"/>
                </a:cubicBezTo>
                <a:cubicBezTo>
                  <a:pt x="15347" y="30944"/>
                  <a:pt x="16324" y="27813"/>
                  <a:pt x="14157" y="23884"/>
                </a:cubicBezTo>
                <a:cubicBezTo>
                  <a:pt x="11168" y="18479"/>
                  <a:pt x="4786" y="16276"/>
                  <a:pt x="0" y="15252"/>
                </a:cubicBezTo>
                <a:lnTo>
                  <a:pt x="34754" y="7120"/>
                </a:lnTo>
                <a:cubicBezTo>
                  <a:pt x="41148" y="5775"/>
                  <a:pt x="72212" y="0"/>
                  <a:pt x="99822" y="19431"/>
                </a:cubicBezTo>
                <a:cubicBezTo>
                  <a:pt x="112943" y="28658"/>
                  <a:pt x="120277" y="40065"/>
                  <a:pt x="124087" y="47292"/>
                </a:cubicBezTo>
                <a:cubicBezTo>
                  <a:pt x="123825" y="80177"/>
                  <a:pt x="123575" y="113062"/>
                  <a:pt x="123325" y="145947"/>
                </a:cubicBez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30500" y="2969700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extrusionOk="0">
                <a:moveTo>
                  <a:pt x="0" y="0"/>
                </a:moveTo>
                <a:lnTo>
                  <a:pt x="25146" y="95405"/>
                </a:lnTo>
                <a:lnTo>
                  <a:pt x="121896" y="110728"/>
                </a:lnTo>
                <a:lnTo>
                  <a:pt x="153293" y="93762"/>
                </a:lnTo>
                <a:lnTo>
                  <a:pt x="153293" y="93762"/>
                </a:lnTo>
                <a:cubicBezTo>
                  <a:pt x="152594" y="93801"/>
                  <a:pt x="151858" y="93825"/>
                  <a:pt x="151096" y="93825"/>
                </a:cubicBezTo>
                <a:cubicBezTo>
                  <a:pt x="146527" y="93825"/>
                  <a:pt x="141059" y="92950"/>
                  <a:pt x="137375" y="89154"/>
                </a:cubicBezTo>
                <a:cubicBezTo>
                  <a:pt x="134243" y="85927"/>
                  <a:pt x="134374" y="82641"/>
                  <a:pt x="133207" y="79927"/>
                </a:cubicBezTo>
                <a:cubicBezTo>
                  <a:pt x="127992" y="67806"/>
                  <a:pt x="101477" y="76819"/>
                  <a:pt x="82010" y="67425"/>
                </a:cubicBezTo>
                <a:cubicBezTo>
                  <a:pt x="59912" y="56757"/>
                  <a:pt x="66485" y="31838"/>
                  <a:pt x="42267" y="13395"/>
                </a:cubicBezTo>
                <a:cubicBezTo>
                  <a:pt x="27920" y="2477"/>
                  <a:pt x="11252" y="274"/>
                  <a:pt x="0" y="0"/>
                </a:cubicBezTo>
                <a:close/>
              </a:path>
            </a:pathLst>
          </a:custGeom>
          <a:solidFill>
            <a:srgbClr val="E7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663525" y="29027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0" y="0"/>
                </a:moveTo>
                <a:cubicBezTo>
                  <a:pt x="11252" y="274"/>
                  <a:pt x="27920" y="2477"/>
                  <a:pt x="42267" y="13395"/>
                </a:cubicBezTo>
                <a:cubicBezTo>
                  <a:pt x="66485" y="31838"/>
                  <a:pt x="59912" y="56757"/>
                  <a:pt x="82010" y="67425"/>
                </a:cubicBezTo>
                <a:cubicBezTo>
                  <a:pt x="101477" y="76819"/>
                  <a:pt x="127992" y="67806"/>
                  <a:pt x="133207" y="79927"/>
                </a:cubicBezTo>
                <a:cubicBezTo>
                  <a:pt x="134374" y="82641"/>
                  <a:pt x="134243" y="85928"/>
                  <a:pt x="137374" y="89154"/>
                </a:cubicBezTo>
                <a:cubicBezTo>
                  <a:pt x="141673" y="93583"/>
                  <a:pt x="148400" y="94036"/>
                  <a:pt x="153293" y="93762"/>
                </a:cubicBezTo>
                <a:lnTo>
                  <a:pt x="121896" y="110728"/>
                </a:lnTo>
                <a:lnTo>
                  <a:pt x="25158" y="95405"/>
                </a:ln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566800" y="2939925"/>
            <a:ext cx="3832350" cy="2768225"/>
          </a:xfrm>
          <a:custGeom>
            <a:avLst/>
            <a:gdLst/>
            <a:ahLst/>
            <a:cxnLst/>
            <a:rect l="l" t="t" r="r" b="b"/>
            <a:pathLst>
              <a:path w="153294" h="110729" fill="none" extrusionOk="0">
                <a:moveTo>
                  <a:pt x="1" y="1"/>
                </a:moveTo>
                <a:cubicBezTo>
                  <a:pt x="11252" y="274"/>
                  <a:pt x="27921" y="2477"/>
                  <a:pt x="42268" y="13395"/>
                </a:cubicBezTo>
                <a:cubicBezTo>
                  <a:pt x="66485" y="31838"/>
                  <a:pt x="59913" y="56758"/>
                  <a:pt x="82011" y="67426"/>
                </a:cubicBezTo>
                <a:cubicBezTo>
                  <a:pt x="101478" y="76820"/>
                  <a:pt x="127993" y="67807"/>
                  <a:pt x="133208" y="79927"/>
                </a:cubicBezTo>
                <a:cubicBezTo>
                  <a:pt x="134375" y="82642"/>
                  <a:pt x="134244" y="85928"/>
                  <a:pt x="137375" y="89154"/>
                </a:cubicBezTo>
                <a:cubicBezTo>
                  <a:pt x="141673" y="93584"/>
                  <a:pt x="148400" y="94036"/>
                  <a:pt x="153294" y="93762"/>
                </a:cubicBezTo>
                <a:lnTo>
                  <a:pt x="121897" y="110729"/>
                </a:lnTo>
                <a:lnTo>
                  <a:pt x="25159" y="95405"/>
                </a:lnTo>
                <a:close/>
              </a:path>
            </a:pathLst>
          </a:custGeom>
          <a:noFill/>
          <a:ln w="14875" cap="flat" cmpd="sng">
            <a:solidFill>
              <a:srgbClr val="FBB85E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5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175" name="Google Shape;175;p15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 2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1"/>
          <p:cNvGrpSpPr/>
          <p:nvPr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292" name="Google Shape;292;p21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1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302" name="Google Shape;302;p21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2330700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2"/>
          </p:nvPr>
        </p:nvSpPr>
        <p:spPr>
          <a:xfrm>
            <a:off x="5393467" y="36787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3"/>
          </p:nvPr>
        </p:nvSpPr>
        <p:spPr>
          <a:xfrm>
            <a:off x="2330700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4"/>
          </p:nvPr>
        </p:nvSpPr>
        <p:spPr>
          <a:xfrm>
            <a:off x="5393467" y="1780143"/>
            <a:ext cx="18939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subTitle" idx="5"/>
          </p:nvPr>
        </p:nvSpPr>
        <p:spPr>
          <a:xfrm>
            <a:off x="230487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subTitle" idx="6"/>
          </p:nvPr>
        </p:nvSpPr>
        <p:spPr>
          <a:xfrm>
            <a:off x="230487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7"/>
          </p:nvPr>
        </p:nvSpPr>
        <p:spPr>
          <a:xfrm>
            <a:off x="5346025" y="31683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8"/>
          </p:nvPr>
        </p:nvSpPr>
        <p:spPr>
          <a:xfrm>
            <a:off x="5346025" y="136792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">
  <p:cSld name="CUSTOM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2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316" name="Google Shape;316;p22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2"/>
          <p:cNvGrpSpPr/>
          <p:nvPr/>
        </p:nvGrpSpPr>
        <p:grpSpPr>
          <a:xfrm flipH="1">
            <a:off x="5002202" y="-1411119"/>
            <a:ext cx="4617235" cy="3340115"/>
            <a:chOff x="1458275" y="1034475"/>
            <a:chExt cx="4354650" cy="3158800"/>
          </a:xfrm>
        </p:grpSpPr>
        <p:sp>
          <p:nvSpPr>
            <p:cNvPr id="325" name="Google Shape;325;p22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6169375" y="2523608"/>
            <a:ext cx="22614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6169375" y="2210725"/>
            <a:ext cx="17775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5490178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 3">
  <p:cSld name="CUSTOM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3"/>
          <p:cNvGrpSpPr/>
          <p:nvPr/>
        </p:nvGrpSpPr>
        <p:grpSpPr>
          <a:xfrm>
            <a:off x="-15225" y="127050"/>
            <a:ext cx="9772350" cy="5557200"/>
            <a:chOff x="-832225" y="-160200"/>
            <a:chExt cx="9772350" cy="5557200"/>
          </a:xfrm>
        </p:grpSpPr>
        <p:sp>
          <p:nvSpPr>
            <p:cNvPr id="333" name="Google Shape;333;p23"/>
            <p:cNvSpPr/>
            <p:nvPr/>
          </p:nvSpPr>
          <p:spPr>
            <a:xfrm>
              <a:off x="5267600" y="-160200"/>
              <a:ext cx="3672525" cy="5218400"/>
            </a:xfrm>
            <a:custGeom>
              <a:avLst/>
              <a:gdLst/>
              <a:ahLst/>
              <a:cxnLst/>
              <a:rect l="l" t="t" r="r" b="b"/>
              <a:pathLst>
                <a:path w="146901" h="208736" extrusionOk="0">
                  <a:moveTo>
                    <a:pt x="9768" y="0"/>
                  </a:moveTo>
                  <a:cubicBezTo>
                    <a:pt x="8664" y="0"/>
                    <a:pt x="7575" y="148"/>
                    <a:pt x="6526" y="520"/>
                  </a:cubicBezTo>
                  <a:cubicBezTo>
                    <a:pt x="2525" y="1937"/>
                    <a:pt x="227" y="6402"/>
                    <a:pt x="120" y="10640"/>
                  </a:cubicBezTo>
                  <a:cubicBezTo>
                    <a:pt x="1" y="14891"/>
                    <a:pt x="1644" y="18975"/>
                    <a:pt x="3430" y="22832"/>
                  </a:cubicBezTo>
                  <a:cubicBezTo>
                    <a:pt x="13098" y="43811"/>
                    <a:pt x="27588" y="62444"/>
                    <a:pt x="35613" y="84102"/>
                  </a:cubicBezTo>
                  <a:cubicBezTo>
                    <a:pt x="42090" y="101592"/>
                    <a:pt x="44102" y="120356"/>
                    <a:pt x="48602" y="138454"/>
                  </a:cubicBezTo>
                  <a:cubicBezTo>
                    <a:pt x="53055" y="156396"/>
                    <a:pt x="59997" y="173720"/>
                    <a:pt x="69152" y="189770"/>
                  </a:cubicBezTo>
                  <a:cubicBezTo>
                    <a:pt x="72510" y="195651"/>
                    <a:pt x="76534" y="201688"/>
                    <a:pt x="82761" y="204319"/>
                  </a:cubicBezTo>
                  <a:cubicBezTo>
                    <a:pt x="84375" y="204997"/>
                    <a:pt x="85890" y="205292"/>
                    <a:pt x="87327" y="205292"/>
                  </a:cubicBezTo>
                  <a:cubicBezTo>
                    <a:pt x="93006" y="205292"/>
                    <a:pt x="97470" y="200688"/>
                    <a:pt x="102002" y="196925"/>
                  </a:cubicBezTo>
                  <a:cubicBezTo>
                    <a:pt x="103822" y="203917"/>
                    <a:pt x="107390" y="208736"/>
                    <a:pt x="113265" y="208736"/>
                  </a:cubicBezTo>
                  <a:cubicBezTo>
                    <a:pt x="114694" y="208736"/>
                    <a:pt x="116259" y="208451"/>
                    <a:pt x="117968" y="207843"/>
                  </a:cubicBezTo>
                  <a:cubicBezTo>
                    <a:pt x="122481" y="206236"/>
                    <a:pt x="127684" y="205379"/>
                    <a:pt x="131613" y="202569"/>
                  </a:cubicBezTo>
                  <a:cubicBezTo>
                    <a:pt x="135935" y="199473"/>
                    <a:pt x="138102" y="194437"/>
                    <a:pt x="140078" y="189698"/>
                  </a:cubicBezTo>
                  <a:cubicBezTo>
                    <a:pt x="143459" y="181602"/>
                    <a:pt x="146900" y="173172"/>
                    <a:pt x="146436" y="164421"/>
                  </a:cubicBezTo>
                  <a:cubicBezTo>
                    <a:pt x="145424" y="144883"/>
                    <a:pt x="125648" y="130215"/>
                    <a:pt x="124505" y="110688"/>
                  </a:cubicBezTo>
                  <a:cubicBezTo>
                    <a:pt x="123933" y="100949"/>
                    <a:pt x="128184" y="91281"/>
                    <a:pt x="126922" y="81602"/>
                  </a:cubicBezTo>
                  <a:cubicBezTo>
                    <a:pt x="125981" y="74446"/>
                    <a:pt x="122100" y="68005"/>
                    <a:pt x="117766" y="62230"/>
                  </a:cubicBezTo>
                  <a:cubicBezTo>
                    <a:pt x="106669" y="47466"/>
                    <a:pt x="91155" y="35084"/>
                    <a:pt x="72962" y="31941"/>
                  </a:cubicBezTo>
                  <a:cubicBezTo>
                    <a:pt x="70534" y="31524"/>
                    <a:pt x="68045" y="31250"/>
                    <a:pt x="65783" y="30286"/>
                  </a:cubicBezTo>
                  <a:cubicBezTo>
                    <a:pt x="62830" y="29012"/>
                    <a:pt x="60508" y="26654"/>
                    <a:pt x="58163" y="24452"/>
                  </a:cubicBezTo>
                  <a:cubicBezTo>
                    <a:pt x="46126" y="13176"/>
                    <a:pt x="31219" y="4985"/>
                    <a:pt x="15253" y="865"/>
                  </a:cubicBezTo>
                  <a:cubicBezTo>
                    <a:pt x="13464" y="405"/>
                    <a:pt x="11596" y="0"/>
                    <a:pt x="976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-832225" y="257900"/>
              <a:ext cx="4468400" cy="3013800"/>
            </a:xfrm>
            <a:custGeom>
              <a:avLst/>
              <a:gdLst/>
              <a:ahLst/>
              <a:cxnLst/>
              <a:rect l="l" t="t" r="r" b="b"/>
              <a:pathLst>
                <a:path w="178736" h="120552" extrusionOk="0">
                  <a:moveTo>
                    <a:pt x="98988" y="0"/>
                  </a:moveTo>
                  <a:lnTo>
                    <a:pt x="98988" y="0"/>
                  </a:lnTo>
                  <a:cubicBezTo>
                    <a:pt x="88975" y="1679"/>
                    <a:pt x="79045" y="4180"/>
                    <a:pt x="69817" y="8406"/>
                  </a:cubicBezTo>
                  <a:cubicBezTo>
                    <a:pt x="64662" y="10764"/>
                    <a:pt x="59733" y="13669"/>
                    <a:pt x="55268" y="17169"/>
                  </a:cubicBezTo>
                  <a:cubicBezTo>
                    <a:pt x="51732" y="19955"/>
                    <a:pt x="45945" y="24111"/>
                    <a:pt x="43862" y="28123"/>
                  </a:cubicBezTo>
                  <a:lnTo>
                    <a:pt x="44409" y="28468"/>
                  </a:lnTo>
                  <a:cubicBezTo>
                    <a:pt x="41885" y="28218"/>
                    <a:pt x="39361" y="28028"/>
                    <a:pt x="36825" y="27909"/>
                  </a:cubicBezTo>
                  <a:cubicBezTo>
                    <a:pt x="34159" y="27774"/>
                    <a:pt x="31494" y="27706"/>
                    <a:pt x="28831" y="27706"/>
                  </a:cubicBezTo>
                  <a:cubicBezTo>
                    <a:pt x="20683" y="27706"/>
                    <a:pt x="12555" y="28340"/>
                    <a:pt x="4488" y="29623"/>
                  </a:cubicBezTo>
                  <a:cubicBezTo>
                    <a:pt x="3166" y="29826"/>
                    <a:pt x="1857" y="30064"/>
                    <a:pt x="547" y="30349"/>
                  </a:cubicBezTo>
                  <a:cubicBezTo>
                    <a:pt x="1" y="30463"/>
                    <a:pt x="20" y="31284"/>
                    <a:pt x="552" y="31284"/>
                  </a:cubicBezTo>
                  <a:cubicBezTo>
                    <a:pt x="577" y="31284"/>
                    <a:pt x="603" y="31282"/>
                    <a:pt x="630" y="31278"/>
                  </a:cubicBezTo>
                  <a:cubicBezTo>
                    <a:pt x="5000" y="30695"/>
                    <a:pt x="9357" y="30135"/>
                    <a:pt x="13739" y="29742"/>
                  </a:cubicBezTo>
                  <a:cubicBezTo>
                    <a:pt x="15977" y="43041"/>
                    <a:pt x="21907" y="55722"/>
                    <a:pt x="30729" y="65949"/>
                  </a:cubicBezTo>
                  <a:cubicBezTo>
                    <a:pt x="35527" y="71497"/>
                    <a:pt x="41135" y="76331"/>
                    <a:pt x="45802" y="81987"/>
                  </a:cubicBezTo>
                  <a:cubicBezTo>
                    <a:pt x="43945" y="76296"/>
                    <a:pt x="43874" y="70200"/>
                    <a:pt x="42731" y="64318"/>
                  </a:cubicBezTo>
                  <a:cubicBezTo>
                    <a:pt x="39849" y="49435"/>
                    <a:pt x="29586" y="36172"/>
                    <a:pt x="15954" y="29552"/>
                  </a:cubicBezTo>
                  <a:cubicBezTo>
                    <a:pt x="16144" y="29540"/>
                    <a:pt x="16346" y="29528"/>
                    <a:pt x="16537" y="29504"/>
                  </a:cubicBezTo>
                  <a:cubicBezTo>
                    <a:pt x="20556" y="29219"/>
                    <a:pt x="24583" y="29074"/>
                    <a:pt x="28606" y="29074"/>
                  </a:cubicBezTo>
                  <a:cubicBezTo>
                    <a:pt x="29957" y="29074"/>
                    <a:pt x="31308" y="29090"/>
                    <a:pt x="32658" y="29123"/>
                  </a:cubicBezTo>
                  <a:cubicBezTo>
                    <a:pt x="35861" y="29206"/>
                    <a:pt x="39052" y="29385"/>
                    <a:pt x="42243" y="29647"/>
                  </a:cubicBezTo>
                  <a:cubicBezTo>
                    <a:pt x="42219" y="29814"/>
                    <a:pt x="42207" y="29980"/>
                    <a:pt x="42195" y="30135"/>
                  </a:cubicBezTo>
                  <a:cubicBezTo>
                    <a:pt x="41992" y="33088"/>
                    <a:pt x="43243" y="36029"/>
                    <a:pt x="44564" y="38720"/>
                  </a:cubicBezTo>
                  <a:cubicBezTo>
                    <a:pt x="53220" y="56365"/>
                    <a:pt x="66424" y="71747"/>
                    <a:pt x="82557" y="82951"/>
                  </a:cubicBezTo>
                  <a:cubicBezTo>
                    <a:pt x="83470" y="83592"/>
                    <a:pt x="84502" y="84244"/>
                    <a:pt x="85599" y="84244"/>
                  </a:cubicBezTo>
                  <a:cubicBezTo>
                    <a:pt x="85703" y="84244"/>
                    <a:pt x="85809" y="84238"/>
                    <a:pt x="85915" y="84225"/>
                  </a:cubicBezTo>
                  <a:cubicBezTo>
                    <a:pt x="80557" y="67580"/>
                    <a:pt x="71365" y="52185"/>
                    <a:pt x="59257" y="39565"/>
                  </a:cubicBezTo>
                  <a:cubicBezTo>
                    <a:pt x="55851" y="36017"/>
                    <a:pt x="52101" y="32612"/>
                    <a:pt x="47755" y="30409"/>
                  </a:cubicBezTo>
                  <a:cubicBezTo>
                    <a:pt x="48017" y="30373"/>
                    <a:pt x="48279" y="30338"/>
                    <a:pt x="48541" y="30302"/>
                  </a:cubicBezTo>
                  <a:cubicBezTo>
                    <a:pt x="53923" y="30969"/>
                    <a:pt x="59268" y="31897"/>
                    <a:pt x="64555" y="33088"/>
                  </a:cubicBezTo>
                  <a:cubicBezTo>
                    <a:pt x="70198" y="34362"/>
                    <a:pt x="75782" y="35945"/>
                    <a:pt x="81247" y="37827"/>
                  </a:cubicBezTo>
                  <a:cubicBezTo>
                    <a:pt x="82783" y="49495"/>
                    <a:pt x="86700" y="61627"/>
                    <a:pt x="93844" y="70866"/>
                  </a:cubicBezTo>
                  <a:cubicBezTo>
                    <a:pt x="100131" y="79022"/>
                    <a:pt x="108346" y="85785"/>
                    <a:pt x="113132" y="94905"/>
                  </a:cubicBezTo>
                  <a:cubicBezTo>
                    <a:pt x="116478" y="85821"/>
                    <a:pt x="118466" y="75534"/>
                    <a:pt x="114787" y="66568"/>
                  </a:cubicBezTo>
                  <a:cubicBezTo>
                    <a:pt x="111966" y="59674"/>
                    <a:pt x="106167" y="54483"/>
                    <a:pt x="100297" y="49888"/>
                  </a:cubicBezTo>
                  <a:cubicBezTo>
                    <a:pt x="95761" y="46328"/>
                    <a:pt x="91070" y="42982"/>
                    <a:pt x="86343" y="39684"/>
                  </a:cubicBezTo>
                  <a:lnTo>
                    <a:pt x="86343" y="39684"/>
                  </a:lnTo>
                  <a:cubicBezTo>
                    <a:pt x="89213" y="40791"/>
                    <a:pt x="92046" y="41982"/>
                    <a:pt x="94844" y="43256"/>
                  </a:cubicBezTo>
                  <a:cubicBezTo>
                    <a:pt x="104584" y="47697"/>
                    <a:pt x="113847" y="53162"/>
                    <a:pt x="122372" y="59627"/>
                  </a:cubicBezTo>
                  <a:cubicBezTo>
                    <a:pt x="124062" y="60925"/>
                    <a:pt x="125741" y="62246"/>
                    <a:pt x="127384" y="63627"/>
                  </a:cubicBezTo>
                  <a:cubicBezTo>
                    <a:pt x="124896" y="66902"/>
                    <a:pt x="123681" y="70997"/>
                    <a:pt x="123288" y="75093"/>
                  </a:cubicBezTo>
                  <a:cubicBezTo>
                    <a:pt x="122467" y="83713"/>
                    <a:pt x="125086" y="92393"/>
                    <a:pt x="129289" y="99965"/>
                  </a:cubicBezTo>
                  <a:cubicBezTo>
                    <a:pt x="133492" y="107538"/>
                    <a:pt x="139219" y="114145"/>
                    <a:pt x="145053" y="120551"/>
                  </a:cubicBezTo>
                  <a:cubicBezTo>
                    <a:pt x="143958" y="102334"/>
                    <a:pt x="142112" y="83237"/>
                    <a:pt x="132289" y="67973"/>
                  </a:cubicBezTo>
                  <a:lnTo>
                    <a:pt x="132289" y="67973"/>
                  </a:lnTo>
                  <a:cubicBezTo>
                    <a:pt x="138755" y="74045"/>
                    <a:pt x="144493" y="80915"/>
                    <a:pt x="148756" y="88702"/>
                  </a:cubicBezTo>
                  <a:cubicBezTo>
                    <a:pt x="149565" y="90178"/>
                    <a:pt x="150316" y="91702"/>
                    <a:pt x="151018" y="93238"/>
                  </a:cubicBezTo>
                  <a:cubicBezTo>
                    <a:pt x="151088" y="93390"/>
                    <a:pt x="151221" y="93455"/>
                    <a:pt x="151353" y="93455"/>
                  </a:cubicBezTo>
                  <a:cubicBezTo>
                    <a:pt x="151581" y="93455"/>
                    <a:pt x="151806" y="93260"/>
                    <a:pt x="151685" y="92988"/>
                  </a:cubicBezTo>
                  <a:cubicBezTo>
                    <a:pt x="146279" y="80820"/>
                    <a:pt x="137397" y="70569"/>
                    <a:pt x="127229" y="62091"/>
                  </a:cubicBezTo>
                  <a:cubicBezTo>
                    <a:pt x="124705" y="59984"/>
                    <a:pt x="122086" y="57972"/>
                    <a:pt x="119407" y="56055"/>
                  </a:cubicBezTo>
                  <a:lnTo>
                    <a:pt x="119407" y="56055"/>
                  </a:lnTo>
                  <a:cubicBezTo>
                    <a:pt x="129480" y="61198"/>
                    <a:pt x="138647" y="66902"/>
                    <a:pt x="148125" y="73390"/>
                  </a:cubicBezTo>
                  <a:cubicBezTo>
                    <a:pt x="157483" y="79796"/>
                    <a:pt x="167532" y="85821"/>
                    <a:pt x="178736" y="87583"/>
                  </a:cubicBezTo>
                  <a:cubicBezTo>
                    <a:pt x="174521" y="80856"/>
                    <a:pt x="170235" y="74033"/>
                    <a:pt x="164317" y="68759"/>
                  </a:cubicBezTo>
                  <a:cubicBezTo>
                    <a:pt x="157828" y="62973"/>
                    <a:pt x="149649" y="59317"/>
                    <a:pt x="141207" y="57234"/>
                  </a:cubicBezTo>
                  <a:cubicBezTo>
                    <a:pt x="133325" y="55293"/>
                    <a:pt x="125193" y="54662"/>
                    <a:pt x="117073" y="54412"/>
                  </a:cubicBezTo>
                  <a:cubicBezTo>
                    <a:pt x="111382" y="50519"/>
                    <a:pt x="105405" y="47030"/>
                    <a:pt x="99238" y="43970"/>
                  </a:cubicBezTo>
                  <a:cubicBezTo>
                    <a:pt x="94582" y="41660"/>
                    <a:pt x="89796" y="39601"/>
                    <a:pt x="84926" y="37791"/>
                  </a:cubicBezTo>
                  <a:lnTo>
                    <a:pt x="84926" y="37791"/>
                  </a:lnTo>
                  <a:cubicBezTo>
                    <a:pt x="93237" y="40398"/>
                    <a:pt x="108513" y="45816"/>
                    <a:pt x="112156" y="46018"/>
                  </a:cubicBezTo>
                  <a:cubicBezTo>
                    <a:pt x="122693" y="46590"/>
                    <a:pt x="133254" y="46042"/>
                    <a:pt x="143779" y="46637"/>
                  </a:cubicBezTo>
                  <a:cubicBezTo>
                    <a:pt x="144327" y="46661"/>
                    <a:pt x="144898" y="46721"/>
                    <a:pt x="145446" y="46828"/>
                  </a:cubicBezTo>
                  <a:cubicBezTo>
                    <a:pt x="146303" y="47375"/>
                    <a:pt x="146744" y="47161"/>
                    <a:pt x="147589" y="47733"/>
                  </a:cubicBezTo>
                  <a:cubicBezTo>
                    <a:pt x="146398" y="46244"/>
                    <a:pt x="143184" y="43708"/>
                    <a:pt x="142076" y="43470"/>
                  </a:cubicBezTo>
                  <a:cubicBezTo>
                    <a:pt x="130027" y="35779"/>
                    <a:pt x="119562" y="34231"/>
                    <a:pt x="105346" y="32647"/>
                  </a:cubicBezTo>
                  <a:cubicBezTo>
                    <a:pt x="102938" y="32376"/>
                    <a:pt x="100483" y="32210"/>
                    <a:pt x="98035" y="32210"/>
                  </a:cubicBezTo>
                  <a:cubicBezTo>
                    <a:pt x="92094" y="32210"/>
                    <a:pt x="86190" y="33191"/>
                    <a:pt x="81081" y="36041"/>
                  </a:cubicBezTo>
                  <a:cubicBezTo>
                    <a:pt x="81057" y="36029"/>
                    <a:pt x="81045" y="36017"/>
                    <a:pt x="81033" y="36005"/>
                  </a:cubicBezTo>
                  <a:cubicBezTo>
                    <a:pt x="81033" y="36029"/>
                    <a:pt x="81033" y="36041"/>
                    <a:pt x="81033" y="36064"/>
                  </a:cubicBezTo>
                  <a:cubicBezTo>
                    <a:pt x="80914" y="36136"/>
                    <a:pt x="80795" y="36195"/>
                    <a:pt x="80676" y="36267"/>
                  </a:cubicBezTo>
                  <a:cubicBezTo>
                    <a:pt x="76783" y="34945"/>
                    <a:pt x="72842" y="33778"/>
                    <a:pt x="68865" y="32755"/>
                  </a:cubicBezTo>
                  <a:cubicBezTo>
                    <a:pt x="63650" y="31421"/>
                    <a:pt x="58375" y="30349"/>
                    <a:pt x="53065" y="29540"/>
                  </a:cubicBezTo>
                  <a:cubicBezTo>
                    <a:pt x="71318" y="25861"/>
                    <a:pt x="88165" y="15181"/>
                    <a:pt x="98988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193300" y="11577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3943625" y="2979950"/>
              <a:ext cx="2945450" cy="2417050"/>
            </a:xfrm>
            <a:custGeom>
              <a:avLst/>
              <a:gdLst/>
              <a:ahLst/>
              <a:cxnLst/>
              <a:rect l="l" t="t" r="r" b="b"/>
              <a:pathLst>
                <a:path w="117818" h="96682" extrusionOk="0">
                  <a:moveTo>
                    <a:pt x="30826" y="1"/>
                  </a:moveTo>
                  <a:cubicBezTo>
                    <a:pt x="28016" y="13348"/>
                    <a:pt x="25564" y="27504"/>
                    <a:pt x="29636" y="40458"/>
                  </a:cubicBezTo>
                  <a:cubicBezTo>
                    <a:pt x="26171" y="34791"/>
                    <a:pt x="23397" y="28707"/>
                    <a:pt x="21849" y="22242"/>
                  </a:cubicBezTo>
                  <a:cubicBezTo>
                    <a:pt x="21563" y="21015"/>
                    <a:pt x="21313" y="19777"/>
                    <a:pt x="21123" y="18527"/>
                  </a:cubicBezTo>
                  <a:cubicBezTo>
                    <a:pt x="21095" y="18365"/>
                    <a:pt x="20962" y="18289"/>
                    <a:pt x="20835" y="18289"/>
                  </a:cubicBezTo>
                  <a:cubicBezTo>
                    <a:pt x="20691" y="18289"/>
                    <a:pt x="20555" y="18386"/>
                    <a:pt x="20587" y="18563"/>
                  </a:cubicBezTo>
                  <a:cubicBezTo>
                    <a:pt x="22087" y="28421"/>
                    <a:pt x="26457" y="37577"/>
                    <a:pt x="32124" y="45697"/>
                  </a:cubicBezTo>
                  <a:cubicBezTo>
                    <a:pt x="33529" y="47709"/>
                    <a:pt x="35017" y="49686"/>
                    <a:pt x="36565" y="51602"/>
                  </a:cubicBezTo>
                  <a:cubicBezTo>
                    <a:pt x="30326" y="45899"/>
                    <a:pt x="24837" y="39970"/>
                    <a:pt x="19277" y="33410"/>
                  </a:cubicBezTo>
                  <a:cubicBezTo>
                    <a:pt x="13788" y="26945"/>
                    <a:pt x="7740" y="20611"/>
                    <a:pt x="1" y="17122"/>
                  </a:cubicBezTo>
                  <a:lnTo>
                    <a:pt x="1" y="17122"/>
                  </a:lnTo>
                  <a:cubicBezTo>
                    <a:pt x="1715" y="22801"/>
                    <a:pt x="3454" y="28576"/>
                    <a:pt x="6680" y="33553"/>
                  </a:cubicBezTo>
                  <a:cubicBezTo>
                    <a:pt x="10216" y="39018"/>
                    <a:pt x="15396" y="43268"/>
                    <a:pt x="21075" y="46435"/>
                  </a:cubicBezTo>
                  <a:cubicBezTo>
                    <a:pt x="26373" y="49400"/>
                    <a:pt x="32124" y="51460"/>
                    <a:pt x="37934" y="53246"/>
                  </a:cubicBezTo>
                  <a:cubicBezTo>
                    <a:pt x="41268" y="57187"/>
                    <a:pt x="44887" y="60877"/>
                    <a:pt x="48733" y="64306"/>
                  </a:cubicBezTo>
                  <a:cubicBezTo>
                    <a:pt x="51638" y="66890"/>
                    <a:pt x="54686" y="69319"/>
                    <a:pt x="57841" y="71593"/>
                  </a:cubicBezTo>
                  <a:cubicBezTo>
                    <a:pt x="52365" y="68069"/>
                    <a:pt x="42411" y="61139"/>
                    <a:pt x="39815" y="60282"/>
                  </a:cubicBezTo>
                  <a:cubicBezTo>
                    <a:pt x="32338" y="57782"/>
                    <a:pt x="24599" y="56091"/>
                    <a:pt x="17122" y="53579"/>
                  </a:cubicBezTo>
                  <a:cubicBezTo>
                    <a:pt x="16741" y="53448"/>
                    <a:pt x="16336" y="53305"/>
                    <a:pt x="15967" y="53115"/>
                  </a:cubicBezTo>
                  <a:cubicBezTo>
                    <a:pt x="15455" y="52543"/>
                    <a:pt x="15098" y="52615"/>
                    <a:pt x="14598" y="52031"/>
                  </a:cubicBezTo>
                  <a:lnTo>
                    <a:pt x="14598" y="52031"/>
                  </a:lnTo>
                  <a:cubicBezTo>
                    <a:pt x="15158" y="53341"/>
                    <a:pt x="16979" y="55817"/>
                    <a:pt x="17729" y="56198"/>
                  </a:cubicBezTo>
                  <a:cubicBezTo>
                    <a:pt x="24909" y="64128"/>
                    <a:pt x="32148" y="67319"/>
                    <a:pt x="42090" y="71272"/>
                  </a:cubicBezTo>
                  <a:cubicBezTo>
                    <a:pt x="46283" y="72940"/>
                    <a:pt x="50808" y="74201"/>
                    <a:pt x="55270" y="74201"/>
                  </a:cubicBezTo>
                  <a:cubicBezTo>
                    <a:pt x="56953" y="74201"/>
                    <a:pt x="58627" y="74021"/>
                    <a:pt x="60270" y="73617"/>
                  </a:cubicBezTo>
                  <a:cubicBezTo>
                    <a:pt x="60282" y="73629"/>
                    <a:pt x="60282" y="73641"/>
                    <a:pt x="60294" y="73653"/>
                  </a:cubicBezTo>
                  <a:cubicBezTo>
                    <a:pt x="60294" y="73641"/>
                    <a:pt x="60306" y="73629"/>
                    <a:pt x="60306" y="73605"/>
                  </a:cubicBezTo>
                  <a:cubicBezTo>
                    <a:pt x="60401" y="73581"/>
                    <a:pt x="60508" y="73558"/>
                    <a:pt x="60604" y="73534"/>
                  </a:cubicBezTo>
                  <a:cubicBezTo>
                    <a:pt x="63152" y="75260"/>
                    <a:pt x="65759" y="76879"/>
                    <a:pt x="68426" y="78403"/>
                  </a:cubicBezTo>
                  <a:cubicBezTo>
                    <a:pt x="71927" y="80392"/>
                    <a:pt x="75522" y="82213"/>
                    <a:pt x="79201" y="83845"/>
                  </a:cubicBezTo>
                  <a:cubicBezTo>
                    <a:pt x="77949" y="83759"/>
                    <a:pt x="76693" y="83716"/>
                    <a:pt x="75437" y="83716"/>
                  </a:cubicBezTo>
                  <a:cubicBezTo>
                    <a:pt x="62761" y="83716"/>
                    <a:pt x="50058" y="88057"/>
                    <a:pt x="40232" y="96084"/>
                  </a:cubicBezTo>
                  <a:cubicBezTo>
                    <a:pt x="43881" y="96453"/>
                    <a:pt x="47555" y="96682"/>
                    <a:pt x="51224" y="96682"/>
                  </a:cubicBezTo>
                  <a:cubicBezTo>
                    <a:pt x="55144" y="96682"/>
                    <a:pt x="59057" y="96420"/>
                    <a:pt x="62925" y="95786"/>
                  </a:cubicBezTo>
                  <a:cubicBezTo>
                    <a:pt x="67116" y="95096"/>
                    <a:pt x="71248" y="93977"/>
                    <a:pt x="75153" y="92334"/>
                  </a:cubicBezTo>
                  <a:cubicBezTo>
                    <a:pt x="78261" y="91024"/>
                    <a:pt x="83261" y="89167"/>
                    <a:pt x="85559" y="86678"/>
                  </a:cubicBezTo>
                  <a:lnTo>
                    <a:pt x="85226" y="86333"/>
                  </a:lnTo>
                  <a:lnTo>
                    <a:pt x="85226" y="86333"/>
                  </a:lnTo>
                  <a:cubicBezTo>
                    <a:pt x="87000" y="87012"/>
                    <a:pt x="88786" y="87643"/>
                    <a:pt x="90584" y="88238"/>
                  </a:cubicBezTo>
                  <a:cubicBezTo>
                    <a:pt x="98299" y="90762"/>
                    <a:pt x="106193" y="92500"/>
                    <a:pt x="114253" y="93393"/>
                  </a:cubicBezTo>
                  <a:cubicBezTo>
                    <a:pt x="115253" y="93501"/>
                    <a:pt x="116242" y="93596"/>
                    <a:pt x="117242" y="93643"/>
                  </a:cubicBezTo>
                  <a:cubicBezTo>
                    <a:pt x="117250" y="93644"/>
                    <a:pt x="117257" y="93644"/>
                    <a:pt x="117265" y="93644"/>
                  </a:cubicBezTo>
                  <a:cubicBezTo>
                    <a:pt x="117687" y="93644"/>
                    <a:pt x="117817" y="93011"/>
                    <a:pt x="117373" y="92953"/>
                  </a:cubicBezTo>
                  <a:cubicBezTo>
                    <a:pt x="114099" y="92512"/>
                    <a:pt x="110848" y="92060"/>
                    <a:pt x="107610" y="91476"/>
                  </a:cubicBezTo>
                  <a:cubicBezTo>
                    <a:pt x="108622" y="81428"/>
                    <a:pt x="106848" y="71105"/>
                    <a:pt x="102514" y="61997"/>
                  </a:cubicBezTo>
                  <a:cubicBezTo>
                    <a:pt x="100144" y="57032"/>
                    <a:pt x="97061" y="52448"/>
                    <a:pt x="94798" y="47435"/>
                  </a:cubicBezTo>
                  <a:lnTo>
                    <a:pt x="94798" y="47435"/>
                  </a:lnTo>
                  <a:cubicBezTo>
                    <a:pt x="95025" y="51912"/>
                    <a:pt x="93858" y="56329"/>
                    <a:pt x="93525" y="60794"/>
                  </a:cubicBezTo>
                  <a:cubicBezTo>
                    <a:pt x="92667" y="72105"/>
                    <a:pt x="97442" y="83702"/>
                    <a:pt x="105978" y="91167"/>
                  </a:cubicBezTo>
                  <a:cubicBezTo>
                    <a:pt x="105836" y="91143"/>
                    <a:pt x="105681" y="91119"/>
                    <a:pt x="105538" y="91084"/>
                  </a:cubicBezTo>
                  <a:cubicBezTo>
                    <a:pt x="101597" y="90298"/>
                    <a:pt x="97692" y="89333"/>
                    <a:pt x="93834" y="88178"/>
                  </a:cubicBezTo>
                  <a:cubicBezTo>
                    <a:pt x="91548" y="87488"/>
                    <a:pt x="89274" y="86726"/>
                    <a:pt x="87024" y="85904"/>
                  </a:cubicBezTo>
                  <a:cubicBezTo>
                    <a:pt x="87071" y="85785"/>
                    <a:pt x="87119" y="85678"/>
                    <a:pt x="87155" y="85559"/>
                  </a:cubicBezTo>
                  <a:cubicBezTo>
                    <a:pt x="87881" y="83464"/>
                    <a:pt x="87559" y="81106"/>
                    <a:pt x="87143" y="78892"/>
                  </a:cubicBezTo>
                  <a:cubicBezTo>
                    <a:pt x="84392" y="64461"/>
                    <a:pt x="77904" y="50757"/>
                    <a:pt x="68474" y="39482"/>
                  </a:cubicBezTo>
                  <a:cubicBezTo>
                    <a:pt x="67890" y="38779"/>
                    <a:pt x="67212" y="38029"/>
                    <a:pt x="66307" y="37887"/>
                  </a:cubicBezTo>
                  <a:lnTo>
                    <a:pt x="66307" y="37887"/>
                  </a:lnTo>
                  <a:cubicBezTo>
                    <a:pt x="66878" y="50960"/>
                    <a:pt x="70462" y="63890"/>
                    <a:pt x="76713" y="75391"/>
                  </a:cubicBezTo>
                  <a:cubicBezTo>
                    <a:pt x="78463" y="78618"/>
                    <a:pt x="80499" y="81820"/>
                    <a:pt x="83202" y="84273"/>
                  </a:cubicBezTo>
                  <a:cubicBezTo>
                    <a:pt x="83011" y="84237"/>
                    <a:pt x="82809" y="84214"/>
                    <a:pt x="82606" y="84190"/>
                  </a:cubicBezTo>
                  <a:cubicBezTo>
                    <a:pt x="78856" y="82642"/>
                    <a:pt x="75189" y="80916"/>
                    <a:pt x="71605" y="79011"/>
                  </a:cubicBezTo>
                  <a:cubicBezTo>
                    <a:pt x="67783" y="76975"/>
                    <a:pt x="64068" y="74736"/>
                    <a:pt x="60497" y="72284"/>
                  </a:cubicBezTo>
                  <a:cubicBezTo>
                    <a:pt x="61699" y="63568"/>
                    <a:pt x="61270" y="54043"/>
                    <a:pt x="57949" y="45971"/>
                  </a:cubicBezTo>
                  <a:cubicBezTo>
                    <a:pt x="55020" y="38839"/>
                    <a:pt x="50436" y="32338"/>
                    <a:pt x="48781" y="24802"/>
                  </a:cubicBezTo>
                  <a:cubicBezTo>
                    <a:pt x="44566" y="30707"/>
                    <a:pt x="41101" y="37732"/>
                    <a:pt x="41982" y="44923"/>
                  </a:cubicBezTo>
                  <a:cubicBezTo>
                    <a:pt x="42661" y="50459"/>
                    <a:pt x="45816" y="55353"/>
                    <a:pt x="49138" y="59830"/>
                  </a:cubicBezTo>
                  <a:cubicBezTo>
                    <a:pt x="51710" y="63283"/>
                    <a:pt x="54436" y="66628"/>
                    <a:pt x="57187" y="69938"/>
                  </a:cubicBezTo>
                  <a:cubicBezTo>
                    <a:pt x="55341" y="68581"/>
                    <a:pt x="53531" y="67164"/>
                    <a:pt x="51769" y="65688"/>
                  </a:cubicBezTo>
                  <a:cubicBezTo>
                    <a:pt x="45614" y="60568"/>
                    <a:pt x="40018" y="54793"/>
                    <a:pt x="35148" y="48435"/>
                  </a:cubicBezTo>
                  <a:cubicBezTo>
                    <a:pt x="34172" y="47161"/>
                    <a:pt x="33231" y="45876"/>
                    <a:pt x="32314" y="44554"/>
                  </a:cubicBezTo>
                  <a:cubicBezTo>
                    <a:pt x="34755" y="42685"/>
                    <a:pt x="36446" y="39970"/>
                    <a:pt x="37529" y="37101"/>
                  </a:cubicBezTo>
                  <a:cubicBezTo>
                    <a:pt x="39839" y="31040"/>
                    <a:pt x="39661" y="24254"/>
                    <a:pt x="38125" y="17967"/>
                  </a:cubicBezTo>
                  <a:cubicBezTo>
                    <a:pt x="36589" y="11669"/>
                    <a:pt x="33755" y="5775"/>
                    <a:pt x="30826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450975" y="4821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-402275" y="3052375"/>
              <a:ext cx="1943550" cy="2148800"/>
            </a:xfrm>
            <a:custGeom>
              <a:avLst/>
              <a:gdLst/>
              <a:ahLst/>
              <a:cxnLst/>
              <a:rect l="l" t="t" r="r" b="b"/>
              <a:pathLst>
                <a:path w="77742" h="85952" extrusionOk="0">
                  <a:moveTo>
                    <a:pt x="43207" y="1"/>
                  </a:moveTo>
                  <a:cubicBezTo>
                    <a:pt x="21498" y="1"/>
                    <a:pt x="1" y="25989"/>
                    <a:pt x="3887" y="49587"/>
                  </a:cubicBezTo>
                  <a:cubicBezTo>
                    <a:pt x="7832" y="73589"/>
                    <a:pt x="36524" y="85952"/>
                    <a:pt x="52128" y="85952"/>
                  </a:cubicBezTo>
                  <a:cubicBezTo>
                    <a:pt x="56114" y="85952"/>
                    <a:pt x="59247" y="85145"/>
                    <a:pt x="60894" y="83519"/>
                  </a:cubicBezTo>
                  <a:cubicBezTo>
                    <a:pt x="66097" y="78376"/>
                    <a:pt x="55155" y="66267"/>
                    <a:pt x="61787" y="50182"/>
                  </a:cubicBezTo>
                  <a:cubicBezTo>
                    <a:pt x="66645" y="38383"/>
                    <a:pt x="75420" y="37883"/>
                    <a:pt x="76372" y="29501"/>
                  </a:cubicBezTo>
                  <a:cubicBezTo>
                    <a:pt x="77742" y="17297"/>
                    <a:pt x="61168" y="842"/>
                    <a:pt x="44523" y="33"/>
                  </a:cubicBezTo>
                  <a:cubicBezTo>
                    <a:pt x="44084" y="11"/>
                    <a:pt x="43646" y="1"/>
                    <a:pt x="43207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113425" y="1431500"/>
              <a:ext cx="250050" cy="540400"/>
            </a:xfrm>
            <a:custGeom>
              <a:avLst/>
              <a:gdLst/>
              <a:ahLst/>
              <a:cxnLst/>
              <a:rect l="l" t="t" r="r" b="b"/>
              <a:pathLst>
                <a:path w="10002" h="21616" extrusionOk="0">
                  <a:moveTo>
                    <a:pt x="1715" y="18493"/>
                  </a:moveTo>
                  <a:cubicBezTo>
                    <a:pt x="1715" y="18517"/>
                    <a:pt x="1715" y="18541"/>
                    <a:pt x="1727" y="18565"/>
                  </a:cubicBezTo>
                  <a:cubicBezTo>
                    <a:pt x="1655" y="18719"/>
                    <a:pt x="1596" y="18886"/>
                    <a:pt x="1536" y="19041"/>
                  </a:cubicBezTo>
                  <a:cubicBezTo>
                    <a:pt x="1429" y="19315"/>
                    <a:pt x="1620" y="19624"/>
                    <a:pt x="1870" y="19719"/>
                  </a:cubicBezTo>
                  <a:cubicBezTo>
                    <a:pt x="1950" y="19756"/>
                    <a:pt x="2026" y="19770"/>
                    <a:pt x="2100" y="19770"/>
                  </a:cubicBezTo>
                  <a:cubicBezTo>
                    <a:pt x="2147" y="19770"/>
                    <a:pt x="2193" y="19764"/>
                    <a:pt x="2239" y="19755"/>
                  </a:cubicBezTo>
                  <a:lnTo>
                    <a:pt x="2239" y="19755"/>
                  </a:lnTo>
                  <a:cubicBezTo>
                    <a:pt x="2215" y="19779"/>
                    <a:pt x="2203" y="19803"/>
                    <a:pt x="2179" y="19827"/>
                  </a:cubicBezTo>
                  <a:cubicBezTo>
                    <a:pt x="2046" y="20019"/>
                    <a:pt x="1590" y="20556"/>
                    <a:pt x="1350" y="20556"/>
                  </a:cubicBezTo>
                  <a:cubicBezTo>
                    <a:pt x="1248" y="20556"/>
                    <a:pt x="1185" y="20459"/>
                    <a:pt x="1203" y="20196"/>
                  </a:cubicBezTo>
                  <a:cubicBezTo>
                    <a:pt x="1239" y="19636"/>
                    <a:pt x="1513" y="19029"/>
                    <a:pt x="1715" y="18493"/>
                  </a:cubicBezTo>
                  <a:close/>
                  <a:moveTo>
                    <a:pt x="9353" y="0"/>
                  </a:moveTo>
                  <a:cubicBezTo>
                    <a:pt x="9124" y="0"/>
                    <a:pt x="8907" y="123"/>
                    <a:pt x="8871" y="396"/>
                  </a:cubicBezTo>
                  <a:cubicBezTo>
                    <a:pt x="8835" y="598"/>
                    <a:pt x="8799" y="789"/>
                    <a:pt x="8775" y="991"/>
                  </a:cubicBezTo>
                  <a:cubicBezTo>
                    <a:pt x="8743" y="985"/>
                    <a:pt x="8711" y="981"/>
                    <a:pt x="8678" y="981"/>
                  </a:cubicBezTo>
                  <a:cubicBezTo>
                    <a:pt x="8530" y="981"/>
                    <a:pt x="8390" y="1051"/>
                    <a:pt x="8371" y="1217"/>
                  </a:cubicBezTo>
                  <a:cubicBezTo>
                    <a:pt x="7442" y="7027"/>
                    <a:pt x="3465" y="11587"/>
                    <a:pt x="1203" y="16862"/>
                  </a:cubicBezTo>
                  <a:cubicBezTo>
                    <a:pt x="917" y="17505"/>
                    <a:pt x="667" y="18160"/>
                    <a:pt x="441" y="18826"/>
                  </a:cubicBezTo>
                  <a:cubicBezTo>
                    <a:pt x="239" y="19434"/>
                    <a:pt x="0" y="20124"/>
                    <a:pt x="191" y="20767"/>
                  </a:cubicBezTo>
                  <a:cubicBezTo>
                    <a:pt x="345" y="21280"/>
                    <a:pt x="807" y="21616"/>
                    <a:pt x="1320" y="21616"/>
                  </a:cubicBezTo>
                  <a:cubicBezTo>
                    <a:pt x="1403" y="21616"/>
                    <a:pt x="1488" y="21607"/>
                    <a:pt x="1572" y="21589"/>
                  </a:cubicBezTo>
                  <a:cubicBezTo>
                    <a:pt x="2227" y="21446"/>
                    <a:pt x="2679" y="20862"/>
                    <a:pt x="3048" y="20339"/>
                  </a:cubicBezTo>
                  <a:cubicBezTo>
                    <a:pt x="4846" y="17779"/>
                    <a:pt x="6311" y="15005"/>
                    <a:pt x="7466" y="12099"/>
                  </a:cubicBezTo>
                  <a:cubicBezTo>
                    <a:pt x="8763" y="8801"/>
                    <a:pt x="9597" y="5349"/>
                    <a:pt x="9978" y="1824"/>
                  </a:cubicBezTo>
                  <a:cubicBezTo>
                    <a:pt x="10002" y="1682"/>
                    <a:pt x="9954" y="1574"/>
                    <a:pt x="9871" y="1479"/>
                  </a:cubicBezTo>
                  <a:cubicBezTo>
                    <a:pt x="9895" y="1170"/>
                    <a:pt x="9918" y="848"/>
                    <a:pt x="9942" y="539"/>
                  </a:cubicBezTo>
                  <a:cubicBezTo>
                    <a:pt x="9956" y="199"/>
                    <a:pt x="9644" y="0"/>
                    <a:pt x="9353" y="0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596375" y="3730325"/>
              <a:ext cx="465325" cy="383875"/>
            </a:xfrm>
            <a:custGeom>
              <a:avLst/>
              <a:gdLst/>
              <a:ahLst/>
              <a:cxnLst/>
              <a:rect l="l" t="t" r="r" b="b"/>
              <a:pathLst>
                <a:path w="18613" h="15355" extrusionOk="0">
                  <a:moveTo>
                    <a:pt x="17232" y="1"/>
                  </a:moveTo>
                  <a:cubicBezTo>
                    <a:pt x="16724" y="1"/>
                    <a:pt x="16213" y="231"/>
                    <a:pt x="15767" y="454"/>
                  </a:cubicBezTo>
                  <a:cubicBezTo>
                    <a:pt x="12969" y="1835"/>
                    <a:pt x="10338" y="3573"/>
                    <a:pt x="7945" y="5574"/>
                  </a:cubicBezTo>
                  <a:cubicBezTo>
                    <a:pt x="5218" y="7836"/>
                    <a:pt x="2837" y="10479"/>
                    <a:pt x="813" y="13384"/>
                  </a:cubicBezTo>
                  <a:cubicBezTo>
                    <a:pt x="730" y="13491"/>
                    <a:pt x="718" y="13622"/>
                    <a:pt x="741" y="13741"/>
                  </a:cubicBezTo>
                  <a:cubicBezTo>
                    <a:pt x="563" y="14003"/>
                    <a:pt x="396" y="14265"/>
                    <a:pt x="229" y="14539"/>
                  </a:cubicBezTo>
                  <a:cubicBezTo>
                    <a:pt x="1" y="14918"/>
                    <a:pt x="384" y="15355"/>
                    <a:pt x="748" y="15355"/>
                  </a:cubicBezTo>
                  <a:cubicBezTo>
                    <a:pt x="876" y="15355"/>
                    <a:pt x="1002" y="15300"/>
                    <a:pt x="1099" y="15170"/>
                  </a:cubicBezTo>
                  <a:lnTo>
                    <a:pt x="1480" y="14694"/>
                  </a:lnTo>
                  <a:cubicBezTo>
                    <a:pt x="1549" y="14757"/>
                    <a:pt x="1639" y="14797"/>
                    <a:pt x="1726" y="14797"/>
                  </a:cubicBezTo>
                  <a:cubicBezTo>
                    <a:pt x="1802" y="14797"/>
                    <a:pt x="1876" y="14766"/>
                    <a:pt x="1932" y="14694"/>
                  </a:cubicBezTo>
                  <a:cubicBezTo>
                    <a:pt x="5528" y="10038"/>
                    <a:pt x="11207" y="7931"/>
                    <a:pt x="15719" y="4395"/>
                  </a:cubicBezTo>
                  <a:cubicBezTo>
                    <a:pt x="16279" y="3954"/>
                    <a:pt x="16815" y="3514"/>
                    <a:pt x="17327" y="3038"/>
                  </a:cubicBezTo>
                  <a:cubicBezTo>
                    <a:pt x="17791" y="2597"/>
                    <a:pt x="18339" y="2109"/>
                    <a:pt x="18482" y="1454"/>
                  </a:cubicBezTo>
                  <a:cubicBezTo>
                    <a:pt x="18613" y="847"/>
                    <a:pt x="18256" y="240"/>
                    <a:pt x="17660" y="61"/>
                  </a:cubicBezTo>
                  <a:cubicBezTo>
                    <a:pt x="17519" y="19"/>
                    <a:pt x="17376" y="1"/>
                    <a:pt x="17232" y="1"/>
                  </a:cubicBezTo>
                  <a:close/>
                </a:path>
              </a:pathLst>
            </a:custGeom>
            <a:solidFill>
              <a:srgbClr val="FFE1DD">
                <a:alpha val="1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342" name="Google Shape;342;p23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5437650" y="2354675"/>
            <a:ext cx="22707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2"/>
          </p:nvPr>
        </p:nvSpPr>
        <p:spPr>
          <a:xfrm>
            <a:off x="5437650" y="1477425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ubTitle" idx="3"/>
          </p:nvPr>
        </p:nvSpPr>
        <p:spPr>
          <a:xfrm>
            <a:off x="5437650" y="1102650"/>
            <a:ext cx="22707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4"/>
          </p:nvPr>
        </p:nvSpPr>
        <p:spPr>
          <a:xfrm>
            <a:off x="5437650" y="3953675"/>
            <a:ext cx="3017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5"/>
          </p:nvPr>
        </p:nvSpPr>
        <p:spPr>
          <a:xfrm>
            <a:off x="5437650" y="3668425"/>
            <a:ext cx="22707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3"/>
          <p:cNvGrpSpPr/>
          <p:nvPr/>
        </p:nvGrpSpPr>
        <p:grpSpPr>
          <a:xfrm>
            <a:off x="5222887" y="-3492034"/>
            <a:ext cx="4485600" cy="4370150"/>
            <a:chOff x="4484375" y="647000"/>
            <a:chExt cx="4485600" cy="4370150"/>
          </a:xfrm>
        </p:grpSpPr>
        <p:sp>
          <p:nvSpPr>
            <p:cNvPr id="352" name="Google Shape;352;p23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23"/>
          <p:cNvSpPr txBox="1">
            <a:spLocks noGrp="1"/>
          </p:cNvSpPr>
          <p:nvPr>
            <p:ph type="subTitle" idx="6"/>
          </p:nvPr>
        </p:nvSpPr>
        <p:spPr>
          <a:xfrm>
            <a:off x="5437650" y="2854650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">
  <p:cSld name="CUSTOM_2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162862" y="-349225"/>
            <a:ext cx="8855689" cy="6554325"/>
            <a:chOff x="-432800" y="-296625"/>
            <a:chExt cx="8274025" cy="6554325"/>
          </a:xfrm>
        </p:grpSpPr>
        <p:sp>
          <p:nvSpPr>
            <p:cNvPr id="357" name="Google Shape;357;p2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365" name="Google Shape;365;p24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4"/>
          <p:cNvSpPr txBox="1">
            <a:spLocks noGrp="1"/>
          </p:cNvSpPr>
          <p:nvPr>
            <p:ph type="subTitle" idx="1"/>
          </p:nvPr>
        </p:nvSpPr>
        <p:spPr>
          <a:xfrm>
            <a:off x="577625" y="36259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2"/>
          </p:nvPr>
        </p:nvSpPr>
        <p:spPr>
          <a:xfrm>
            <a:off x="872200" y="32745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subTitle" idx="3"/>
          </p:nvPr>
        </p:nvSpPr>
        <p:spPr>
          <a:xfrm>
            <a:off x="3333979" y="36250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4"/>
          </p:nvPr>
        </p:nvSpPr>
        <p:spPr>
          <a:xfrm>
            <a:off x="3631579" y="32736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subTitle" idx="5"/>
          </p:nvPr>
        </p:nvSpPr>
        <p:spPr>
          <a:xfrm>
            <a:off x="6145762" y="3625025"/>
            <a:ext cx="241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6"/>
          </p:nvPr>
        </p:nvSpPr>
        <p:spPr>
          <a:xfrm>
            <a:off x="6443362" y="3273600"/>
            <a:ext cx="1818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 rot="-900154">
            <a:off x="1122295" y="4209131"/>
            <a:ext cx="4025324" cy="3921721"/>
            <a:chOff x="4484375" y="647000"/>
            <a:chExt cx="4485600" cy="4370150"/>
          </a:xfrm>
        </p:grpSpPr>
        <p:sp>
          <p:nvSpPr>
            <p:cNvPr id="376" name="Google Shape;376;p24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4"/>
          <p:cNvGrpSpPr/>
          <p:nvPr/>
        </p:nvGrpSpPr>
        <p:grpSpPr>
          <a:xfrm rot="-900154">
            <a:off x="4383420" y="-2683669"/>
            <a:ext cx="4025324" cy="3921721"/>
            <a:chOff x="4484375" y="647000"/>
            <a:chExt cx="4485600" cy="4370150"/>
          </a:xfrm>
        </p:grpSpPr>
        <p:sp>
          <p:nvSpPr>
            <p:cNvPr id="379" name="Google Shape;379;p24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43" name="Google Shape;43;p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51" name="Google Shape;51;p4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subTitle" idx="1"/>
          </p:nvPr>
        </p:nvSpPr>
        <p:spPr>
          <a:xfrm>
            <a:off x="629750" y="1517600"/>
            <a:ext cx="7778700" cy="3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-4421" y="-1162875"/>
            <a:ext cx="9484592" cy="7223725"/>
            <a:chOff x="-972150" y="-975975"/>
            <a:chExt cx="9382325" cy="7223725"/>
          </a:xfrm>
        </p:grpSpPr>
        <p:sp>
          <p:nvSpPr>
            <p:cNvPr id="58" name="Google Shape;58;p5"/>
            <p:cNvSpPr/>
            <p:nvPr/>
          </p:nvSpPr>
          <p:spPr>
            <a:xfrm>
              <a:off x="3397425" y="4086150"/>
              <a:ext cx="4581850" cy="2161600"/>
            </a:xfrm>
            <a:custGeom>
              <a:avLst/>
              <a:gdLst/>
              <a:ahLst/>
              <a:cxnLst/>
              <a:rect l="l" t="t" r="r" b="b"/>
              <a:pathLst>
                <a:path w="183274" h="86464" extrusionOk="0">
                  <a:moveTo>
                    <a:pt x="29559" y="1"/>
                  </a:moveTo>
                  <a:cubicBezTo>
                    <a:pt x="24805" y="1"/>
                    <a:pt x="20058" y="417"/>
                    <a:pt x="15336" y="1366"/>
                  </a:cubicBezTo>
                  <a:cubicBezTo>
                    <a:pt x="8526" y="2735"/>
                    <a:pt x="787" y="6616"/>
                    <a:pt x="311" y="13546"/>
                  </a:cubicBezTo>
                  <a:cubicBezTo>
                    <a:pt x="1" y="18046"/>
                    <a:pt x="3120" y="22213"/>
                    <a:pt x="6990" y="24511"/>
                  </a:cubicBezTo>
                  <a:cubicBezTo>
                    <a:pt x="10871" y="26821"/>
                    <a:pt x="15420" y="27643"/>
                    <a:pt x="19849" y="28512"/>
                  </a:cubicBezTo>
                  <a:cubicBezTo>
                    <a:pt x="33684" y="31226"/>
                    <a:pt x="47364" y="34763"/>
                    <a:pt x="60794" y="39096"/>
                  </a:cubicBezTo>
                  <a:cubicBezTo>
                    <a:pt x="65914" y="40751"/>
                    <a:pt x="71153" y="42609"/>
                    <a:pt x="75117" y="46240"/>
                  </a:cubicBezTo>
                  <a:cubicBezTo>
                    <a:pt x="79689" y="50431"/>
                    <a:pt x="82023" y="56468"/>
                    <a:pt x="85809" y="61385"/>
                  </a:cubicBezTo>
                  <a:cubicBezTo>
                    <a:pt x="90679" y="67719"/>
                    <a:pt x="97751" y="71922"/>
                    <a:pt x="104776" y="75732"/>
                  </a:cubicBezTo>
                  <a:cubicBezTo>
                    <a:pt x="115303" y="81447"/>
                    <a:pt x="127980" y="86464"/>
                    <a:pt x="140198" y="86464"/>
                  </a:cubicBezTo>
                  <a:cubicBezTo>
                    <a:pt x="148292" y="86464"/>
                    <a:pt x="156185" y="84262"/>
                    <a:pt x="163117" y="78601"/>
                  </a:cubicBezTo>
                  <a:cubicBezTo>
                    <a:pt x="168474" y="74244"/>
                    <a:pt x="178904" y="66302"/>
                    <a:pt x="180893" y="59778"/>
                  </a:cubicBezTo>
                  <a:cubicBezTo>
                    <a:pt x="183274" y="51967"/>
                    <a:pt x="176071" y="45359"/>
                    <a:pt x="170260" y="41918"/>
                  </a:cubicBezTo>
                  <a:cubicBezTo>
                    <a:pt x="164416" y="38466"/>
                    <a:pt x="157587" y="37005"/>
                    <a:pt x="150774" y="37005"/>
                  </a:cubicBezTo>
                  <a:cubicBezTo>
                    <a:pt x="149176" y="37005"/>
                    <a:pt x="147579" y="37085"/>
                    <a:pt x="145995" y="37239"/>
                  </a:cubicBezTo>
                  <a:cubicBezTo>
                    <a:pt x="142647" y="37569"/>
                    <a:pt x="139194" y="38193"/>
                    <a:pt x="135851" y="38193"/>
                  </a:cubicBezTo>
                  <a:cubicBezTo>
                    <a:pt x="133524" y="38193"/>
                    <a:pt x="131250" y="37891"/>
                    <a:pt x="129100" y="36977"/>
                  </a:cubicBezTo>
                  <a:cubicBezTo>
                    <a:pt x="125588" y="35489"/>
                    <a:pt x="122933" y="32572"/>
                    <a:pt x="120111" y="30012"/>
                  </a:cubicBezTo>
                  <a:cubicBezTo>
                    <a:pt x="108967" y="19963"/>
                    <a:pt x="94203" y="15117"/>
                    <a:pt x="79916" y="10533"/>
                  </a:cubicBezTo>
                  <a:cubicBezTo>
                    <a:pt x="63559" y="5289"/>
                    <a:pt x="46512" y="1"/>
                    <a:pt x="29559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423675" y="-975975"/>
              <a:ext cx="5650725" cy="2916550"/>
            </a:xfrm>
            <a:custGeom>
              <a:avLst/>
              <a:gdLst/>
              <a:ahLst/>
              <a:cxnLst/>
              <a:rect l="l" t="t" r="r" b="b"/>
              <a:pathLst>
                <a:path w="226029" h="116662" extrusionOk="0">
                  <a:moveTo>
                    <a:pt x="213151" y="0"/>
                  </a:moveTo>
                  <a:cubicBezTo>
                    <a:pt x="210144" y="0"/>
                    <a:pt x="207108" y="662"/>
                    <a:pt x="204181" y="1409"/>
                  </a:cubicBezTo>
                  <a:cubicBezTo>
                    <a:pt x="181797" y="7124"/>
                    <a:pt x="160842" y="17994"/>
                    <a:pt x="138089" y="21959"/>
                  </a:cubicBezTo>
                  <a:cubicBezTo>
                    <a:pt x="119718" y="25162"/>
                    <a:pt x="100894" y="23745"/>
                    <a:pt x="82285" y="24888"/>
                  </a:cubicBezTo>
                  <a:cubicBezTo>
                    <a:pt x="63830" y="26019"/>
                    <a:pt x="45542" y="29698"/>
                    <a:pt x="28087" y="35806"/>
                  </a:cubicBezTo>
                  <a:cubicBezTo>
                    <a:pt x="21706" y="38033"/>
                    <a:pt x="15038" y="40902"/>
                    <a:pt x="11323" y="46546"/>
                  </a:cubicBezTo>
                  <a:cubicBezTo>
                    <a:pt x="6561" y="53797"/>
                    <a:pt x="11490" y="60369"/>
                    <a:pt x="15110" y="66798"/>
                  </a:cubicBezTo>
                  <a:cubicBezTo>
                    <a:pt x="6144" y="67453"/>
                    <a:pt x="1" y="71370"/>
                    <a:pt x="1477" y="80538"/>
                  </a:cubicBezTo>
                  <a:cubicBezTo>
                    <a:pt x="2239" y="85253"/>
                    <a:pt x="2132" y="90527"/>
                    <a:pt x="4192" y="94909"/>
                  </a:cubicBezTo>
                  <a:cubicBezTo>
                    <a:pt x="6454" y="99719"/>
                    <a:pt x="11002" y="102755"/>
                    <a:pt x="15312" y="105565"/>
                  </a:cubicBezTo>
                  <a:cubicBezTo>
                    <a:pt x="22658" y="110351"/>
                    <a:pt x="30326" y="115256"/>
                    <a:pt x="39017" y="116399"/>
                  </a:cubicBezTo>
                  <a:cubicBezTo>
                    <a:pt x="40386" y="116578"/>
                    <a:pt x="41749" y="116661"/>
                    <a:pt x="43105" y="116661"/>
                  </a:cubicBezTo>
                  <a:cubicBezTo>
                    <a:pt x="59666" y="116661"/>
                    <a:pt x="75346" y="104326"/>
                    <a:pt x="91922" y="104326"/>
                  </a:cubicBezTo>
                  <a:cubicBezTo>
                    <a:pt x="93221" y="104326"/>
                    <a:pt x="94524" y="104402"/>
                    <a:pt x="95834" y="104565"/>
                  </a:cubicBezTo>
                  <a:cubicBezTo>
                    <a:pt x="105514" y="105767"/>
                    <a:pt x="114253" y="111696"/>
                    <a:pt x="123992" y="112208"/>
                  </a:cubicBezTo>
                  <a:cubicBezTo>
                    <a:pt x="124457" y="112233"/>
                    <a:pt x="124921" y="112245"/>
                    <a:pt x="125385" y="112245"/>
                  </a:cubicBezTo>
                  <a:cubicBezTo>
                    <a:pt x="132112" y="112245"/>
                    <a:pt x="138661" y="109727"/>
                    <a:pt x="144709" y="106720"/>
                  </a:cubicBezTo>
                  <a:cubicBezTo>
                    <a:pt x="161235" y="98481"/>
                    <a:pt x="176225" y="85467"/>
                    <a:pt x="182619" y="68144"/>
                  </a:cubicBezTo>
                  <a:cubicBezTo>
                    <a:pt x="183476" y="65834"/>
                    <a:pt x="184190" y="63429"/>
                    <a:pt x="185548" y="61381"/>
                  </a:cubicBezTo>
                  <a:cubicBezTo>
                    <a:pt x="187334" y="58702"/>
                    <a:pt x="190072" y="56856"/>
                    <a:pt x="192668" y="54951"/>
                  </a:cubicBezTo>
                  <a:cubicBezTo>
                    <a:pt x="205931" y="45153"/>
                    <a:pt x="216682" y="31972"/>
                    <a:pt x="223636" y="17018"/>
                  </a:cubicBezTo>
                  <a:cubicBezTo>
                    <a:pt x="224874" y="14339"/>
                    <a:pt x="226029" y="11422"/>
                    <a:pt x="225565" y="8505"/>
                  </a:cubicBezTo>
                  <a:cubicBezTo>
                    <a:pt x="224886" y="4314"/>
                    <a:pt x="220921" y="1242"/>
                    <a:pt x="216766" y="361"/>
                  </a:cubicBezTo>
                  <a:cubicBezTo>
                    <a:pt x="215572" y="108"/>
                    <a:pt x="214364" y="0"/>
                    <a:pt x="213151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972150" y="1826250"/>
              <a:ext cx="3195950" cy="4081300"/>
            </a:xfrm>
            <a:custGeom>
              <a:avLst/>
              <a:gdLst/>
              <a:ahLst/>
              <a:cxnLst/>
              <a:rect l="l" t="t" r="r" b="b"/>
              <a:pathLst>
                <a:path w="127838" h="163252" extrusionOk="0">
                  <a:moveTo>
                    <a:pt x="102442" y="0"/>
                  </a:moveTo>
                  <a:lnTo>
                    <a:pt x="102442" y="0"/>
                  </a:lnTo>
                  <a:cubicBezTo>
                    <a:pt x="95000" y="2751"/>
                    <a:pt x="87440" y="5549"/>
                    <a:pt x="81070" y="10264"/>
                  </a:cubicBezTo>
                  <a:cubicBezTo>
                    <a:pt x="74069" y="15443"/>
                    <a:pt x="68830" y="22694"/>
                    <a:pt x="65068" y="30540"/>
                  </a:cubicBezTo>
                  <a:cubicBezTo>
                    <a:pt x="61556" y="37862"/>
                    <a:pt x="59270" y="45696"/>
                    <a:pt x="57376" y="53590"/>
                  </a:cubicBezTo>
                  <a:cubicBezTo>
                    <a:pt x="52388" y="58365"/>
                    <a:pt x="47756" y="63496"/>
                    <a:pt x="43506" y="68914"/>
                  </a:cubicBezTo>
                  <a:cubicBezTo>
                    <a:pt x="40291" y="73009"/>
                    <a:pt x="37302" y="77260"/>
                    <a:pt x="34528" y="81665"/>
                  </a:cubicBezTo>
                  <a:cubicBezTo>
                    <a:pt x="38779" y="74057"/>
                    <a:pt x="47208" y="60210"/>
                    <a:pt x="48149" y="56686"/>
                  </a:cubicBezTo>
                  <a:cubicBezTo>
                    <a:pt x="50852" y="46494"/>
                    <a:pt x="52483" y="36041"/>
                    <a:pt x="55209" y="25861"/>
                  </a:cubicBezTo>
                  <a:cubicBezTo>
                    <a:pt x="55352" y="25337"/>
                    <a:pt x="55519" y="24789"/>
                    <a:pt x="55745" y="24277"/>
                  </a:cubicBezTo>
                  <a:cubicBezTo>
                    <a:pt x="56460" y="23539"/>
                    <a:pt x="56329" y="23063"/>
                    <a:pt x="57067" y="22360"/>
                  </a:cubicBezTo>
                  <a:lnTo>
                    <a:pt x="57067" y="22360"/>
                  </a:lnTo>
                  <a:cubicBezTo>
                    <a:pt x="55364" y="23218"/>
                    <a:pt x="52221" y="25849"/>
                    <a:pt x="51769" y="26873"/>
                  </a:cubicBezTo>
                  <a:cubicBezTo>
                    <a:pt x="41779" y="37112"/>
                    <a:pt x="38124" y="47042"/>
                    <a:pt x="33671" y="60627"/>
                  </a:cubicBezTo>
                  <a:cubicBezTo>
                    <a:pt x="31076" y="68509"/>
                    <a:pt x="29575" y="77188"/>
                    <a:pt x="32028" y="85070"/>
                  </a:cubicBezTo>
                  <a:cubicBezTo>
                    <a:pt x="32016" y="85082"/>
                    <a:pt x="32004" y="85094"/>
                    <a:pt x="31992" y="85118"/>
                  </a:cubicBezTo>
                  <a:lnTo>
                    <a:pt x="32052" y="85118"/>
                  </a:lnTo>
                  <a:cubicBezTo>
                    <a:pt x="32088" y="85249"/>
                    <a:pt x="32135" y="85380"/>
                    <a:pt x="32183" y="85511"/>
                  </a:cubicBezTo>
                  <a:cubicBezTo>
                    <a:pt x="30087" y="89047"/>
                    <a:pt x="28135" y="92667"/>
                    <a:pt x="26325" y="96357"/>
                  </a:cubicBezTo>
                  <a:cubicBezTo>
                    <a:pt x="23956" y="101179"/>
                    <a:pt x="21824" y="106132"/>
                    <a:pt x="19943" y="111169"/>
                  </a:cubicBezTo>
                  <a:cubicBezTo>
                    <a:pt x="20074" y="92547"/>
                    <a:pt x="13061" y="73879"/>
                    <a:pt x="405" y="60186"/>
                  </a:cubicBezTo>
                  <a:lnTo>
                    <a:pt x="405" y="60186"/>
                  </a:lnTo>
                  <a:cubicBezTo>
                    <a:pt x="0" y="70319"/>
                    <a:pt x="429" y="80558"/>
                    <a:pt x="2679" y="90452"/>
                  </a:cubicBezTo>
                  <a:cubicBezTo>
                    <a:pt x="3941" y="95976"/>
                    <a:pt x="5775" y="101394"/>
                    <a:pt x="8287" y="106478"/>
                  </a:cubicBezTo>
                  <a:cubicBezTo>
                    <a:pt x="10287" y="110514"/>
                    <a:pt x="13180" y="117027"/>
                    <a:pt x="16693" y="119884"/>
                  </a:cubicBezTo>
                  <a:lnTo>
                    <a:pt x="17121" y="119420"/>
                  </a:lnTo>
                  <a:lnTo>
                    <a:pt x="17121" y="119420"/>
                  </a:lnTo>
                  <a:cubicBezTo>
                    <a:pt x="16371" y="121849"/>
                    <a:pt x="15669" y="124278"/>
                    <a:pt x="15026" y="126730"/>
                  </a:cubicBezTo>
                  <a:cubicBezTo>
                    <a:pt x="12287" y="137220"/>
                    <a:pt x="10632" y="147911"/>
                    <a:pt x="10109" y="158734"/>
                  </a:cubicBezTo>
                  <a:cubicBezTo>
                    <a:pt x="10037" y="160068"/>
                    <a:pt x="10001" y="161401"/>
                    <a:pt x="10013" y="162747"/>
                  </a:cubicBezTo>
                  <a:cubicBezTo>
                    <a:pt x="10020" y="163067"/>
                    <a:pt x="10289" y="163251"/>
                    <a:pt x="10536" y="163251"/>
                  </a:cubicBezTo>
                  <a:cubicBezTo>
                    <a:pt x="10738" y="163251"/>
                    <a:pt x="10926" y="163127"/>
                    <a:pt x="10942" y="162854"/>
                  </a:cubicBezTo>
                  <a:cubicBezTo>
                    <a:pt x="11264" y="158448"/>
                    <a:pt x="11609" y="154079"/>
                    <a:pt x="12109" y="149709"/>
                  </a:cubicBezTo>
                  <a:cubicBezTo>
                    <a:pt x="13058" y="149746"/>
                    <a:pt x="14007" y="149764"/>
                    <a:pt x="14956" y="149764"/>
                  </a:cubicBezTo>
                  <a:cubicBezTo>
                    <a:pt x="27506" y="149764"/>
                    <a:pt x="40049" y="146558"/>
                    <a:pt x="51018" y="140470"/>
                  </a:cubicBezTo>
                  <a:cubicBezTo>
                    <a:pt x="57448" y="136910"/>
                    <a:pt x="63318" y="132410"/>
                    <a:pt x="69807" y="128981"/>
                  </a:cubicBezTo>
                  <a:lnTo>
                    <a:pt x="69807" y="128981"/>
                  </a:lnTo>
                  <a:cubicBezTo>
                    <a:pt x="68507" y="129126"/>
                    <a:pt x="67205" y="129184"/>
                    <a:pt x="65901" y="129184"/>
                  </a:cubicBezTo>
                  <a:cubicBezTo>
                    <a:pt x="61245" y="129184"/>
                    <a:pt x="56566" y="128450"/>
                    <a:pt x="51888" y="128385"/>
                  </a:cubicBezTo>
                  <a:cubicBezTo>
                    <a:pt x="51672" y="128382"/>
                    <a:pt x="51456" y="128381"/>
                    <a:pt x="51240" y="128381"/>
                  </a:cubicBezTo>
                  <a:cubicBezTo>
                    <a:pt x="36291" y="128381"/>
                    <a:pt x="21526" y="135676"/>
                    <a:pt x="12383" y="147495"/>
                  </a:cubicBezTo>
                  <a:lnTo>
                    <a:pt x="12466" y="146923"/>
                  </a:lnTo>
                  <a:cubicBezTo>
                    <a:pt x="13180" y="141589"/>
                    <a:pt x="14157" y="136291"/>
                    <a:pt x="15383" y="131052"/>
                  </a:cubicBezTo>
                  <a:cubicBezTo>
                    <a:pt x="16109" y="127945"/>
                    <a:pt x="16931" y="124849"/>
                    <a:pt x="17848" y="121789"/>
                  </a:cubicBezTo>
                  <a:cubicBezTo>
                    <a:pt x="18002" y="121837"/>
                    <a:pt x="18157" y="121884"/>
                    <a:pt x="18312" y="121932"/>
                  </a:cubicBezTo>
                  <a:cubicBezTo>
                    <a:pt x="19259" y="122196"/>
                    <a:pt x="20236" y="122305"/>
                    <a:pt x="21224" y="122305"/>
                  </a:cubicBezTo>
                  <a:cubicBezTo>
                    <a:pt x="23220" y="122305"/>
                    <a:pt x="25263" y="121862"/>
                    <a:pt x="27206" y="121361"/>
                  </a:cubicBezTo>
                  <a:cubicBezTo>
                    <a:pt x="46244" y="116503"/>
                    <a:pt x="63996" y="106704"/>
                    <a:pt x="78260" y="93202"/>
                  </a:cubicBezTo>
                  <a:cubicBezTo>
                    <a:pt x="79153" y="92357"/>
                    <a:pt x="80082" y="91393"/>
                    <a:pt x="80201" y="90178"/>
                  </a:cubicBezTo>
                  <a:lnTo>
                    <a:pt x="80201" y="90178"/>
                  </a:lnTo>
                  <a:cubicBezTo>
                    <a:pt x="62806" y="92024"/>
                    <a:pt x="45851" y="97881"/>
                    <a:pt x="31028" y="107156"/>
                  </a:cubicBezTo>
                  <a:cubicBezTo>
                    <a:pt x="26861" y="109764"/>
                    <a:pt x="22765" y="112740"/>
                    <a:pt x="19717" y="116550"/>
                  </a:cubicBezTo>
                  <a:cubicBezTo>
                    <a:pt x="19741" y="116277"/>
                    <a:pt x="19753" y="116015"/>
                    <a:pt x="19776" y="115753"/>
                  </a:cubicBezTo>
                  <a:cubicBezTo>
                    <a:pt x="21527" y="110621"/>
                    <a:pt x="23527" y="105573"/>
                    <a:pt x="25765" y="100644"/>
                  </a:cubicBezTo>
                  <a:cubicBezTo>
                    <a:pt x="28170" y="95381"/>
                    <a:pt x="30861" y="90238"/>
                    <a:pt x="33826" y="85273"/>
                  </a:cubicBezTo>
                  <a:cubicBezTo>
                    <a:pt x="35998" y="85436"/>
                    <a:pt x="38203" y="85522"/>
                    <a:pt x="40421" y="85522"/>
                  </a:cubicBezTo>
                  <a:cubicBezTo>
                    <a:pt x="50176" y="85522"/>
                    <a:pt x="60179" y="83850"/>
                    <a:pt x="68735" y="79689"/>
                  </a:cubicBezTo>
                  <a:cubicBezTo>
                    <a:pt x="77998" y="75188"/>
                    <a:pt x="86309" y="68545"/>
                    <a:pt x="96215" y="65711"/>
                  </a:cubicBezTo>
                  <a:cubicBezTo>
                    <a:pt x="89326" y="61414"/>
                    <a:pt x="81435" y="57885"/>
                    <a:pt x="73459" y="57885"/>
                  </a:cubicBezTo>
                  <a:cubicBezTo>
                    <a:pt x="71909" y="57885"/>
                    <a:pt x="70356" y="58019"/>
                    <a:pt x="68806" y="58305"/>
                  </a:cubicBezTo>
                  <a:cubicBezTo>
                    <a:pt x="61484" y="59674"/>
                    <a:pt x="55209" y="64282"/>
                    <a:pt x="49518" y="69092"/>
                  </a:cubicBezTo>
                  <a:cubicBezTo>
                    <a:pt x="45113" y="72807"/>
                    <a:pt x="40874" y="76712"/>
                    <a:pt x="36683" y="80665"/>
                  </a:cubicBezTo>
                  <a:cubicBezTo>
                    <a:pt x="38350" y="78081"/>
                    <a:pt x="40089" y="75545"/>
                    <a:pt x="41910" y="73081"/>
                  </a:cubicBezTo>
                  <a:cubicBezTo>
                    <a:pt x="48244" y="64449"/>
                    <a:pt x="55483" y="56495"/>
                    <a:pt x="63568" y="49471"/>
                  </a:cubicBezTo>
                  <a:cubicBezTo>
                    <a:pt x="65175" y="48078"/>
                    <a:pt x="66818" y="46709"/>
                    <a:pt x="68509" y="45375"/>
                  </a:cubicBezTo>
                  <a:cubicBezTo>
                    <a:pt x="71200" y="48483"/>
                    <a:pt x="74962" y="50507"/>
                    <a:pt x="78891" y="51721"/>
                  </a:cubicBezTo>
                  <a:cubicBezTo>
                    <a:pt x="82405" y="52815"/>
                    <a:pt x="86060" y="53301"/>
                    <a:pt x="89736" y="53301"/>
                  </a:cubicBezTo>
                  <a:cubicBezTo>
                    <a:pt x="94703" y="53301"/>
                    <a:pt x="99710" y="52413"/>
                    <a:pt x="104466" y="50935"/>
                  </a:cubicBezTo>
                  <a:cubicBezTo>
                    <a:pt x="112740" y="48363"/>
                    <a:pt x="120372" y="44113"/>
                    <a:pt x="127838" y="39708"/>
                  </a:cubicBezTo>
                  <a:cubicBezTo>
                    <a:pt x="118643" y="38362"/>
                    <a:pt x="109187" y="37159"/>
                    <a:pt x="99881" y="37159"/>
                  </a:cubicBezTo>
                  <a:cubicBezTo>
                    <a:pt x="90906" y="37159"/>
                    <a:pt x="82071" y="38278"/>
                    <a:pt x="73748" y="41470"/>
                  </a:cubicBezTo>
                  <a:cubicBezTo>
                    <a:pt x="81022" y="36374"/>
                    <a:pt x="88916" y="32171"/>
                    <a:pt x="97405" y="29587"/>
                  </a:cubicBezTo>
                  <a:cubicBezTo>
                    <a:pt x="99024" y="29087"/>
                    <a:pt x="100668" y="28671"/>
                    <a:pt x="102311" y="28301"/>
                  </a:cubicBezTo>
                  <a:cubicBezTo>
                    <a:pt x="102734" y="28201"/>
                    <a:pt x="102678" y="27578"/>
                    <a:pt x="102297" y="27578"/>
                  </a:cubicBezTo>
                  <a:cubicBezTo>
                    <a:pt x="102271" y="27578"/>
                    <a:pt x="102244" y="27581"/>
                    <a:pt x="102215" y="27587"/>
                  </a:cubicBezTo>
                  <a:cubicBezTo>
                    <a:pt x="89190" y="30397"/>
                    <a:pt x="77343" y="36993"/>
                    <a:pt x="66973" y="45220"/>
                  </a:cubicBezTo>
                  <a:cubicBezTo>
                    <a:pt x="64389" y="47268"/>
                    <a:pt x="61889" y="49411"/>
                    <a:pt x="59460" y="51638"/>
                  </a:cubicBezTo>
                  <a:cubicBezTo>
                    <a:pt x="66556" y="42839"/>
                    <a:pt x="74009" y="35017"/>
                    <a:pt x="82296" y="27075"/>
                  </a:cubicBezTo>
                  <a:cubicBezTo>
                    <a:pt x="90476" y="19217"/>
                    <a:pt x="98417" y="10609"/>
                    <a:pt x="102442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58275" y="1211575"/>
              <a:ext cx="4051900" cy="2560225"/>
            </a:xfrm>
            <a:custGeom>
              <a:avLst/>
              <a:gdLst/>
              <a:ahLst/>
              <a:cxnLst/>
              <a:rect l="l" t="t" r="r" b="b"/>
              <a:pathLst>
                <a:path w="162076" h="102409" extrusionOk="0">
                  <a:moveTo>
                    <a:pt x="161467" y="1"/>
                  </a:moveTo>
                  <a:cubicBezTo>
                    <a:pt x="161340" y="1"/>
                    <a:pt x="161212" y="63"/>
                    <a:pt x="161116" y="215"/>
                  </a:cubicBezTo>
                  <a:cubicBezTo>
                    <a:pt x="158758" y="3942"/>
                    <a:pt x="156401" y="7645"/>
                    <a:pt x="153889" y="11264"/>
                  </a:cubicBezTo>
                  <a:cubicBezTo>
                    <a:pt x="142574" y="4635"/>
                    <a:pt x="129482" y="1064"/>
                    <a:pt x="116362" y="1064"/>
                  </a:cubicBezTo>
                  <a:cubicBezTo>
                    <a:pt x="115981" y="1064"/>
                    <a:pt x="115599" y="1067"/>
                    <a:pt x="115217" y="1073"/>
                  </a:cubicBezTo>
                  <a:cubicBezTo>
                    <a:pt x="108025" y="1189"/>
                    <a:pt x="100868" y="2348"/>
                    <a:pt x="93666" y="2348"/>
                  </a:cubicBezTo>
                  <a:cubicBezTo>
                    <a:pt x="93523" y="2348"/>
                    <a:pt x="93381" y="2347"/>
                    <a:pt x="93238" y="2347"/>
                  </a:cubicBezTo>
                  <a:lnTo>
                    <a:pt x="93238" y="2347"/>
                  </a:lnTo>
                  <a:cubicBezTo>
                    <a:pt x="98798" y="4573"/>
                    <a:pt x="103525" y="8431"/>
                    <a:pt x="108764" y="11324"/>
                  </a:cubicBezTo>
                  <a:cubicBezTo>
                    <a:pt x="115985" y="15313"/>
                    <a:pt x="124234" y="17319"/>
                    <a:pt x="132481" y="17319"/>
                  </a:cubicBezTo>
                  <a:cubicBezTo>
                    <a:pt x="139396" y="17319"/>
                    <a:pt x="146310" y="15909"/>
                    <a:pt x="152615" y="13074"/>
                  </a:cubicBezTo>
                  <a:lnTo>
                    <a:pt x="152615" y="13074"/>
                  </a:lnTo>
                  <a:cubicBezTo>
                    <a:pt x="152496" y="13241"/>
                    <a:pt x="152388" y="13396"/>
                    <a:pt x="152269" y="13550"/>
                  </a:cubicBezTo>
                  <a:cubicBezTo>
                    <a:pt x="149126" y="17920"/>
                    <a:pt x="145769" y="22135"/>
                    <a:pt x="142220" y="26171"/>
                  </a:cubicBezTo>
                  <a:cubicBezTo>
                    <a:pt x="140113" y="28564"/>
                    <a:pt x="137934" y="30910"/>
                    <a:pt x="135684" y="33184"/>
                  </a:cubicBezTo>
                  <a:cubicBezTo>
                    <a:pt x="135565" y="33065"/>
                    <a:pt x="135458" y="32946"/>
                    <a:pt x="135339" y="32826"/>
                  </a:cubicBezTo>
                  <a:cubicBezTo>
                    <a:pt x="133196" y="30791"/>
                    <a:pt x="130148" y="29862"/>
                    <a:pt x="127231" y="29147"/>
                  </a:cubicBezTo>
                  <a:cubicBezTo>
                    <a:pt x="118188" y="26931"/>
                    <a:pt x="108882" y="25823"/>
                    <a:pt x="99575" y="25823"/>
                  </a:cubicBezTo>
                  <a:cubicBezTo>
                    <a:pt x="89238" y="25823"/>
                    <a:pt x="78900" y="27190"/>
                    <a:pt x="68926" y="29921"/>
                  </a:cubicBezTo>
                  <a:cubicBezTo>
                    <a:pt x="67747" y="30255"/>
                    <a:pt x="66473" y="30660"/>
                    <a:pt x="65794" y="31683"/>
                  </a:cubicBezTo>
                  <a:cubicBezTo>
                    <a:pt x="79565" y="37269"/>
                    <a:pt x="94428" y="40145"/>
                    <a:pt x="109287" y="40145"/>
                  </a:cubicBezTo>
                  <a:cubicBezTo>
                    <a:pt x="111913" y="40145"/>
                    <a:pt x="114538" y="40056"/>
                    <a:pt x="117158" y="39875"/>
                  </a:cubicBezTo>
                  <a:cubicBezTo>
                    <a:pt x="122063" y="39542"/>
                    <a:pt x="127088" y="38839"/>
                    <a:pt x="131564" y="36922"/>
                  </a:cubicBezTo>
                  <a:lnTo>
                    <a:pt x="131564" y="36922"/>
                  </a:lnTo>
                  <a:cubicBezTo>
                    <a:pt x="131422" y="37148"/>
                    <a:pt x="131279" y="37375"/>
                    <a:pt x="131136" y="37601"/>
                  </a:cubicBezTo>
                  <a:cubicBezTo>
                    <a:pt x="127183" y="41304"/>
                    <a:pt x="123040" y="44804"/>
                    <a:pt x="118741" y="48102"/>
                  </a:cubicBezTo>
                  <a:cubicBezTo>
                    <a:pt x="114134" y="51615"/>
                    <a:pt x="109347" y="54877"/>
                    <a:pt x="104382" y="57865"/>
                  </a:cubicBezTo>
                  <a:cubicBezTo>
                    <a:pt x="94453" y="51555"/>
                    <a:pt x="82642" y="46781"/>
                    <a:pt x="70962" y="46340"/>
                  </a:cubicBezTo>
                  <a:cubicBezTo>
                    <a:pt x="69939" y="46300"/>
                    <a:pt x="68914" y="46283"/>
                    <a:pt x="67888" y="46283"/>
                  </a:cubicBezTo>
                  <a:cubicBezTo>
                    <a:pt x="62430" y="46283"/>
                    <a:pt x="56938" y="46762"/>
                    <a:pt x="51499" y="46762"/>
                  </a:cubicBezTo>
                  <a:cubicBezTo>
                    <a:pt x="47679" y="46762"/>
                    <a:pt x="43886" y="46526"/>
                    <a:pt x="40148" y="45721"/>
                  </a:cubicBezTo>
                  <a:lnTo>
                    <a:pt x="40148" y="45721"/>
                  </a:lnTo>
                  <a:cubicBezTo>
                    <a:pt x="44982" y="54115"/>
                    <a:pt x="51590" y="62235"/>
                    <a:pt x="60829" y="65164"/>
                  </a:cubicBezTo>
                  <a:cubicBezTo>
                    <a:pt x="63709" y="66077"/>
                    <a:pt x="66688" y="66435"/>
                    <a:pt x="69700" y="66435"/>
                  </a:cubicBezTo>
                  <a:cubicBezTo>
                    <a:pt x="74111" y="66435"/>
                    <a:pt x="78590" y="65667"/>
                    <a:pt x="82927" y="64747"/>
                  </a:cubicBezTo>
                  <a:cubicBezTo>
                    <a:pt x="88559" y="63545"/>
                    <a:pt x="94131" y="62092"/>
                    <a:pt x="99691" y="60580"/>
                  </a:cubicBezTo>
                  <a:lnTo>
                    <a:pt x="99691" y="60580"/>
                  </a:lnTo>
                  <a:cubicBezTo>
                    <a:pt x="97012" y="62080"/>
                    <a:pt x="94274" y="63485"/>
                    <a:pt x="91512" y="64819"/>
                  </a:cubicBezTo>
                  <a:cubicBezTo>
                    <a:pt x="81856" y="69438"/>
                    <a:pt x="71724" y="73034"/>
                    <a:pt x="61294" y="75427"/>
                  </a:cubicBezTo>
                  <a:cubicBezTo>
                    <a:pt x="59210" y="75903"/>
                    <a:pt x="57115" y="76332"/>
                    <a:pt x="55007" y="76713"/>
                  </a:cubicBezTo>
                  <a:cubicBezTo>
                    <a:pt x="54090" y="72700"/>
                    <a:pt x="51721" y="69140"/>
                    <a:pt x="48840" y="66223"/>
                  </a:cubicBezTo>
                  <a:cubicBezTo>
                    <a:pt x="42756" y="60056"/>
                    <a:pt x="34409" y="56496"/>
                    <a:pt x="25896" y="54865"/>
                  </a:cubicBezTo>
                  <a:cubicBezTo>
                    <a:pt x="20520" y="53833"/>
                    <a:pt x="15048" y="53521"/>
                    <a:pt x="9563" y="53521"/>
                  </a:cubicBezTo>
                  <a:cubicBezTo>
                    <a:pt x="6375" y="53521"/>
                    <a:pt x="3182" y="53626"/>
                    <a:pt x="0" y="53758"/>
                  </a:cubicBezTo>
                  <a:cubicBezTo>
                    <a:pt x="14681" y="64592"/>
                    <a:pt x="30516" y="75439"/>
                    <a:pt x="48542" y="77689"/>
                  </a:cubicBezTo>
                  <a:cubicBezTo>
                    <a:pt x="44673" y="78159"/>
                    <a:pt x="40782" y="78421"/>
                    <a:pt x="36896" y="78421"/>
                  </a:cubicBezTo>
                  <a:cubicBezTo>
                    <a:pt x="31921" y="78421"/>
                    <a:pt x="26956" y="77992"/>
                    <a:pt x="22063" y="77022"/>
                  </a:cubicBezTo>
                  <a:cubicBezTo>
                    <a:pt x="20408" y="76701"/>
                    <a:pt x="18765" y="76296"/>
                    <a:pt x="17133" y="75844"/>
                  </a:cubicBezTo>
                  <a:cubicBezTo>
                    <a:pt x="17098" y="75834"/>
                    <a:pt x="17064" y="75830"/>
                    <a:pt x="17032" y="75830"/>
                  </a:cubicBezTo>
                  <a:cubicBezTo>
                    <a:pt x="16657" y="75830"/>
                    <a:pt x="16479" y="76413"/>
                    <a:pt x="16895" y="76522"/>
                  </a:cubicBezTo>
                  <a:cubicBezTo>
                    <a:pt x="23735" y="78476"/>
                    <a:pt x="30795" y="79320"/>
                    <a:pt x="37873" y="79320"/>
                  </a:cubicBezTo>
                  <a:cubicBezTo>
                    <a:pt x="44041" y="79320"/>
                    <a:pt x="50222" y="78679"/>
                    <a:pt x="56281" y="77570"/>
                  </a:cubicBezTo>
                  <a:cubicBezTo>
                    <a:pt x="59520" y="76987"/>
                    <a:pt x="62746" y="76272"/>
                    <a:pt x="65925" y="75451"/>
                  </a:cubicBezTo>
                  <a:lnTo>
                    <a:pt x="65925" y="75451"/>
                  </a:lnTo>
                  <a:cubicBezTo>
                    <a:pt x="55531" y="79880"/>
                    <a:pt x="45268" y="83249"/>
                    <a:pt x="34207" y="86357"/>
                  </a:cubicBezTo>
                  <a:cubicBezTo>
                    <a:pt x="23289" y="89429"/>
                    <a:pt x="12228" y="93274"/>
                    <a:pt x="3691" y="100740"/>
                  </a:cubicBezTo>
                  <a:cubicBezTo>
                    <a:pt x="9171" y="101495"/>
                    <a:pt x="14715" y="102256"/>
                    <a:pt x="20229" y="102256"/>
                  </a:cubicBezTo>
                  <a:cubicBezTo>
                    <a:pt x="22622" y="102256"/>
                    <a:pt x="25010" y="102113"/>
                    <a:pt x="27385" y="101764"/>
                  </a:cubicBezTo>
                  <a:cubicBezTo>
                    <a:pt x="35981" y="100490"/>
                    <a:pt x="44030" y="96561"/>
                    <a:pt x="51042" y="91417"/>
                  </a:cubicBezTo>
                  <a:cubicBezTo>
                    <a:pt x="57591" y="86619"/>
                    <a:pt x="63294" y="80773"/>
                    <a:pt x="68687" y="74713"/>
                  </a:cubicBezTo>
                  <a:cubicBezTo>
                    <a:pt x="75331" y="72843"/>
                    <a:pt x="81832" y="70498"/>
                    <a:pt x="88142" y="67724"/>
                  </a:cubicBezTo>
                  <a:cubicBezTo>
                    <a:pt x="92905" y="65628"/>
                    <a:pt x="97548" y="63283"/>
                    <a:pt x="102061" y="60711"/>
                  </a:cubicBezTo>
                  <a:lnTo>
                    <a:pt x="102061" y="60711"/>
                  </a:lnTo>
                  <a:cubicBezTo>
                    <a:pt x="94726" y="65414"/>
                    <a:pt x="80772" y="73653"/>
                    <a:pt x="78284" y="76332"/>
                  </a:cubicBezTo>
                  <a:cubicBezTo>
                    <a:pt x="71093" y="84035"/>
                    <a:pt x="64735" y="92489"/>
                    <a:pt x="57531" y="100192"/>
                  </a:cubicBezTo>
                  <a:cubicBezTo>
                    <a:pt x="57162" y="100585"/>
                    <a:pt x="56746" y="100990"/>
                    <a:pt x="56317" y="101335"/>
                  </a:cubicBezTo>
                  <a:cubicBezTo>
                    <a:pt x="55341" y="101644"/>
                    <a:pt x="55222" y="102121"/>
                    <a:pt x="54245" y="102406"/>
                  </a:cubicBezTo>
                  <a:cubicBezTo>
                    <a:pt x="54297" y="102408"/>
                    <a:pt x="54350" y="102408"/>
                    <a:pt x="54405" y="102408"/>
                  </a:cubicBezTo>
                  <a:cubicBezTo>
                    <a:pt x="56365" y="102408"/>
                    <a:pt x="60186" y="101590"/>
                    <a:pt x="61044" y="100906"/>
                  </a:cubicBezTo>
                  <a:cubicBezTo>
                    <a:pt x="74676" y="96596"/>
                    <a:pt x="82570" y="89560"/>
                    <a:pt x="92917" y="79677"/>
                  </a:cubicBezTo>
                  <a:cubicBezTo>
                    <a:pt x="98917" y="73939"/>
                    <a:pt x="104335" y="66997"/>
                    <a:pt x="105871" y="58877"/>
                  </a:cubicBezTo>
                  <a:cubicBezTo>
                    <a:pt x="105895" y="58877"/>
                    <a:pt x="105906" y="58865"/>
                    <a:pt x="105930" y="58865"/>
                  </a:cubicBezTo>
                  <a:cubicBezTo>
                    <a:pt x="105906" y="58854"/>
                    <a:pt x="105895" y="58842"/>
                    <a:pt x="105883" y="58830"/>
                  </a:cubicBezTo>
                  <a:cubicBezTo>
                    <a:pt x="105906" y="58699"/>
                    <a:pt x="105930" y="58556"/>
                    <a:pt x="105954" y="58425"/>
                  </a:cubicBezTo>
                  <a:cubicBezTo>
                    <a:pt x="109466" y="56282"/>
                    <a:pt x="112895" y="54008"/>
                    <a:pt x="116229" y="51615"/>
                  </a:cubicBezTo>
                  <a:cubicBezTo>
                    <a:pt x="120599" y="48471"/>
                    <a:pt x="124802" y="45114"/>
                    <a:pt x="128826" y="41554"/>
                  </a:cubicBezTo>
                  <a:lnTo>
                    <a:pt x="128826" y="41554"/>
                  </a:lnTo>
                  <a:cubicBezTo>
                    <a:pt x="119944" y="57913"/>
                    <a:pt x="117325" y="77689"/>
                    <a:pt x="122039" y="95727"/>
                  </a:cubicBezTo>
                  <a:cubicBezTo>
                    <a:pt x="127171" y="86976"/>
                    <a:pt x="131624" y="77749"/>
                    <a:pt x="134303" y="67962"/>
                  </a:cubicBezTo>
                  <a:cubicBezTo>
                    <a:pt x="135803" y="62497"/>
                    <a:pt x="136732" y="56853"/>
                    <a:pt x="136898" y="51186"/>
                  </a:cubicBezTo>
                  <a:cubicBezTo>
                    <a:pt x="137041" y="46685"/>
                    <a:pt x="137553" y="39577"/>
                    <a:pt x="135815" y="35398"/>
                  </a:cubicBezTo>
                  <a:lnTo>
                    <a:pt x="135208" y="35601"/>
                  </a:lnTo>
                  <a:cubicBezTo>
                    <a:pt x="137017" y="33827"/>
                    <a:pt x="138780" y="32005"/>
                    <a:pt x="140494" y="30148"/>
                  </a:cubicBezTo>
                  <a:cubicBezTo>
                    <a:pt x="147852" y="22182"/>
                    <a:pt x="154353" y="13538"/>
                    <a:pt x="159925" y="4240"/>
                  </a:cubicBezTo>
                  <a:cubicBezTo>
                    <a:pt x="160616" y="3085"/>
                    <a:pt x="161270" y="1930"/>
                    <a:pt x="161890" y="739"/>
                  </a:cubicBezTo>
                  <a:cubicBezTo>
                    <a:pt x="162076" y="376"/>
                    <a:pt x="161776" y="1"/>
                    <a:pt x="161467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06525" y="26832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126750" y="3244725"/>
              <a:ext cx="1035550" cy="737175"/>
            </a:xfrm>
            <a:custGeom>
              <a:avLst/>
              <a:gdLst/>
              <a:ahLst/>
              <a:cxnLst/>
              <a:rect l="l" t="t" r="r" b="b"/>
              <a:pathLst>
                <a:path w="41422" h="29487" extrusionOk="0">
                  <a:moveTo>
                    <a:pt x="31132" y="1"/>
                  </a:moveTo>
                  <a:cubicBezTo>
                    <a:pt x="28862" y="1"/>
                    <a:pt x="26557" y="590"/>
                    <a:pt x="24813" y="1435"/>
                  </a:cubicBezTo>
                  <a:cubicBezTo>
                    <a:pt x="22182" y="2697"/>
                    <a:pt x="22098" y="3912"/>
                    <a:pt x="19800" y="5519"/>
                  </a:cubicBezTo>
                  <a:cubicBezTo>
                    <a:pt x="17254" y="7301"/>
                    <a:pt x="14613" y="7747"/>
                    <a:pt x="12172" y="7747"/>
                  </a:cubicBezTo>
                  <a:cubicBezTo>
                    <a:pt x="9734" y="7747"/>
                    <a:pt x="7496" y="7302"/>
                    <a:pt x="5755" y="7302"/>
                  </a:cubicBezTo>
                  <a:cubicBezTo>
                    <a:pt x="4512" y="7302"/>
                    <a:pt x="3523" y="7529"/>
                    <a:pt x="2893" y="8305"/>
                  </a:cubicBezTo>
                  <a:cubicBezTo>
                    <a:pt x="0" y="11865"/>
                    <a:pt x="5310" y="26319"/>
                    <a:pt x="16514" y="29046"/>
                  </a:cubicBezTo>
                  <a:cubicBezTo>
                    <a:pt x="17744" y="29346"/>
                    <a:pt x="18970" y="29486"/>
                    <a:pt x="20180" y="29486"/>
                  </a:cubicBezTo>
                  <a:cubicBezTo>
                    <a:pt x="27407" y="29486"/>
                    <a:pt x="34037" y="24487"/>
                    <a:pt x="37076" y="18806"/>
                  </a:cubicBezTo>
                  <a:cubicBezTo>
                    <a:pt x="39600" y="14115"/>
                    <a:pt x="41422" y="5626"/>
                    <a:pt x="36969" y="1864"/>
                  </a:cubicBezTo>
                  <a:cubicBezTo>
                    <a:pt x="35390" y="527"/>
                    <a:pt x="33276" y="1"/>
                    <a:pt x="3113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344700" y="4836000"/>
              <a:ext cx="585825" cy="612750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388750" y="1799450"/>
              <a:ext cx="465050" cy="341525"/>
            </a:xfrm>
            <a:custGeom>
              <a:avLst/>
              <a:gdLst/>
              <a:ahLst/>
              <a:cxnLst/>
              <a:rect l="l" t="t" r="r" b="b"/>
              <a:pathLst>
                <a:path w="18602" h="13661" extrusionOk="0">
                  <a:moveTo>
                    <a:pt x="16765" y="1894"/>
                  </a:moveTo>
                  <a:lnTo>
                    <a:pt x="16765" y="1894"/>
                  </a:lnTo>
                  <a:cubicBezTo>
                    <a:pt x="16634" y="2156"/>
                    <a:pt x="16491" y="2418"/>
                    <a:pt x="16336" y="2680"/>
                  </a:cubicBezTo>
                  <a:cubicBezTo>
                    <a:pt x="16253" y="2525"/>
                    <a:pt x="16098" y="2406"/>
                    <a:pt x="15931" y="2394"/>
                  </a:cubicBezTo>
                  <a:cubicBezTo>
                    <a:pt x="16205" y="2227"/>
                    <a:pt x="16491" y="2061"/>
                    <a:pt x="16765" y="1894"/>
                  </a:cubicBezTo>
                  <a:close/>
                  <a:moveTo>
                    <a:pt x="13455" y="3966"/>
                  </a:moveTo>
                  <a:lnTo>
                    <a:pt x="13455" y="3966"/>
                  </a:lnTo>
                  <a:cubicBezTo>
                    <a:pt x="12176" y="4830"/>
                    <a:pt x="10908" y="5705"/>
                    <a:pt x="9640" y="6570"/>
                  </a:cubicBezTo>
                  <a:lnTo>
                    <a:pt x="9640" y="6570"/>
                  </a:lnTo>
                  <a:cubicBezTo>
                    <a:pt x="9736" y="6504"/>
                    <a:pt x="9827" y="6437"/>
                    <a:pt x="9919" y="6371"/>
                  </a:cubicBezTo>
                  <a:cubicBezTo>
                    <a:pt x="11085" y="5537"/>
                    <a:pt x="12252" y="4740"/>
                    <a:pt x="13455" y="3966"/>
                  </a:cubicBezTo>
                  <a:close/>
                  <a:moveTo>
                    <a:pt x="17912" y="1"/>
                  </a:moveTo>
                  <a:cubicBezTo>
                    <a:pt x="17821" y="1"/>
                    <a:pt x="17730" y="23"/>
                    <a:pt x="17646" y="72"/>
                  </a:cubicBezTo>
                  <a:cubicBezTo>
                    <a:pt x="14753" y="1751"/>
                    <a:pt x="11943" y="3561"/>
                    <a:pt x="9216" y="5513"/>
                  </a:cubicBezTo>
                  <a:cubicBezTo>
                    <a:pt x="8466" y="6049"/>
                    <a:pt x="7716" y="6597"/>
                    <a:pt x="6978" y="7145"/>
                  </a:cubicBezTo>
                  <a:cubicBezTo>
                    <a:pt x="4644" y="8704"/>
                    <a:pt x="2406" y="10407"/>
                    <a:pt x="298" y="12252"/>
                  </a:cubicBezTo>
                  <a:cubicBezTo>
                    <a:pt x="1" y="12502"/>
                    <a:pt x="132" y="12943"/>
                    <a:pt x="406" y="13133"/>
                  </a:cubicBezTo>
                  <a:cubicBezTo>
                    <a:pt x="957" y="13512"/>
                    <a:pt x="1567" y="13660"/>
                    <a:pt x="2189" y="13660"/>
                  </a:cubicBezTo>
                  <a:cubicBezTo>
                    <a:pt x="2976" y="13660"/>
                    <a:pt x="3782" y="13422"/>
                    <a:pt x="4513" y="13110"/>
                  </a:cubicBezTo>
                  <a:cubicBezTo>
                    <a:pt x="5966" y="12490"/>
                    <a:pt x="7359" y="11669"/>
                    <a:pt x="8728" y="10895"/>
                  </a:cubicBezTo>
                  <a:cubicBezTo>
                    <a:pt x="11431" y="9347"/>
                    <a:pt x="14074" y="7549"/>
                    <a:pt x="16038" y="5097"/>
                  </a:cubicBezTo>
                  <a:cubicBezTo>
                    <a:pt x="17110" y="3763"/>
                    <a:pt x="17920" y="2323"/>
                    <a:pt x="18479" y="703"/>
                  </a:cubicBezTo>
                  <a:cubicBezTo>
                    <a:pt x="18602" y="326"/>
                    <a:pt x="18261" y="1"/>
                    <a:pt x="1791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6679700" y="3749600"/>
              <a:ext cx="250050" cy="540425"/>
            </a:xfrm>
            <a:custGeom>
              <a:avLst/>
              <a:gdLst/>
              <a:ahLst/>
              <a:cxnLst/>
              <a:rect l="l" t="t" r="r" b="b"/>
              <a:pathLst>
                <a:path w="10002" h="21617" extrusionOk="0">
                  <a:moveTo>
                    <a:pt x="1715" y="18483"/>
                  </a:moveTo>
                  <a:cubicBezTo>
                    <a:pt x="1715" y="18507"/>
                    <a:pt x="1727" y="18531"/>
                    <a:pt x="1727" y="18554"/>
                  </a:cubicBezTo>
                  <a:cubicBezTo>
                    <a:pt x="1667" y="18721"/>
                    <a:pt x="1596" y="18876"/>
                    <a:pt x="1536" y="19042"/>
                  </a:cubicBezTo>
                  <a:cubicBezTo>
                    <a:pt x="1429" y="19304"/>
                    <a:pt x="1631" y="19626"/>
                    <a:pt x="1869" y="19721"/>
                  </a:cubicBezTo>
                  <a:cubicBezTo>
                    <a:pt x="1943" y="19755"/>
                    <a:pt x="2017" y="19769"/>
                    <a:pt x="2087" y="19769"/>
                  </a:cubicBezTo>
                  <a:cubicBezTo>
                    <a:pt x="2140" y="19769"/>
                    <a:pt x="2192" y="19761"/>
                    <a:pt x="2239" y="19745"/>
                  </a:cubicBezTo>
                  <a:lnTo>
                    <a:pt x="2239" y="19745"/>
                  </a:lnTo>
                  <a:cubicBezTo>
                    <a:pt x="2227" y="19769"/>
                    <a:pt x="2203" y="19804"/>
                    <a:pt x="2191" y="19828"/>
                  </a:cubicBezTo>
                  <a:cubicBezTo>
                    <a:pt x="2057" y="20013"/>
                    <a:pt x="1599" y="20550"/>
                    <a:pt x="1355" y="20550"/>
                  </a:cubicBezTo>
                  <a:cubicBezTo>
                    <a:pt x="1253" y="20550"/>
                    <a:pt x="1189" y="20455"/>
                    <a:pt x="1203" y="20197"/>
                  </a:cubicBezTo>
                  <a:cubicBezTo>
                    <a:pt x="1250" y="19638"/>
                    <a:pt x="1512" y="19019"/>
                    <a:pt x="1715" y="18483"/>
                  </a:cubicBezTo>
                  <a:close/>
                  <a:moveTo>
                    <a:pt x="9357" y="0"/>
                  </a:moveTo>
                  <a:cubicBezTo>
                    <a:pt x="9129" y="0"/>
                    <a:pt x="8912" y="120"/>
                    <a:pt x="8870" y="385"/>
                  </a:cubicBezTo>
                  <a:cubicBezTo>
                    <a:pt x="8835" y="588"/>
                    <a:pt x="8811" y="790"/>
                    <a:pt x="8775" y="993"/>
                  </a:cubicBezTo>
                  <a:cubicBezTo>
                    <a:pt x="8742" y="983"/>
                    <a:pt x="8708" y="978"/>
                    <a:pt x="8673" y="978"/>
                  </a:cubicBezTo>
                  <a:cubicBezTo>
                    <a:pt x="8535" y="978"/>
                    <a:pt x="8399" y="1057"/>
                    <a:pt x="8370" y="1219"/>
                  </a:cubicBezTo>
                  <a:cubicBezTo>
                    <a:pt x="7453" y="7017"/>
                    <a:pt x="3465" y="11589"/>
                    <a:pt x="1203" y="16864"/>
                  </a:cubicBezTo>
                  <a:cubicBezTo>
                    <a:pt x="929" y="17507"/>
                    <a:pt x="667" y="18150"/>
                    <a:pt x="453" y="18816"/>
                  </a:cubicBezTo>
                  <a:cubicBezTo>
                    <a:pt x="250" y="19423"/>
                    <a:pt x="0" y="20114"/>
                    <a:pt x="191" y="20757"/>
                  </a:cubicBezTo>
                  <a:cubicBezTo>
                    <a:pt x="345" y="21271"/>
                    <a:pt x="819" y="21617"/>
                    <a:pt x="1337" y="21617"/>
                  </a:cubicBezTo>
                  <a:cubicBezTo>
                    <a:pt x="1419" y="21617"/>
                    <a:pt x="1501" y="21608"/>
                    <a:pt x="1584" y="21590"/>
                  </a:cubicBezTo>
                  <a:cubicBezTo>
                    <a:pt x="2239" y="21436"/>
                    <a:pt x="2691" y="20852"/>
                    <a:pt x="3060" y="20328"/>
                  </a:cubicBezTo>
                  <a:cubicBezTo>
                    <a:pt x="4846" y="17769"/>
                    <a:pt x="6322" y="15006"/>
                    <a:pt x="7465" y="12101"/>
                  </a:cubicBezTo>
                  <a:cubicBezTo>
                    <a:pt x="8775" y="8803"/>
                    <a:pt x="9609" y="5338"/>
                    <a:pt x="9990" y="1814"/>
                  </a:cubicBezTo>
                  <a:cubicBezTo>
                    <a:pt x="10001" y="1683"/>
                    <a:pt x="9954" y="1564"/>
                    <a:pt x="9882" y="1469"/>
                  </a:cubicBezTo>
                  <a:cubicBezTo>
                    <a:pt x="9906" y="1159"/>
                    <a:pt x="9930" y="850"/>
                    <a:pt x="9942" y="540"/>
                  </a:cubicBezTo>
                  <a:cubicBezTo>
                    <a:pt x="9962" y="199"/>
                    <a:pt x="9650" y="0"/>
                    <a:pt x="9357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5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68" name="Google Shape;68;p5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780600" y="3890175"/>
            <a:ext cx="26382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10125" y="2548225"/>
            <a:ext cx="298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2120575" y="352787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192475" y="2130172"/>
            <a:ext cx="1893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 rot="-8637147" flipH="1">
            <a:off x="6563084" y="-2791246"/>
            <a:ext cx="4025523" cy="3921914"/>
            <a:chOff x="4484375" y="647000"/>
            <a:chExt cx="4485600" cy="4370150"/>
          </a:xfrm>
        </p:grpSpPr>
        <p:sp>
          <p:nvSpPr>
            <p:cNvPr id="77" name="Google Shape;77;p5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81" name="Google Shape;81;p6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89" name="Google Shape;89;p6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 rot="-1354900">
            <a:off x="5149644" y="-3811001"/>
            <a:ext cx="4709881" cy="4588659"/>
            <a:chOff x="4484375" y="647000"/>
            <a:chExt cx="4485600" cy="4370150"/>
          </a:xfrm>
        </p:grpSpPr>
        <p:sp>
          <p:nvSpPr>
            <p:cNvPr id="94" name="Google Shape;94;p6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6"/>
          <p:cNvGrpSpPr/>
          <p:nvPr/>
        </p:nvGrpSpPr>
        <p:grpSpPr>
          <a:xfrm rot="-1354900">
            <a:off x="1901632" y="4566524"/>
            <a:ext cx="4709881" cy="4588659"/>
            <a:chOff x="4484375" y="647000"/>
            <a:chExt cx="4485600" cy="4370150"/>
          </a:xfrm>
        </p:grpSpPr>
        <p:sp>
          <p:nvSpPr>
            <p:cNvPr id="97" name="Google Shape;97;p6"/>
            <p:cNvSpPr/>
            <p:nvPr/>
          </p:nvSpPr>
          <p:spPr>
            <a:xfrm>
              <a:off x="4484375" y="647000"/>
              <a:ext cx="4485600" cy="4072925"/>
            </a:xfrm>
            <a:custGeom>
              <a:avLst/>
              <a:gdLst/>
              <a:ahLst/>
              <a:cxnLst/>
              <a:rect l="l" t="t" r="r" b="b"/>
              <a:pathLst>
                <a:path w="179424" h="162917" extrusionOk="0">
                  <a:moveTo>
                    <a:pt x="102922" y="598"/>
                  </a:moveTo>
                  <a:cubicBezTo>
                    <a:pt x="109990" y="598"/>
                    <a:pt x="117592" y="2104"/>
                    <a:pt x="125170" y="5047"/>
                  </a:cubicBezTo>
                  <a:cubicBezTo>
                    <a:pt x="134371" y="8639"/>
                    <a:pt x="143339" y="14248"/>
                    <a:pt x="151126" y="21293"/>
                  </a:cubicBezTo>
                  <a:cubicBezTo>
                    <a:pt x="159377" y="28756"/>
                    <a:pt x="166237" y="37794"/>
                    <a:pt x="170941" y="47458"/>
                  </a:cubicBezTo>
                  <a:cubicBezTo>
                    <a:pt x="176132" y="58142"/>
                    <a:pt x="178774" y="69451"/>
                    <a:pt x="178797" y="81085"/>
                  </a:cubicBezTo>
                  <a:cubicBezTo>
                    <a:pt x="178821" y="107574"/>
                    <a:pt x="164475" y="125929"/>
                    <a:pt x="152447" y="136659"/>
                  </a:cubicBezTo>
                  <a:cubicBezTo>
                    <a:pt x="137522" y="149962"/>
                    <a:pt x="117847" y="159046"/>
                    <a:pt x="98472" y="161596"/>
                  </a:cubicBezTo>
                  <a:cubicBezTo>
                    <a:pt x="94651" y="162096"/>
                    <a:pt x="90734" y="162342"/>
                    <a:pt x="86775" y="162342"/>
                  </a:cubicBezTo>
                  <a:cubicBezTo>
                    <a:pt x="72749" y="162342"/>
                    <a:pt x="58189" y="159252"/>
                    <a:pt x="45447" y="153415"/>
                  </a:cubicBezTo>
                  <a:cubicBezTo>
                    <a:pt x="36896" y="149521"/>
                    <a:pt x="29410" y="144562"/>
                    <a:pt x="23176" y="138652"/>
                  </a:cubicBezTo>
                  <a:cubicBezTo>
                    <a:pt x="16525" y="132372"/>
                    <a:pt x="11473" y="125187"/>
                    <a:pt x="8182" y="117285"/>
                  </a:cubicBezTo>
                  <a:cubicBezTo>
                    <a:pt x="1461" y="101132"/>
                    <a:pt x="1" y="76102"/>
                    <a:pt x="12701" y="59347"/>
                  </a:cubicBezTo>
                  <a:cubicBezTo>
                    <a:pt x="17243" y="53344"/>
                    <a:pt x="21531" y="51212"/>
                    <a:pt x="29294" y="47319"/>
                  </a:cubicBezTo>
                  <a:cubicBezTo>
                    <a:pt x="32840" y="45558"/>
                    <a:pt x="37243" y="43356"/>
                    <a:pt x="42713" y="40250"/>
                  </a:cubicBezTo>
                  <a:cubicBezTo>
                    <a:pt x="62296" y="29173"/>
                    <a:pt x="72029" y="19555"/>
                    <a:pt x="79121" y="12556"/>
                  </a:cubicBezTo>
                  <a:cubicBezTo>
                    <a:pt x="86027" y="5719"/>
                    <a:pt x="90199" y="1617"/>
                    <a:pt x="98310" y="806"/>
                  </a:cubicBezTo>
                  <a:cubicBezTo>
                    <a:pt x="99816" y="667"/>
                    <a:pt x="101346" y="598"/>
                    <a:pt x="102922" y="598"/>
                  </a:cubicBezTo>
                  <a:close/>
                  <a:moveTo>
                    <a:pt x="102923" y="1"/>
                  </a:moveTo>
                  <a:cubicBezTo>
                    <a:pt x="101343" y="1"/>
                    <a:pt x="99788" y="76"/>
                    <a:pt x="98264" y="227"/>
                  </a:cubicBezTo>
                  <a:cubicBezTo>
                    <a:pt x="89921" y="1061"/>
                    <a:pt x="85471" y="5464"/>
                    <a:pt x="78727" y="12116"/>
                  </a:cubicBezTo>
                  <a:cubicBezTo>
                    <a:pt x="71635" y="19115"/>
                    <a:pt x="61948" y="28686"/>
                    <a:pt x="42435" y="39741"/>
                  </a:cubicBezTo>
                  <a:cubicBezTo>
                    <a:pt x="36965" y="42846"/>
                    <a:pt x="32562" y="45048"/>
                    <a:pt x="29039" y="46809"/>
                  </a:cubicBezTo>
                  <a:cubicBezTo>
                    <a:pt x="21183" y="50726"/>
                    <a:pt x="16872" y="52881"/>
                    <a:pt x="12237" y="58976"/>
                  </a:cubicBezTo>
                  <a:cubicBezTo>
                    <a:pt x="6444" y="66624"/>
                    <a:pt x="3106" y="76659"/>
                    <a:pt x="2573" y="87968"/>
                  </a:cubicBezTo>
                  <a:cubicBezTo>
                    <a:pt x="2110" y="98049"/>
                    <a:pt x="3918" y="108524"/>
                    <a:pt x="7649" y="117493"/>
                  </a:cubicBezTo>
                  <a:cubicBezTo>
                    <a:pt x="10986" y="125466"/>
                    <a:pt x="16061" y="132743"/>
                    <a:pt x="22782" y="139069"/>
                  </a:cubicBezTo>
                  <a:cubicBezTo>
                    <a:pt x="29063" y="145025"/>
                    <a:pt x="36595" y="150008"/>
                    <a:pt x="45193" y="153948"/>
                  </a:cubicBezTo>
                  <a:cubicBezTo>
                    <a:pt x="58032" y="159811"/>
                    <a:pt x="72678" y="162917"/>
                    <a:pt x="86769" y="162917"/>
                  </a:cubicBezTo>
                  <a:cubicBezTo>
                    <a:pt x="90755" y="162917"/>
                    <a:pt x="94718" y="162685"/>
                    <a:pt x="98565" y="162152"/>
                  </a:cubicBezTo>
                  <a:cubicBezTo>
                    <a:pt x="118055" y="159603"/>
                    <a:pt x="137824" y="150472"/>
                    <a:pt x="152841" y="137099"/>
                  </a:cubicBezTo>
                  <a:cubicBezTo>
                    <a:pt x="164962" y="126277"/>
                    <a:pt x="179423" y="107783"/>
                    <a:pt x="179377" y="81085"/>
                  </a:cubicBezTo>
                  <a:cubicBezTo>
                    <a:pt x="179354" y="69358"/>
                    <a:pt x="176689" y="57956"/>
                    <a:pt x="171451" y="47203"/>
                  </a:cubicBezTo>
                  <a:cubicBezTo>
                    <a:pt x="166723" y="37469"/>
                    <a:pt x="159817" y="28362"/>
                    <a:pt x="151520" y="20853"/>
                  </a:cubicBezTo>
                  <a:cubicBezTo>
                    <a:pt x="143687" y="13761"/>
                    <a:pt x="134649" y="8106"/>
                    <a:pt x="125379" y="4514"/>
                  </a:cubicBezTo>
                  <a:cubicBezTo>
                    <a:pt x="117731" y="1535"/>
                    <a:pt x="110068" y="1"/>
                    <a:pt x="102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484375" y="944175"/>
              <a:ext cx="4485600" cy="4072975"/>
            </a:xfrm>
            <a:custGeom>
              <a:avLst/>
              <a:gdLst/>
              <a:ahLst/>
              <a:cxnLst/>
              <a:rect l="l" t="t" r="r" b="b"/>
              <a:pathLst>
                <a:path w="179424" h="162919" extrusionOk="0">
                  <a:moveTo>
                    <a:pt x="102922" y="576"/>
                  </a:moveTo>
                  <a:cubicBezTo>
                    <a:pt x="109990" y="576"/>
                    <a:pt x="117592" y="2106"/>
                    <a:pt x="125170" y="5049"/>
                  </a:cubicBezTo>
                  <a:cubicBezTo>
                    <a:pt x="134371" y="8618"/>
                    <a:pt x="143339" y="14227"/>
                    <a:pt x="151126" y="21272"/>
                  </a:cubicBezTo>
                  <a:cubicBezTo>
                    <a:pt x="159377" y="28734"/>
                    <a:pt x="166237" y="37796"/>
                    <a:pt x="170941" y="47460"/>
                  </a:cubicBezTo>
                  <a:cubicBezTo>
                    <a:pt x="176132" y="58120"/>
                    <a:pt x="178774" y="69453"/>
                    <a:pt x="178797" y="81087"/>
                  </a:cubicBezTo>
                  <a:cubicBezTo>
                    <a:pt x="178821" y="107576"/>
                    <a:pt x="164475" y="125931"/>
                    <a:pt x="152447" y="136661"/>
                  </a:cubicBezTo>
                  <a:cubicBezTo>
                    <a:pt x="137522" y="149964"/>
                    <a:pt x="117847" y="159048"/>
                    <a:pt x="98472" y="161574"/>
                  </a:cubicBezTo>
                  <a:cubicBezTo>
                    <a:pt x="94639" y="162081"/>
                    <a:pt x="90709" y="162330"/>
                    <a:pt x="86737" y="162330"/>
                  </a:cubicBezTo>
                  <a:cubicBezTo>
                    <a:pt x="72723" y="162330"/>
                    <a:pt x="58178" y="159231"/>
                    <a:pt x="45447" y="153417"/>
                  </a:cubicBezTo>
                  <a:cubicBezTo>
                    <a:pt x="36896" y="149500"/>
                    <a:pt x="29410" y="144541"/>
                    <a:pt x="23176" y="138654"/>
                  </a:cubicBezTo>
                  <a:cubicBezTo>
                    <a:pt x="16525" y="132350"/>
                    <a:pt x="11473" y="125166"/>
                    <a:pt x="8182" y="117263"/>
                  </a:cubicBezTo>
                  <a:cubicBezTo>
                    <a:pt x="1461" y="101110"/>
                    <a:pt x="1" y="76081"/>
                    <a:pt x="12701" y="59325"/>
                  </a:cubicBezTo>
                  <a:cubicBezTo>
                    <a:pt x="17243" y="53346"/>
                    <a:pt x="21531" y="51191"/>
                    <a:pt x="29294" y="47321"/>
                  </a:cubicBezTo>
                  <a:cubicBezTo>
                    <a:pt x="32840" y="45559"/>
                    <a:pt x="37243" y="43358"/>
                    <a:pt x="42713" y="40252"/>
                  </a:cubicBezTo>
                  <a:cubicBezTo>
                    <a:pt x="62296" y="29151"/>
                    <a:pt x="72029" y="19557"/>
                    <a:pt x="79121" y="12535"/>
                  </a:cubicBezTo>
                  <a:cubicBezTo>
                    <a:pt x="86027" y="5721"/>
                    <a:pt x="90199" y="1619"/>
                    <a:pt x="98310" y="808"/>
                  </a:cubicBezTo>
                  <a:cubicBezTo>
                    <a:pt x="99816" y="646"/>
                    <a:pt x="101346" y="576"/>
                    <a:pt x="102922" y="576"/>
                  </a:cubicBezTo>
                  <a:close/>
                  <a:moveTo>
                    <a:pt x="102963" y="1"/>
                  </a:moveTo>
                  <a:cubicBezTo>
                    <a:pt x="101369" y="1"/>
                    <a:pt x="99800" y="76"/>
                    <a:pt x="98264" y="229"/>
                  </a:cubicBezTo>
                  <a:cubicBezTo>
                    <a:pt x="89921" y="1040"/>
                    <a:pt x="85471" y="5443"/>
                    <a:pt x="78727" y="12118"/>
                  </a:cubicBezTo>
                  <a:cubicBezTo>
                    <a:pt x="71635" y="19117"/>
                    <a:pt x="61948" y="28688"/>
                    <a:pt x="42435" y="39742"/>
                  </a:cubicBezTo>
                  <a:cubicBezTo>
                    <a:pt x="36965" y="42825"/>
                    <a:pt x="32562" y="45026"/>
                    <a:pt x="29039" y="46788"/>
                  </a:cubicBezTo>
                  <a:cubicBezTo>
                    <a:pt x="21183" y="50704"/>
                    <a:pt x="16872" y="52883"/>
                    <a:pt x="12237" y="58978"/>
                  </a:cubicBezTo>
                  <a:cubicBezTo>
                    <a:pt x="6444" y="66626"/>
                    <a:pt x="3106" y="76637"/>
                    <a:pt x="2573" y="87970"/>
                  </a:cubicBezTo>
                  <a:cubicBezTo>
                    <a:pt x="2110" y="98028"/>
                    <a:pt x="3918" y="108526"/>
                    <a:pt x="7649" y="117495"/>
                  </a:cubicBezTo>
                  <a:cubicBezTo>
                    <a:pt x="10986" y="125467"/>
                    <a:pt x="16061" y="132721"/>
                    <a:pt x="22782" y="139071"/>
                  </a:cubicBezTo>
                  <a:cubicBezTo>
                    <a:pt x="29063" y="145004"/>
                    <a:pt x="36595" y="150010"/>
                    <a:pt x="45193" y="153950"/>
                  </a:cubicBezTo>
                  <a:cubicBezTo>
                    <a:pt x="58032" y="159790"/>
                    <a:pt x="72678" y="162918"/>
                    <a:pt x="86769" y="162918"/>
                  </a:cubicBezTo>
                  <a:cubicBezTo>
                    <a:pt x="90755" y="162918"/>
                    <a:pt x="94718" y="162664"/>
                    <a:pt x="98565" y="162154"/>
                  </a:cubicBezTo>
                  <a:cubicBezTo>
                    <a:pt x="118055" y="159604"/>
                    <a:pt x="137824" y="150450"/>
                    <a:pt x="152841" y="137078"/>
                  </a:cubicBezTo>
                  <a:cubicBezTo>
                    <a:pt x="164962" y="126278"/>
                    <a:pt x="179423" y="107785"/>
                    <a:pt x="179377" y="81064"/>
                  </a:cubicBezTo>
                  <a:cubicBezTo>
                    <a:pt x="179354" y="69360"/>
                    <a:pt x="176689" y="57958"/>
                    <a:pt x="171451" y="47182"/>
                  </a:cubicBezTo>
                  <a:cubicBezTo>
                    <a:pt x="166723" y="37471"/>
                    <a:pt x="159817" y="28363"/>
                    <a:pt x="151520" y="20831"/>
                  </a:cubicBezTo>
                  <a:cubicBezTo>
                    <a:pt x="143687" y="13763"/>
                    <a:pt x="134649" y="8108"/>
                    <a:pt x="125379" y="4493"/>
                  </a:cubicBezTo>
                  <a:cubicBezTo>
                    <a:pt x="117745" y="1519"/>
                    <a:pt x="110096" y="1"/>
                    <a:pt x="10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01" name="Google Shape;101;p7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7"/>
          <p:cNvGrpSpPr/>
          <p:nvPr/>
        </p:nvGrpSpPr>
        <p:grpSpPr>
          <a:xfrm>
            <a:off x="-436776" y="-1353106"/>
            <a:ext cx="4524917" cy="3282309"/>
            <a:chOff x="1458275" y="1034475"/>
            <a:chExt cx="4354650" cy="3158800"/>
          </a:xfrm>
        </p:grpSpPr>
        <p:sp>
          <p:nvSpPr>
            <p:cNvPr id="109" name="Google Shape;109;p7"/>
            <p:cNvSpPr/>
            <p:nvPr/>
          </p:nvSpPr>
          <p:spPr>
            <a:xfrm>
              <a:off x="1458875" y="1417775"/>
              <a:ext cx="4148375" cy="2514925"/>
            </a:xfrm>
            <a:custGeom>
              <a:avLst/>
              <a:gdLst/>
              <a:ahLst/>
              <a:cxnLst/>
              <a:rect l="l" t="t" r="r" b="b"/>
              <a:pathLst>
                <a:path w="165935" h="100597" extrusionOk="0">
                  <a:moveTo>
                    <a:pt x="107226" y="0"/>
                  </a:moveTo>
                  <a:cubicBezTo>
                    <a:pt x="89919" y="0"/>
                    <a:pt x="74644" y="3565"/>
                    <a:pt x="72770" y="4020"/>
                  </a:cubicBezTo>
                  <a:cubicBezTo>
                    <a:pt x="38633" y="12386"/>
                    <a:pt x="4125" y="38620"/>
                    <a:pt x="1738" y="69350"/>
                  </a:cubicBezTo>
                  <a:cubicBezTo>
                    <a:pt x="1553" y="71714"/>
                    <a:pt x="0" y="91645"/>
                    <a:pt x="12028" y="98621"/>
                  </a:cubicBezTo>
                  <a:cubicBezTo>
                    <a:pt x="14425" y="100005"/>
                    <a:pt x="16881" y="100596"/>
                    <a:pt x="19526" y="100596"/>
                  </a:cubicBezTo>
                  <a:cubicBezTo>
                    <a:pt x="29721" y="100596"/>
                    <a:pt x="42731" y="91822"/>
                    <a:pt x="66026" y="85897"/>
                  </a:cubicBezTo>
                  <a:cubicBezTo>
                    <a:pt x="80007" y="82341"/>
                    <a:pt x="91166" y="81474"/>
                    <a:pt x="100472" y="81474"/>
                  </a:cubicBezTo>
                  <a:cubicBezTo>
                    <a:pt x="109322" y="81474"/>
                    <a:pt x="116496" y="82258"/>
                    <a:pt x="122826" y="82258"/>
                  </a:cubicBezTo>
                  <a:cubicBezTo>
                    <a:pt x="130573" y="82258"/>
                    <a:pt x="137057" y="81084"/>
                    <a:pt x="143802" y="75863"/>
                  </a:cubicBezTo>
                  <a:cubicBezTo>
                    <a:pt x="160071" y="63255"/>
                    <a:pt x="165934" y="36372"/>
                    <a:pt x="155042" y="19107"/>
                  </a:cubicBezTo>
                  <a:cubicBezTo>
                    <a:pt x="145446" y="3861"/>
                    <a:pt x="125236" y="0"/>
                    <a:pt x="107226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458275" y="1086025"/>
              <a:ext cx="4219650" cy="3107250"/>
            </a:xfrm>
            <a:custGeom>
              <a:avLst/>
              <a:gdLst/>
              <a:ahLst/>
              <a:cxnLst/>
              <a:rect l="l" t="t" r="r" b="b"/>
              <a:pathLst>
                <a:path w="168786" h="124290" fill="none" extrusionOk="0">
                  <a:moveTo>
                    <a:pt x="157708" y="31983"/>
                  </a:moveTo>
                  <a:cubicBezTo>
                    <a:pt x="168786" y="50453"/>
                    <a:pt x="162830" y="79237"/>
                    <a:pt x="146283" y="92702"/>
                  </a:cubicBezTo>
                  <a:cubicBezTo>
                    <a:pt x="127905" y="107673"/>
                    <a:pt x="111474" y="91612"/>
                    <a:pt x="67163" y="103478"/>
                  </a:cubicBezTo>
                  <a:cubicBezTo>
                    <a:pt x="37313" y="111450"/>
                    <a:pt x="24057" y="124289"/>
                    <a:pt x="12237" y="117059"/>
                  </a:cubicBezTo>
                  <a:cubicBezTo>
                    <a:pt x="1" y="109619"/>
                    <a:pt x="1577" y="88275"/>
                    <a:pt x="1762" y="85749"/>
                  </a:cubicBezTo>
                  <a:cubicBezTo>
                    <a:pt x="4196" y="52863"/>
                    <a:pt x="39306" y="24775"/>
                    <a:pt x="74022" y="15853"/>
                  </a:cubicBezTo>
                  <a:cubicBezTo>
                    <a:pt x="77916" y="14833"/>
                    <a:pt x="138565" y="1"/>
                    <a:pt x="157708" y="31983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593275" y="1034475"/>
              <a:ext cx="4219650" cy="3107225"/>
            </a:xfrm>
            <a:custGeom>
              <a:avLst/>
              <a:gdLst/>
              <a:ahLst/>
              <a:cxnLst/>
              <a:rect l="l" t="t" r="r" b="b"/>
              <a:pathLst>
                <a:path w="168786" h="124289" fill="none" extrusionOk="0">
                  <a:moveTo>
                    <a:pt x="157708" y="31982"/>
                  </a:moveTo>
                  <a:cubicBezTo>
                    <a:pt x="168786" y="50453"/>
                    <a:pt x="162830" y="79236"/>
                    <a:pt x="146259" y="92724"/>
                  </a:cubicBezTo>
                  <a:cubicBezTo>
                    <a:pt x="127905" y="107672"/>
                    <a:pt x="111450" y="91612"/>
                    <a:pt x="67139" y="103477"/>
                  </a:cubicBezTo>
                  <a:cubicBezTo>
                    <a:pt x="37313" y="111450"/>
                    <a:pt x="24057" y="124289"/>
                    <a:pt x="12214" y="117081"/>
                  </a:cubicBezTo>
                  <a:cubicBezTo>
                    <a:pt x="1" y="109619"/>
                    <a:pt x="1577" y="88298"/>
                    <a:pt x="1762" y="85748"/>
                  </a:cubicBezTo>
                  <a:cubicBezTo>
                    <a:pt x="4195" y="52886"/>
                    <a:pt x="39306" y="24775"/>
                    <a:pt x="74022" y="15852"/>
                  </a:cubicBezTo>
                  <a:cubicBezTo>
                    <a:pt x="77916" y="14856"/>
                    <a:pt x="138542" y="0"/>
                    <a:pt x="157708" y="319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BB85E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3340225" y="136327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2"/>
          </p:nvPr>
        </p:nvSpPr>
        <p:spPr>
          <a:xfrm>
            <a:off x="3340225" y="1758625"/>
            <a:ext cx="23670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17" name="Google Shape;117;p8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30175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0"/>
          </a:srgbClr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-3750" y="-1750575"/>
            <a:ext cx="8520639" cy="7390231"/>
            <a:chOff x="-3750" y="-1750575"/>
            <a:chExt cx="8520639" cy="7390231"/>
          </a:xfrm>
        </p:grpSpPr>
        <p:sp>
          <p:nvSpPr>
            <p:cNvPr id="157" name="Google Shape;157;p13"/>
            <p:cNvSpPr/>
            <p:nvPr/>
          </p:nvSpPr>
          <p:spPr>
            <a:xfrm>
              <a:off x="7205189" y="3772759"/>
              <a:ext cx="1080161" cy="690324"/>
            </a:xfrm>
            <a:custGeom>
              <a:avLst/>
              <a:gdLst/>
              <a:ahLst/>
              <a:cxnLst/>
              <a:rect l="l" t="t" r="r" b="b"/>
              <a:pathLst>
                <a:path w="40861" h="26114" extrusionOk="0">
                  <a:moveTo>
                    <a:pt x="40481" y="1"/>
                  </a:moveTo>
                  <a:cubicBezTo>
                    <a:pt x="40422" y="1"/>
                    <a:pt x="40362" y="23"/>
                    <a:pt x="40308" y="77"/>
                  </a:cubicBezTo>
                  <a:cubicBezTo>
                    <a:pt x="35879" y="4387"/>
                    <a:pt x="31080" y="8328"/>
                    <a:pt x="26020" y="11876"/>
                  </a:cubicBezTo>
                  <a:cubicBezTo>
                    <a:pt x="20984" y="15424"/>
                    <a:pt x="15614" y="18520"/>
                    <a:pt x="10030" y="21139"/>
                  </a:cubicBezTo>
                  <a:cubicBezTo>
                    <a:pt x="8458" y="21878"/>
                    <a:pt x="6863" y="22580"/>
                    <a:pt x="5256" y="23271"/>
                  </a:cubicBezTo>
                  <a:cubicBezTo>
                    <a:pt x="4470" y="23604"/>
                    <a:pt x="3672" y="23937"/>
                    <a:pt x="2874" y="24259"/>
                  </a:cubicBezTo>
                  <a:cubicBezTo>
                    <a:pt x="2065" y="24580"/>
                    <a:pt x="1219" y="24854"/>
                    <a:pt x="446" y="25271"/>
                  </a:cubicBezTo>
                  <a:cubicBezTo>
                    <a:pt x="0" y="25505"/>
                    <a:pt x="273" y="26113"/>
                    <a:pt x="710" y="26113"/>
                  </a:cubicBezTo>
                  <a:cubicBezTo>
                    <a:pt x="740" y="26113"/>
                    <a:pt x="771" y="26111"/>
                    <a:pt x="803" y="26104"/>
                  </a:cubicBezTo>
                  <a:cubicBezTo>
                    <a:pt x="2303" y="25807"/>
                    <a:pt x="3779" y="25128"/>
                    <a:pt x="5196" y="24568"/>
                  </a:cubicBezTo>
                  <a:cubicBezTo>
                    <a:pt x="6649" y="24009"/>
                    <a:pt x="8077" y="23402"/>
                    <a:pt x="9482" y="22747"/>
                  </a:cubicBezTo>
                  <a:cubicBezTo>
                    <a:pt x="12304" y="21437"/>
                    <a:pt x="15066" y="20008"/>
                    <a:pt x="17769" y="18461"/>
                  </a:cubicBezTo>
                  <a:cubicBezTo>
                    <a:pt x="23175" y="15353"/>
                    <a:pt x="28306" y="11745"/>
                    <a:pt x="33069" y="7721"/>
                  </a:cubicBezTo>
                  <a:cubicBezTo>
                    <a:pt x="35748" y="5459"/>
                    <a:pt x="38272" y="3006"/>
                    <a:pt x="40677" y="458"/>
                  </a:cubicBezTo>
                  <a:cubicBezTo>
                    <a:pt x="40861" y="265"/>
                    <a:pt x="40682" y="1"/>
                    <a:pt x="4048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001450" y="1945306"/>
              <a:ext cx="4308826" cy="3243072"/>
            </a:xfrm>
            <a:custGeom>
              <a:avLst/>
              <a:gdLst/>
              <a:ahLst/>
              <a:cxnLst/>
              <a:rect l="l" t="t" r="r" b="b"/>
              <a:pathLst>
                <a:path w="162997" h="122681" extrusionOk="0">
                  <a:moveTo>
                    <a:pt x="15951" y="1"/>
                  </a:moveTo>
                  <a:cubicBezTo>
                    <a:pt x="10021" y="1"/>
                    <a:pt x="3898" y="1785"/>
                    <a:pt x="1727" y="7034"/>
                  </a:cubicBezTo>
                  <a:cubicBezTo>
                    <a:pt x="0" y="11201"/>
                    <a:pt x="1631" y="16142"/>
                    <a:pt x="4572" y="19559"/>
                  </a:cubicBezTo>
                  <a:cubicBezTo>
                    <a:pt x="7525" y="22976"/>
                    <a:pt x="11573" y="25203"/>
                    <a:pt x="15490" y="27429"/>
                  </a:cubicBezTo>
                  <a:cubicBezTo>
                    <a:pt x="27754" y="34406"/>
                    <a:pt x="39600" y="42098"/>
                    <a:pt x="50959" y="50468"/>
                  </a:cubicBezTo>
                  <a:cubicBezTo>
                    <a:pt x="55293" y="53671"/>
                    <a:pt x="59662" y="57088"/>
                    <a:pt x="62270" y="61803"/>
                  </a:cubicBezTo>
                  <a:cubicBezTo>
                    <a:pt x="65270" y="67220"/>
                    <a:pt x="65568" y="73697"/>
                    <a:pt x="67592" y="79555"/>
                  </a:cubicBezTo>
                  <a:cubicBezTo>
                    <a:pt x="70199" y="87103"/>
                    <a:pt x="75569" y="93342"/>
                    <a:pt x="81022" y="99188"/>
                  </a:cubicBezTo>
                  <a:cubicBezTo>
                    <a:pt x="91948" y="110919"/>
                    <a:pt x="106924" y="122680"/>
                    <a:pt x="123310" y="122680"/>
                  </a:cubicBezTo>
                  <a:cubicBezTo>
                    <a:pt x="127281" y="122680"/>
                    <a:pt x="131335" y="121990"/>
                    <a:pt x="135434" y="120441"/>
                  </a:cubicBezTo>
                  <a:cubicBezTo>
                    <a:pt x="141887" y="118000"/>
                    <a:pt x="154305" y="113797"/>
                    <a:pt x="158270" y="108237"/>
                  </a:cubicBezTo>
                  <a:cubicBezTo>
                    <a:pt x="162997" y="101593"/>
                    <a:pt x="158270" y="93033"/>
                    <a:pt x="153853" y="87937"/>
                  </a:cubicBezTo>
                  <a:cubicBezTo>
                    <a:pt x="148376" y="81591"/>
                    <a:pt x="140494" y="77662"/>
                    <a:pt x="132326" y="75781"/>
                  </a:cubicBezTo>
                  <a:cubicBezTo>
                    <a:pt x="126766" y="74507"/>
                    <a:pt x="120658" y="73947"/>
                    <a:pt x="116396" y="70161"/>
                  </a:cubicBezTo>
                  <a:cubicBezTo>
                    <a:pt x="113538" y="67637"/>
                    <a:pt x="111955" y="64029"/>
                    <a:pt x="110085" y="60707"/>
                  </a:cubicBezTo>
                  <a:cubicBezTo>
                    <a:pt x="102703" y="47634"/>
                    <a:pt x="90249" y="38359"/>
                    <a:pt x="78165" y="29465"/>
                  </a:cubicBezTo>
                  <a:cubicBezTo>
                    <a:pt x="60436" y="16452"/>
                    <a:pt x="41660" y="2998"/>
                    <a:pt x="19836" y="248"/>
                  </a:cubicBezTo>
                  <a:cubicBezTo>
                    <a:pt x="18581" y="89"/>
                    <a:pt x="17271" y="1"/>
                    <a:pt x="15951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0286" y="-1331903"/>
              <a:ext cx="6261183" cy="2619761"/>
            </a:xfrm>
            <a:custGeom>
              <a:avLst/>
              <a:gdLst/>
              <a:ahLst/>
              <a:cxnLst/>
              <a:rect l="l" t="t" r="r" b="b"/>
              <a:pathLst>
                <a:path w="236852" h="99102" extrusionOk="0">
                  <a:moveTo>
                    <a:pt x="57722" y="0"/>
                  </a:moveTo>
                  <a:cubicBezTo>
                    <a:pt x="51203" y="0"/>
                    <a:pt x="44684" y="315"/>
                    <a:pt x="38196" y="944"/>
                  </a:cubicBezTo>
                  <a:cubicBezTo>
                    <a:pt x="31457" y="1599"/>
                    <a:pt x="24301" y="2802"/>
                    <a:pt x="19348" y="7410"/>
                  </a:cubicBezTo>
                  <a:cubicBezTo>
                    <a:pt x="13014" y="13327"/>
                    <a:pt x="16240" y="20875"/>
                    <a:pt x="18229" y="27983"/>
                  </a:cubicBezTo>
                  <a:cubicBezTo>
                    <a:pt x="16626" y="27714"/>
                    <a:pt x="15087" y="27570"/>
                    <a:pt x="13637" y="27570"/>
                  </a:cubicBezTo>
                  <a:cubicBezTo>
                    <a:pt x="7074" y="27570"/>
                    <a:pt x="2334" y="30517"/>
                    <a:pt x="1739" y="38104"/>
                  </a:cubicBezTo>
                  <a:cubicBezTo>
                    <a:pt x="1358" y="42866"/>
                    <a:pt x="0" y="47962"/>
                    <a:pt x="965" y="52701"/>
                  </a:cubicBezTo>
                  <a:cubicBezTo>
                    <a:pt x="2024" y="57904"/>
                    <a:pt x="5727" y="61940"/>
                    <a:pt x="9252" y="65691"/>
                  </a:cubicBezTo>
                  <a:cubicBezTo>
                    <a:pt x="15252" y="72084"/>
                    <a:pt x="21539" y="78668"/>
                    <a:pt x="29718" y="81835"/>
                  </a:cubicBezTo>
                  <a:cubicBezTo>
                    <a:pt x="34176" y="83561"/>
                    <a:pt x="38827" y="84146"/>
                    <a:pt x="43578" y="84146"/>
                  </a:cubicBezTo>
                  <a:cubicBezTo>
                    <a:pt x="53577" y="84146"/>
                    <a:pt x="64016" y="81555"/>
                    <a:pt x="74022" y="81555"/>
                  </a:cubicBezTo>
                  <a:cubicBezTo>
                    <a:pt x="78715" y="81555"/>
                    <a:pt x="83313" y="82125"/>
                    <a:pt x="87726" y="83800"/>
                  </a:cubicBezTo>
                  <a:cubicBezTo>
                    <a:pt x="96846" y="87265"/>
                    <a:pt x="103918" y="95099"/>
                    <a:pt x="113265" y="97897"/>
                  </a:cubicBezTo>
                  <a:cubicBezTo>
                    <a:pt x="116131" y="98754"/>
                    <a:pt x="119088" y="99102"/>
                    <a:pt x="122069" y="99102"/>
                  </a:cubicBezTo>
                  <a:cubicBezTo>
                    <a:pt x="126292" y="99102"/>
                    <a:pt x="130563" y="98404"/>
                    <a:pt x="134696" y="97468"/>
                  </a:cubicBezTo>
                  <a:cubicBezTo>
                    <a:pt x="152698" y="93384"/>
                    <a:pt x="170355" y="84300"/>
                    <a:pt x="180666" y="68977"/>
                  </a:cubicBezTo>
                  <a:cubicBezTo>
                    <a:pt x="182035" y="66929"/>
                    <a:pt x="183297" y="64762"/>
                    <a:pt x="185107" y="63095"/>
                  </a:cubicBezTo>
                  <a:cubicBezTo>
                    <a:pt x="187476" y="60928"/>
                    <a:pt x="190584" y="59773"/>
                    <a:pt x="193548" y="58535"/>
                  </a:cubicBezTo>
                  <a:cubicBezTo>
                    <a:pt x="208753" y="52165"/>
                    <a:pt x="222326" y="41914"/>
                    <a:pt x="232625" y="29019"/>
                  </a:cubicBezTo>
                  <a:cubicBezTo>
                    <a:pt x="234458" y="26710"/>
                    <a:pt x="236268" y="24150"/>
                    <a:pt x="236506" y="21209"/>
                  </a:cubicBezTo>
                  <a:cubicBezTo>
                    <a:pt x="236851" y="16970"/>
                    <a:pt x="233720" y="13053"/>
                    <a:pt x="229886" y="11208"/>
                  </a:cubicBezTo>
                  <a:cubicBezTo>
                    <a:pt x="226333" y="9503"/>
                    <a:pt x="222276" y="9239"/>
                    <a:pt x="218307" y="9239"/>
                  </a:cubicBezTo>
                  <a:cubicBezTo>
                    <a:pt x="218007" y="9239"/>
                    <a:pt x="217707" y="9241"/>
                    <a:pt x="217408" y="9243"/>
                  </a:cubicBezTo>
                  <a:cubicBezTo>
                    <a:pt x="197101" y="9463"/>
                    <a:pt x="176903" y="13820"/>
                    <a:pt x="156655" y="13820"/>
                  </a:cubicBezTo>
                  <a:cubicBezTo>
                    <a:pt x="153884" y="13820"/>
                    <a:pt x="151113" y="13738"/>
                    <a:pt x="148340" y="13553"/>
                  </a:cubicBezTo>
                  <a:cubicBezTo>
                    <a:pt x="129731" y="12315"/>
                    <a:pt x="111776" y="6469"/>
                    <a:pt x="93429" y="3171"/>
                  </a:cubicBezTo>
                  <a:cubicBezTo>
                    <a:pt x="81652" y="1059"/>
                    <a:pt x="69687" y="0"/>
                    <a:pt x="57722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3750" y="1477201"/>
              <a:ext cx="3002619" cy="4162455"/>
            </a:xfrm>
            <a:custGeom>
              <a:avLst/>
              <a:gdLst/>
              <a:ahLst/>
              <a:cxnLst/>
              <a:rect l="l" t="t" r="r" b="b"/>
              <a:pathLst>
                <a:path w="113585" h="157460" extrusionOk="0">
                  <a:moveTo>
                    <a:pt x="47542" y="1"/>
                  </a:moveTo>
                  <a:cubicBezTo>
                    <a:pt x="37850" y="15455"/>
                    <a:pt x="28242" y="32064"/>
                    <a:pt x="27349" y="50198"/>
                  </a:cubicBezTo>
                  <a:cubicBezTo>
                    <a:pt x="25623" y="41494"/>
                    <a:pt x="24956" y="32576"/>
                    <a:pt x="26016" y="23754"/>
                  </a:cubicBezTo>
                  <a:cubicBezTo>
                    <a:pt x="26218" y="22075"/>
                    <a:pt x="26480" y="20408"/>
                    <a:pt x="26813" y="18753"/>
                  </a:cubicBezTo>
                  <a:cubicBezTo>
                    <a:pt x="26863" y="18481"/>
                    <a:pt x="26633" y="18299"/>
                    <a:pt x="26423" y="18299"/>
                  </a:cubicBezTo>
                  <a:cubicBezTo>
                    <a:pt x="26285" y="18299"/>
                    <a:pt x="26156" y="18378"/>
                    <a:pt x="26123" y="18563"/>
                  </a:cubicBezTo>
                  <a:cubicBezTo>
                    <a:pt x="23444" y="31612"/>
                    <a:pt x="24706" y="45114"/>
                    <a:pt x="28052" y="57913"/>
                  </a:cubicBezTo>
                  <a:cubicBezTo>
                    <a:pt x="28873" y="61104"/>
                    <a:pt x="29826" y="64259"/>
                    <a:pt x="30897" y="67378"/>
                  </a:cubicBezTo>
                  <a:cubicBezTo>
                    <a:pt x="25694" y="57329"/>
                    <a:pt x="21551" y="47364"/>
                    <a:pt x="17610" y="36577"/>
                  </a:cubicBezTo>
                  <a:cubicBezTo>
                    <a:pt x="13728" y="25921"/>
                    <a:pt x="9061" y="15181"/>
                    <a:pt x="977" y="7228"/>
                  </a:cubicBezTo>
                  <a:lnTo>
                    <a:pt x="977" y="7228"/>
                  </a:lnTo>
                  <a:cubicBezTo>
                    <a:pt x="477" y="15146"/>
                    <a:pt x="0" y="23182"/>
                    <a:pt x="1751" y="30921"/>
                  </a:cubicBezTo>
                  <a:cubicBezTo>
                    <a:pt x="3656" y="39411"/>
                    <a:pt x="8192" y="47138"/>
                    <a:pt x="13847" y="53734"/>
                  </a:cubicBezTo>
                  <a:cubicBezTo>
                    <a:pt x="19134" y="59901"/>
                    <a:pt x="25385" y="65152"/>
                    <a:pt x="31838" y="70069"/>
                  </a:cubicBezTo>
                  <a:cubicBezTo>
                    <a:pt x="34195" y="76546"/>
                    <a:pt x="37041" y="82868"/>
                    <a:pt x="40279" y="88940"/>
                  </a:cubicBezTo>
                  <a:cubicBezTo>
                    <a:pt x="42720" y="93524"/>
                    <a:pt x="45411" y="97977"/>
                    <a:pt x="48316" y="102287"/>
                  </a:cubicBezTo>
                  <a:cubicBezTo>
                    <a:pt x="43077" y="95334"/>
                    <a:pt x="33802" y="82047"/>
                    <a:pt x="30957" y="79761"/>
                  </a:cubicBezTo>
                  <a:cubicBezTo>
                    <a:pt x="22718" y="73177"/>
                    <a:pt x="13812" y="67474"/>
                    <a:pt x="5584" y="60866"/>
                  </a:cubicBezTo>
                  <a:cubicBezTo>
                    <a:pt x="5168" y="60532"/>
                    <a:pt x="4739" y="60151"/>
                    <a:pt x="4358" y="59746"/>
                  </a:cubicBezTo>
                  <a:cubicBezTo>
                    <a:pt x="3977" y="58794"/>
                    <a:pt x="3489" y="58722"/>
                    <a:pt x="3132" y="57758"/>
                  </a:cubicBezTo>
                  <a:lnTo>
                    <a:pt x="3132" y="57758"/>
                  </a:lnTo>
                  <a:cubicBezTo>
                    <a:pt x="3227" y="59663"/>
                    <a:pt x="4370" y="63604"/>
                    <a:pt x="5132" y="64437"/>
                  </a:cubicBezTo>
                  <a:cubicBezTo>
                    <a:pt x="10466" y="77701"/>
                    <a:pt x="18086" y="85047"/>
                    <a:pt x="28718" y="94608"/>
                  </a:cubicBezTo>
                  <a:cubicBezTo>
                    <a:pt x="34898" y="100156"/>
                    <a:pt x="42220" y="105026"/>
                    <a:pt x="50435" y="105954"/>
                  </a:cubicBezTo>
                  <a:cubicBezTo>
                    <a:pt x="50447" y="105966"/>
                    <a:pt x="50447" y="105990"/>
                    <a:pt x="50459" y="106002"/>
                  </a:cubicBezTo>
                  <a:lnTo>
                    <a:pt x="50483" y="105954"/>
                  </a:lnTo>
                  <a:cubicBezTo>
                    <a:pt x="50626" y="105966"/>
                    <a:pt x="50769" y="105990"/>
                    <a:pt x="50900" y="106002"/>
                  </a:cubicBezTo>
                  <a:cubicBezTo>
                    <a:pt x="53293" y="109336"/>
                    <a:pt x="55817" y="112586"/>
                    <a:pt x="58460" y="115729"/>
                  </a:cubicBezTo>
                  <a:cubicBezTo>
                    <a:pt x="61925" y="119849"/>
                    <a:pt x="65592" y="123790"/>
                    <a:pt x="69450" y="127529"/>
                  </a:cubicBezTo>
                  <a:cubicBezTo>
                    <a:pt x="59786" y="123195"/>
                    <a:pt x="49180" y="120968"/>
                    <a:pt x="38582" y="120968"/>
                  </a:cubicBezTo>
                  <a:cubicBezTo>
                    <a:pt x="30547" y="120968"/>
                    <a:pt x="22516" y="122248"/>
                    <a:pt x="14907" y="124862"/>
                  </a:cubicBezTo>
                  <a:cubicBezTo>
                    <a:pt x="24027" y="129314"/>
                    <a:pt x="33564" y="133053"/>
                    <a:pt x="43530" y="134982"/>
                  </a:cubicBezTo>
                  <a:cubicBezTo>
                    <a:pt x="48145" y="135881"/>
                    <a:pt x="52859" y="136379"/>
                    <a:pt x="57570" y="136379"/>
                  </a:cubicBezTo>
                  <a:cubicBezTo>
                    <a:pt x="58534" y="136379"/>
                    <a:pt x="59498" y="136358"/>
                    <a:pt x="60460" y="136315"/>
                  </a:cubicBezTo>
                  <a:cubicBezTo>
                    <a:pt x="64961" y="136113"/>
                    <a:pt x="72081" y="136089"/>
                    <a:pt x="76105" y="134029"/>
                  </a:cubicBezTo>
                  <a:lnTo>
                    <a:pt x="75867" y="133446"/>
                  </a:lnTo>
                  <a:lnTo>
                    <a:pt x="75867" y="133446"/>
                  </a:lnTo>
                  <a:cubicBezTo>
                    <a:pt x="77772" y="135113"/>
                    <a:pt x="79725" y="136732"/>
                    <a:pt x="81713" y="138304"/>
                  </a:cubicBezTo>
                  <a:cubicBezTo>
                    <a:pt x="90202" y="145043"/>
                    <a:pt x="99310" y="150865"/>
                    <a:pt x="109002" y="155722"/>
                  </a:cubicBezTo>
                  <a:cubicBezTo>
                    <a:pt x="110205" y="156318"/>
                    <a:pt x="111407" y="156889"/>
                    <a:pt x="112645" y="157413"/>
                  </a:cubicBezTo>
                  <a:cubicBezTo>
                    <a:pt x="112717" y="157445"/>
                    <a:pt x="112787" y="157459"/>
                    <a:pt x="112854" y="157459"/>
                  </a:cubicBezTo>
                  <a:cubicBezTo>
                    <a:pt x="113290" y="157459"/>
                    <a:pt x="113584" y="156861"/>
                    <a:pt x="113110" y="156604"/>
                  </a:cubicBezTo>
                  <a:cubicBezTo>
                    <a:pt x="109216" y="154544"/>
                    <a:pt x="105347" y="152472"/>
                    <a:pt x="101549" y="150246"/>
                  </a:cubicBezTo>
                  <a:cubicBezTo>
                    <a:pt x="107466" y="138113"/>
                    <a:pt x="110014" y="124350"/>
                    <a:pt x="108788" y="110907"/>
                  </a:cubicBezTo>
                  <a:cubicBezTo>
                    <a:pt x="108121" y="103597"/>
                    <a:pt x="106359" y="96406"/>
                    <a:pt x="105847" y="89083"/>
                  </a:cubicBezTo>
                  <a:cubicBezTo>
                    <a:pt x="104061" y="94798"/>
                    <a:pt x="100561" y="99799"/>
                    <a:pt x="98072" y="105240"/>
                  </a:cubicBezTo>
                  <a:cubicBezTo>
                    <a:pt x="91762" y="119039"/>
                    <a:pt x="92405" y="135791"/>
                    <a:pt x="99644" y="149103"/>
                  </a:cubicBezTo>
                  <a:lnTo>
                    <a:pt x="99144" y="148805"/>
                  </a:lnTo>
                  <a:cubicBezTo>
                    <a:pt x="94560" y="145995"/>
                    <a:pt x="90095" y="142971"/>
                    <a:pt x="85797" y="139732"/>
                  </a:cubicBezTo>
                  <a:cubicBezTo>
                    <a:pt x="83249" y="137815"/>
                    <a:pt x="80749" y="135815"/>
                    <a:pt x="78320" y="133744"/>
                  </a:cubicBezTo>
                  <a:cubicBezTo>
                    <a:pt x="78427" y="133624"/>
                    <a:pt x="78534" y="133494"/>
                    <a:pt x="78641" y="133374"/>
                  </a:cubicBezTo>
                  <a:cubicBezTo>
                    <a:pt x="80510" y="131077"/>
                    <a:pt x="81213" y="127969"/>
                    <a:pt x="81701" y="125004"/>
                  </a:cubicBezTo>
                  <a:cubicBezTo>
                    <a:pt x="84928" y="105621"/>
                    <a:pt x="83118" y="85440"/>
                    <a:pt x="76522" y="66938"/>
                  </a:cubicBezTo>
                  <a:cubicBezTo>
                    <a:pt x="76105" y="65783"/>
                    <a:pt x="75593" y="64533"/>
                    <a:pt x="74522" y="63937"/>
                  </a:cubicBezTo>
                  <a:cubicBezTo>
                    <a:pt x="69200" y="80594"/>
                    <a:pt x="67723" y="98477"/>
                    <a:pt x="70235" y="115777"/>
                  </a:cubicBezTo>
                  <a:cubicBezTo>
                    <a:pt x="70950" y="120647"/>
                    <a:pt x="72021" y="125600"/>
                    <a:pt x="74272" y="129922"/>
                  </a:cubicBezTo>
                  <a:cubicBezTo>
                    <a:pt x="74033" y="129791"/>
                    <a:pt x="73807" y="129672"/>
                    <a:pt x="73569" y="129541"/>
                  </a:cubicBezTo>
                  <a:cubicBezTo>
                    <a:pt x="69581" y="125874"/>
                    <a:pt x="65771" y="122016"/>
                    <a:pt x="62163" y="117968"/>
                  </a:cubicBezTo>
                  <a:cubicBezTo>
                    <a:pt x="58305" y="113646"/>
                    <a:pt x="54686" y="109121"/>
                    <a:pt x="51340" y="104395"/>
                  </a:cubicBezTo>
                  <a:cubicBezTo>
                    <a:pt x="56877" y="94012"/>
                    <a:pt x="60746" y="81880"/>
                    <a:pt x="60306" y="70200"/>
                  </a:cubicBezTo>
                  <a:cubicBezTo>
                    <a:pt x="59925" y="59913"/>
                    <a:pt x="57186" y="49626"/>
                    <a:pt x="58591" y="39422"/>
                  </a:cubicBezTo>
                  <a:lnTo>
                    <a:pt x="58591" y="39422"/>
                  </a:lnTo>
                  <a:cubicBezTo>
                    <a:pt x="50590" y="44875"/>
                    <a:pt x="42994" y="52091"/>
                    <a:pt x="40767" y="61520"/>
                  </a:cubicBezTo>
                  <a:cubicBezTo>
                    <a:pt x="39053" y="68771"/>
                    <a:pt x="40755" y="76367"/>
                    <a:pt x="42851" y="83511"/>
                  </a:cubicBezTo>
                  <a:cubicBezTo>
                    <a:pt x="44470" y="89048"/>
                    <a:pt x="46340" y="94501"/>
                    <a:pt x="48268" y="99918"/>
                  </a:cubicBezTo>
                  <a:cubicBezTo>
                    <a:pt x="46578" y="97358"/>
                    <a:pt x="44970" y="94751"/>
                    <a:pt x="43434" y="92084"/>
                  </a:cubicBezTo>
                  <a:cubicBezTo>
                    <a:pt x="38100" y="82809"/>
                    <a:pt x="33743" y="72974"/>
                    <a:pt x="30564" y="62747"/>
                  </a:cubicBezTo>
                  <a:cubicBezTo>
                    <a:pt x="29933" y="60711"/>
                    <a:pt x="29349" y="58651"/>
                    <a:pt x="28814" y="56579"/>
                  </a:cubicBezTo>
                  <a:cubicBezTo>
                    <a:pt x="32743" y="55365"/>
                    <a:pt x="36112" y="52734"/>
                    <a:pt x="38803" y="49638"/>
                  </a:cubicBezTo>
                  <a:cubicBezTo>
                    <a:pt x="44494" y="43101"/>
                    <a:pt x="47411" y="34517"/>
                    <a:pt x="48399" y="25909"/>
                  </a:cubicBezTo>
                  <a:cubicBezTo>
                    <a:pt x="49376" y="17301"/>
                    <a:pt x="48566" y="8597"/>
                    <a:pt x="4754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573088" y="-1750575"/>
              <a:ext cx="2943802" cy="4903217"/>
            </a:xfrm>
            <a:custGeom>
              <a:avLst/>
              <a:gdLst/>
              <a:ahLst/>
              <a:cxnLst/>
              <a:rect l="l" t="t" r="r" b="b"/>
              <a:pathLst>
                <a:path w="111360" h="185482" extrusionOk="0">
                  <a:moveTo>
                    <a:pt x="64810" y="0"/>
                  </a:moveTo>
                  <a:cubicBezTo>
                    <a:pt x="64534" y="0"/>
                    <a:pt x="64271" y="208"/>
                    <a:pt x="64377" y="554"/>
                  </a:cubicBezTo>
                  <a:cubicBezTo>
                    <a:pt x="65663" y="4781"/>
                    <a:pt x="66937" y="8972"/>
                    <a:pt x="68044" y="13234"/>
                  </a:cubicBezTo>
                  <a:cubicBezTo>
                    <a:pt x="55281" y="17628"/>
                    <a:pt x="43756" y="25557"/>
                    <a:pt x="35124" y="35928"/>
                  </a:cubicBezTo>
                  <a:cubicBezTo>
                    <a:pt x="30421" y="41571"/>
                    <a:pt x="26575" y="47893"/>
                    <a:pt x="21765" y="53442"/>
                  </a:cubicBezTo>
                  <a:cubicBezTo>
                    <a:pt x="27063" y="50668"/>
                    <a:pt x="33076" y="49596"/>
                    <a:pt x="38684" y="47512"/>
                  </a:cubicBezTo>
                  <a:cubicBezTo>
                    <a:pt x="52900" y="42226"/>
                    <a:pt x="64294" y="29927"/>
                    <a:pt x="68592" y="15389"/>
                  </a:cubicBezTo>
                  <a:cubicBezTo>
                    <a:pt x="68640" y="15580"/>
                    <a:pt x="68687" y="15770"/>
                    <a:pt x="68735" y="15961"/>
                  </a:cubicBezTo>
                  <a:cubicBezTo>
                    <a:pt x="69985" y="21188"/>
                    <a:pt x="70997" y="26474"/>
                    <a:pt x="71747" y="31808"/>
                  </a:cubicBezTo>
                  <a:cubicBezTo>
                    <a:pt x="72200" y="34963"/>
                    <a:pt x="72545" y="38142"/>
                    <a:pt x="72807" y="41333"/>
                  </a:cubicBezTo>
                  <a:cubicBezTo>
                    <a:pt x="72640" y="41345"/>
                    <a:pt x="72485" y="41357"/>
                    <a:pt x="72319" y="41369"/>
                  </a:cubicBezTo>
                  <a:cubicBezTo>
                    <a:pt x="69378" y="41655"/>
                    <a:pt x="66675" y="43369"/>
                    <a:pt x="64234" y="45119"/>
                  </a:cubicBezTo>
                  <a:cubicBezTo>
                    <a:pt x="48256" y="56537"/>
                    <a:pt x="35255" y="72099"/>
                    <a:pt x="26837" y="89851"/>
                  </a:cubicBezTo>
                  <a:cubicBezTo>
                    <a:pt x="26313" y="90958"/>
                    <a:pt x="25801" y="92196"/>
                    <a:pt x="26134" y="93375"/>
                  </a:cubicBezTo>
                  <a:cubicBezTo>
                    <a:pt x="41672" y="85362"/>
                    <a:pt x="55352" y="73766"/>
                    <a:pt x="65818" y="59740"/>
                  </a:cubicBezTo>
                  <a:cubicBezTo>
                    <a:pt x="68759" y="55799"/>
                    <a:pt x="71497" y="51549"/>
                    <a:pt x="72962" y="46893"/>
                  </a:cubicBezTo>
                  <a:cubicBezTo>
                    <a:pt x="73045" y="47143"/>
                    <a:pt x="73117" y="47405"/>
                    <a:pt x="73200" y="47655"/>
                  </a:cubicBezTo>
                  <a:cubicBezTo>
                    <a:pt x="73426" y="53073"/>
                    <a:pt x="73390" y="58502"/>
                    <a:pt x="73081" y="63907"/>
                  </a:cubicBezTo>
                  <a:cubicBezTo>
                    <a:pt x="72747" y="69694"/>
                    <a:pt x="72104" y="75456"/>
                    <a:pt x="71140" y="81159"/>
                  </a:cubicBezTo>
                  <a:cubicBezTo>
                    <a:pt x="59877" y="84588"/>
                    <a:pt x="48554" y="90434"/>
                    <a:pt x="40612" y="98995"/>
                  </a:cubicBezTo>
                  <a:cubicBezTo>
                    <a:pt x="33600" y="106543"/>
                    <a:pt x="28266" y="115747"/>
                    <a:pt x="20062" y="121974"/>
                  </a:cubicBezTo>
                  <a:cubicBezTo>
                    <a:pt x="23811" y="122687"/>
                    <a:pt x="27710" y="123160"/>
                    <a:pt x="31562" y="123160"/>
                  </a:cubicBezTo>
                  <a:cubicBezTo>
                    <a:pt x="37486" y="123160"/>
                    <a:pt x="43300" y="122042"/>
                    <a:pt x="48292" y="118962"/>
                  </a:cubicBezTo>
                  <a:cubicBezTo>
                    <a:pt x="54626" y="115033"/>
                    <a:pt x="58793" y="108460"/>
                    <a:pt x="62365" y="101924"/>
                  </a:cubicBezTo>
                  <a:cubicBezTo>
                    <a:pt x="65127" y="96864"/>
                    <a:pt x="67663" y="91696"/>
                    <a:pt x="70140" y="86493"/>
                  </a:cubicBezTo>
                  <a:lnTo>
                    <a:pt x="70140" y="86493"/>
                  </a:lnTo>
                  <a:cubicBezTo>
                    <a:pt x="69521" y="89494"/>
                    <a:pt x="68818" y="92494"/>
                    <a:pt x="68021" y="95459"/>
                  </a:cubicBezTo>
                  <a:cubicBezTo>
                    <a:pt x="65235" y="105793"/>
                    <a:pt x="61365" y="115830"/>
                    <a:pt x="56376" y="125296"/>
                  </a:cubicBezTo>
                  <a:cubicBezTo>
                    <a:pt x="55388" y="127189"/>
                    <a:pt x="54340" y="129058"/>
                    <a:pt x="53257" y="130904"/>
                  </a:cubicBezTo>
                  <a:cubicBezTo>
                    <a:pt x="50236" y="129299"/>
                    <a:pt x="46787" y="128675"/>
                    <a:pt x="43355" y="128675"/>
                  </a:cubicBezTo>
                  <a:cubicBezTo>
                    <a:pt x="42661" y="128675"/>
                    <a:pt x="41968" y="128701"/>
                    <a:pt x="41279" y="128749"/>
                  </a:cubicBezTo>
                  <a:cubicBezTo>
                    <a:pt x="32635" y="129344"/>
                    <a:pt x="24503" y="133356"/>
                    <a:pt x="17717" y="138738"/>
                  </a:cubicBezTo>
                  <a:cubicBezTo>
                    <a:pt x="10942" y="144131"/>
                    <a:pt x="5370" y="150858"/>
                    <a:pt x="0" y="157657"/>
                  </a:cubicBezTo>
                  <a:cubicBezTo>
                    <a:pt x="17788" y="153585"/>
                    <a:pt x="36326" y="148644"/>
                    <a:pt x="49780" y="136440"/>
                  </a:cubicBezTo>
                  <a:lnTo>
                    <a:pt x="49780" y="136440"/>
                  </a:lnTo>
                  <a:cubicBezTo>
                    <a:pt x="44851" y="143822"/>
                    <a:pt x="39005" y="150597"/>
                    <a:pt x="32028" y="156085"/>
                  </a:cubicBezTo>
                  <a:cubicBezTo>
                    <a:pt x="30695" y="157133"/>
                    <a:pt x="29325" y="158121"/>
                    <a:pt x="27920" y="159062"/>
                  </a:cubicBezTo>
                  <a:cubicBezTo>
                    <a:pt x="27601" y="159281"/>
                    <a:pt x="27792" y="159751"/>
                    <a:pt x="28093" y="159751"/>
                  </a:cubicBezTo>
                  <a:cubicBezTo>
                    <a:pt x="28151" y="159751"/>
                    <a:pt x="28214" y="159733"/>
                    <a:pt x="28278" y="159693"/>
                  </a:cubicBezTo>
                  <a:cubicBezTo>
                    <a:pt x="39398" y="152347"/>
                    <a:pt x="48054" y="141917"/>
                    <a:pt x="54745" y="130487"/>
                  </a:cubicBezTo>
                  <a:cubicBezTo>
                    <a:pt x="56412" y="127653"/>
                    <a:pt x="57960" y="124748"/>
                    <a:pt x="59412" y="121795"/>
                  </a:cubicBezTo>
                  <a:lnTo>
                    <a:pt x="59412" y="121795"/>
                  </a:lnTo>
                  <a:cubicBezTo>
                    <a:pt x="55995" y="132559"/>
                    <a:pt x="51876" y="142548"/>
                    <a:pt x="47030" y="152954"/>
                  </a:cubicBezTo>
                  <a:cubicBezTo>
                    <a:pt x="42244" y="163241"/>
                    <a:pt x="37945" y="174135"/>
                    <a:pt x="38041" y="185482"/>
                  </a:cubicBezTo>
                  <a:cubicBezTo>
                    <a:pt x="43994" y="180231"/>
                    <a:pt x="50018" y="174873"/>
                    <a:pt x="54257" y="168170"/>
                  </a:cubicBezTo>
                  <a:cubicBezTo>
                    <a:pt x="58900" y="160824"/>
                    <a:pt x="61163" y="152156"/>
                    <a:pt x="61829" y="143489"/>
                  </a:cubicBezTo>
                  <a:cubicBezTo>
                    <a:pt x="62449" y="135392"/>
                    <a:pt x="61746" y="127260"/>
                    <a:pt x="60651" y="119212"/>
                  </a:cubicBezTo>
                  <a:cubicBezTo>
                    <a:pt x="63568" y="112961"/>
                    <a:pt x="66032" y="106496"/>
                    <a:pt x="68033" y="99900"/>
                  </a:cubicBezTo>
                  <a:cubicBezTo>
                    <a:pt x="69545" y="94935"/>
                    <a:pt x="70795" y="89875"/>
                    <a:pt x="71783" y="84779"/>
                  </a:cubicBezTo>
                  <a:lnTo>
                    <a:pt x="71783" y="84779"/>
                  </a:lnTo>
                  <a:cubicBezTo>
                    <a:pt x="70569" y="93399"/>
                    <a:pt x="67735" y="109365"/>
                    <a:pt x="68140" y="112997"/>
                  </a:cubicBezTo>
                  <a:cubicBezTo>
                    <a:pt x="69295" y="123474"/>
                    <a:pt x="71569" y="133809"/>
                    <a:pt x="72712" y="144286"/>
                  </a:cubicBezTo>
                  <a:cubicBezTo>
                    <a:pt x="72771" y="144822"/>
                    <a:pt x="72807" y="145394"/>
                    <a:pt x="72783" y="145953"/>
                  </a:cubicBezTo>
                  <a:cubicBezTo>
                    <a:pt x="72390" y="146894"/>
                    <a:pt x="72676" y="147287"/>
                    <a:pt x="72247" y="148215"/>
                  </a:cubicBezTo>
                  <a:cubicBezTo>
                    <a:pt x="73521" y="146798"/>
                    <a:pt x="75498" y="143215"/>
                    <a:pt x="75545" y="142084"/>
                  </a:cubicBezTo>
                  <a:cubicBezTo>
                    <a:pt x="81153" y="128939"/>
                    <a:pt x="80963" y="118354"/>
                    <a:pt x="80201" y="104079"/>
                  </a:cubicBezTo>
                  <a:cubicBezTo>
                    <a:pt x="79760" y="95780"/>
                    <a:pt x="78022" y="87160"/>
                    <a:pt x="72878" y="80695"/>
                  </a:cubicBezTo>
                  <a:cubicBezTo>
                    <a:pt x="72878" y="80671"/>
                    <a:pt x="72890" y="80659"/>
                    <a:pt x="72902" y="80647"/>
                  </a:cubicBezTo>
                  <a:cubicBezTo>
                    <a:pt x="72878" y="80647"/>
                    <a:pt x="72866" y="80647"/>
                    <a:pt x="72843" y="80659"/>
                  </a:cubicBezTo>
                  <a:cubicBezTo>
                    <a:pt x="72759" y="80552"/>
                    <a:pt x="72664" y="80445"/>
                    <a:pt x="72581" y="80326"/>
                  </a:cubicBezTo>
                  <a:cubicBezTo>
                    <a:pt x="73247" y="76278"/>
                    <a:pt x="73759" y="72194"/>
                    <a:pt x="74117" y="68110"/>
                  </a:cubicBezTo>
                  <a:cubicBezTo>
                    <a:pt x="74581" y="62752"/>
                    <a:pt x="74771" y="57371"/>
                    <a:pt x="74688" y="51989"/>
                  </a:cubicBezTo>
                  <a:lnTo>
                    <a:pt x="74688" y="51989"/>
                  </a:lnTo>
                  <a:cubicBezTo>
                    <a:pt x="81320" y="69384"/>
                    <a:pt x="94607" y="84255"/>
                    <a:pt x="111359" y="92447"/>
                  </a:cubicBezTo>
                  <a:cubicBezTo>
                    <a:pt x="108073" y="82850"/>
                    <a:pt x="103966" y="73456"/>
                    <a:pt x="98286" y="65050"/>
                  </a:cubicBezTo>
                  <a:cubicBezTo>
                    <a:pt x="95119" y="60347"/>
                    <a:pt x="91440" y="55966"/>
                    <a:pt x="87261" y="52144"/>
                  </a:cubicBezTo>
                  <a:cubicBezTo>
                    <a:pt x="83927" y="49108"/>
                    <a:pt x="78879" y="44083"/>
                    <a:pt x="74581" y="42690"/>
                  </a:cubicBezTo>
                  <a:lnTo>
                    <a:pt x="74331" y="43274"/>
                  </a:lnTo>
                  <a:cubicBezTo>
                    <a:pt x="74164" y="40750"/>
                    <a:pt x="73938" y="38226"/>
                    <a:pt x="73640" y="35701"/>
                  </a:cubicBezTo>
                  <a:cubicBezTo>
                    <a:pt x="72402" y="24938"/>
                    <a:pt x="70080" y="14365"/>
                    <a:pt x="66651" y="4090"/>
                  </a:cubicBezTo>
                  <a:cubicBezTo>
                    <a:pt x="66223" y="2816"/>
                    <a:pt x="65770" y="1566"/>
                    <a:pt x="65282" y="316"/>
                  </a:cubicBezTo>
                  <a:cubicBezTo>
                    <a:pt x="65195" y="98"/>
                    <a:pt x="64999" y="0"/>
                    <a:pt x="64810" y="0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411848" y="1602237"/>
              <a:ext cx="774625" cy="263425"/>
            </a:xfrm>
            <a:custGeom>
              <a:avLst/>
              <a:gdLst/>
              <a:ahLst/>
              <a:cxnLst/>
              <a:rect l="l" t="t" r="r" b="b"/>
              <a:pathLst>
                <a:path w="29303" h="9965" extrusionOk="0">
                  <a:moveTo>
                    <a:pt x="3352" y="1"/>
                  </a:moveTo>
                  <a:cubicBezTo>
                    <a:pt x="2496" y="1"/>
                    <a:pt x="1634" y="134"/>
                    <a:pt x="1037" y="712"/>
                  </a:cubicBezTo>
                  <a:cubicBezTo>
                    <a:pt x="1" y="1724"/>
                    <a:pt x="418" y="3593"/>
                    <a:pt x="1489" y="4546"/>
                  </a:cubicBezTo>
                  <a:cubicBezTo>
                    <a:pt x="2573" y="5510"/>
                    <a:pt x="4073" y="5808"/>
                    <a:pt x="5502" y="6058"/>
                  </a:cubicBezTo>
                  <a:cubicBezTo>
                    <a:pt x="12598" y="7332"/>
                    <a:pt x="19682" y="8606"/>
                    <a:pt x="26778" y="9880"/>
                  </a:cubicBezTo>
                  <a:cubicBezTo>
                    <a:pt x="27020" y="9925"/>
                    <a:pt x="27279" y="9964"/>
                    <a:pt x="27530" y="9964"/>
                  </a:cubicBezTo>
                  <a:cubicBezTo>
                    <a:pt x="27872" y="9964"/>
                    <a:pt x="28198" y="9892"/>
                    <a:pt x="28445" y="9666"/>
                  </a:cubicBezTo>
                  <a:cubicBezTo>
                    <a:pt x="29302" y="8856"/>
                    <a:pt x="28123" y="7534"/>
                    <a:pt x="27076" y="7010"/>
                  </a:cubicBezTo>
                  <a:cubicBezTo>
                    <a:pt x="23516" y="5236"/>
                    <a:pt x="19765" y="3855"/>
                    <a:pt x="15908" y="2891"/>
                  </a:cubicBezTo>
                  <a:cubicBezTo>
                    <a:pt x="12145" y="1272"/>
                    <a:pt x="8097" y="295"/>
                    <a:pt x="4001" y="22"/>
                  </a:cubicBezTo>
                  <a:cubicBezTo>
                    <a:pt x="3788" y="9"/>
                    <a:pt x="3570" y="1"/>
                    <a:pt x="3352" y="1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031650" y="3960022"/>
              <a:ext cx="619451" cy="647922"/>
            </a:xfrm>
            <a:custGeom>
              <a:avLst/>
              <a:gdLst/>
              <a:ahLst/>
              <a:cxnLst/>
              <a:rect l="l" t="t" r="r" b="b"/>
              <a:pathLst>
                <a:path w="23433" h="24510" extrusionOk="0">
                  <a:moveTo>
                    <a:pt x="2834" y="0"/>
                  </a:moveTo>
                  <a:cubicBezTo>
                    <a:pt x="1878" y="0"/>
                    <a:pt x="926" y="130"/>
                    <a:pt x="1" y="411"/>
                  </a:cubicBezTo>
                  <a:cubicBezTo>
                    <a:pt x="3061" y="2935"/>
                    <a:pt x="5751" y="5900"/>
                    <a:pt x="7966" y="9186"/>
                  </a:cubicBezTo>
                  <a:cubicBezTo>
                    <a:pt x="10085" y="12317"/>
                    <a:pt x="11645" y="16341"/>
                    <a:pt x="14241" y="19116"/>
                  </a:cubicBezTo>
                  <a:cubicBezTo>
                    <a:pt x="16272" y="21273"/>
                    <a:pt x="19271" y="22223"/>
                    <a:pt x="22224" y="22907"/>
                  </a:cubicBezTo>
                  <a:lnTo>
                    <a:pt x="22224" y="22907"/>
                  </a:lnTo>
                  <a:cubicBezTo>
                    <a:pt x="22276" y="22073"/>
                    <a:pt x="22016" y="21125"/>
                    <a:pt x="21706" y="20330"/>
                  </a:cubicBezTo>
                  <a:cubicBezTo>
                    <a:pt x="20575" y="17508"/>
                    <a:pt x="19289" y="14746"/>
                    <a:pt x="17860" y="12055"/>
                  </a:cubicBezTo>
                  <a:cubicBezTo>
                    <a:pt x="16026" y="8662"/>
                    <a:pt x="13895" y="5316"/>
                    <a:pt x="10847" y="2947"/>
                  </a:cubicBezTo>
                  <a:cubicBezTo>
                    <a:pt x="8572" y="1163"/>
                    <a:pt x="5689" y="0"/>
                    <a:pt x="2834" y="0"/>
                  </a:cubicBezTo>
                  <a:close/>
                  <a:moveTo>
                    <a:pt x="22224" y="22907"/>
                  </a:moveTo>
                  <a:lnTo>
                    <a:pt x="22224" y="22907"/>
                  </a:lnTo>
                  <a:cubicBezTo>
                    <a:pt x="22183" y="23548"/>
                    <a:pt x="21959" y="24121"/>
                    <a:pt x="21432" y="24509"/>
                  </a:cubicBezTo>
                  <a:lnTo>
                    <a:pt x="23432" y="23176"/>
                  </a:lnTo>
                  <a:cubicBezTo>
                    <a:pt x="23032" y="23090"/>
                    <a:pt x="22628" y="23001"/>
                    <a:pt x="22224" y="22907"/>
                  </a:cubicBezTo>
                  <a:close/>
                </a:path>
              </a:pathLst>
            </a:custGeom>
            <a:solidFill>
              <a:srgbClr val="FFE8DD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158487" y="-362375"/>
            <a:ext cx="8855689" cy="6554325"/>
            <a:chOff x="-432800" y="-296625"/>
            <a:chExt cx="8274025" cy="6554325"/>
          </a:xfrm>
        </p:grpSpPr>
        <p:sp>
          <p:nvSpPr>
            <p:cNvPr id="166" name="Google Shape;166;p14"/>
            <p:cNvSpPr/>
            <p:nvPr/>
          </p:nvSpPr>
          <p:spPr>
            <a:xfrm>
              <a:off x="955475" y="3569025"/>
              <a:ext cx="5971000" cy="2688675"/>
            </a:xfrm>
            <a:custGeom>
              <a:avLst/>
              <a:gdLst/>
              <a:ahLst/>
              <a:cxnLst/>
              <a:rect l="l" t="t" r="r" b="b"/>
              <a:pathLst>
                <a:path w="238840" h="107547" extrusionOk="0">
                  <a:moveTo>
                    <a:pt x="118345" y="1"/>
                  </a:moveTo>
                  <a:cubicBezTo>
                    <a:pt x="115832" y="1"/>
                    <a:pt x="113308" y="177"/>
                    <a:pt x="110823" y="441"/>
                  </a:cubicBezTo>
                  <a:cubicBezTo>
                    <a:pt x="92452" y="2405"/>
                    <a:pt x="73866" y="9382"/>
                    <a:pt x="61853" y="23408"/>
                  </a:cubicBezTo>
                  <a:cubicBezTo>
                    <a:pt x="60246" y="25277"/>
                    <a:pt x="58746" y="27277"/>
                    <a:pt x="56745" y="28718"/>
                  </a:cubicBezTo>
                  <a:cubicBezTo>
                    <a:pt x="54150" y="30611"/>
                    <a:pt x="50935" y="31385"/>
                    <a:pt x="47839" y="32278"/>
                  </a:cubicBezTo>
                  <a:cubicBezTo>
                    <a:pt x="31992" y="36838"/>
                    <a:pt x="17324" y="45446"/>
                    <a:pt x="5596" y="57055"/>
                  </a:cubicBezTo>
                  <a:cubicBezTo>
                    <a:pt x="3501" y="59127"/>
                    <a:pt x="1417" y="61460"/>
                    <a:pt x="834" y="64353"/>
                  </a:cubicBezTo>
                  <a:cubicBezTo>
                    <a:pt x="0" y="68521"/>
                    <a:pt x="2655" y="72783"/>
                    <a:pt x="6239" y="75057"/>
                  </a:cubicBezTo>
                  <a:cubicBezTo>
                    <a:pt x="9835" y="77319"/>
                    <a:pt x="14180" y="78010"/>
                    <a:pt x="18407" y="78450"/>
                  </a:cubicBezTo>
                  <a:cubicBezTo>
                    <a:pt x="41374" y="80891"/>
                    <a:pt x="64806" y="77998"/>
                    <a:pt x="87511" y="82201"/>
                  </a:cubicBezTo>
                  <a:cubicBezTo>
                    <a:pt x="105847" y="85594"/>
                    <a:pt x="123004" y="93488"/>
                    <a:pt x="140851" y="98893"/>
                  </a:cubicBezTo>
                  <a:cubicBezTo>
                    <a:pt x="158532" y="104251"/>
                    <a:pt x="176963" y="107168"/>
                    <a:pt x="195453" y="107525"/>
                  </a:cubicBezTo>
                  <a:cubicBezTo>
                    <a:pt x="196136" y="107539"/>
                    <a:pt x="196825" y="107547"/>
                    <a:pt x="197515" y="107547"/>
                  </a:cubicBezTo>
                  <a:cubicBezTo>
                    <a:pt x="203663" y="107547"/>
                    <a:pt x="210016" y="106894"/>
                    <a:pt x="214908" y="103287"/>
                  </a:cubicBezTo>
                  <a:cubicBezTo>
                    <a:pt x="221885" y="98155"/>
                    <a:pt x="219563" y="90273"/>
                    <a:pt x="218408" y="82987"/>
                  </a:cubicBezTo>
                  <a:lnTo>
                    <a:pt x="218408" y="82987"/>
                  </a:lnTo>
                  <a:cubicBezTo>
                    <a:pt x="220799" y="83682"/>
                    <a:pt x="223074" y="84068"/>
                    <a:pt x="225153" y="84068"/>
                  </a:cubicBezTo>
                  <a:cubicBezTo>
                    <a:pt x="230581" y="84068"/>
                    <a:pt x="234670" y="81441"/>
                    <a:pt x="235970" y="74855"/>
                  </a:cubicBezTo>
                  <a:cubicBezTo>
                    <a:pt x="236899" y="70164"/>
                    <a:pt x="238839" y="65258"/>
                    <a:pt x="238435" y="60436"/>
                  </a:cubicBezTo>
                  <a:cubicBezTo>
                    <a:pt x="237994" y="55150"/>
                    <a:pt x="234779" y="50709"/>
                    <a:pt x="231720" y="46577"/>
                  </a:cubicBezTo>
                  <a:cubicBezTo>
                    <a:pt x="226505" y="39529"/>
                    <a:pt x="221016" y="32254"/>
                    <a:pt x="213265" y="28170"/>
                  </a:cubicBezTo>
                  <a:cubicBezTo>
                    <a:pt x="205828" y="24245"/>
                    <a:pt x="197390" y="23754"/>
                    <a:pt x="188807" y="23754"/>
                  </a:cubicBezTo>
                  <a:cubicBezTo>
                    <a:pt x="185943" y="23754"/>
                    <a:pt x="183063" y="23808"/>
                    <a:pt x="180198" y="23808"/>
                  </a:cubicBezTo>
                  <a:cubicBezTo>
                    <a:pt x="171677" y="23808"/>
                    <a:pt x="163295" y="23325"/>
                    <a:pt x="155889" y="19479"/>
                  </a:cubicBezTo>
                  <a:cubicBezTo>
                    <a:pt x="147233" y="14978"/>
                    <a:pt x="141101" y="6382"/>
                    <a:pt x="132148" y="2501"/>
                  </a:cubicBezTo>
                  <a:cubicBezTo>
                    <a:pt x="127810" y="632"/>
                    <a:pt x="123096" y="1"/>
                    <a:pt x="118345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028050" y="-296625"/>
              <a:ext cx="4468475" cy="3014075"/>
            </a:xfrm>
            <a:custGeom>
              <a:avLst/>
              <a:gdLst/>
              <a:ahLst/>
              <a:cxnLst/>
              <a:rect l="l" t="t" r="r" b="b"/>
              <a:pathLst>
                <a:path w="178739" h="120563" extrusionOk="0">
                  <a:moveTo>
                    <a:pt x="98979" y="0"/>
                  </a:moveTo>
                  <a:lnTo>
                    <a:pt x="98979" y="0"/>
                  </a:lnTo>
                  <a:cubicBezTo>
                    <a:pt x="88978" y="1679"/>
                    <a:pt x="79048" y="4179"/>
                    <a:pt x="69820" y="8406"/>
                  </a:cubicBezTo>
                  <a:cubicBezTo>
                    <a:pt x="64665" y="10763"/>
                    <a:pt x="59736" y="13669"/>
                    <a:pt x="55271" y="17169"/>
                  </a:cubicBezTo>
                  <a:cubicBezTo>
                    <a:pt x="51735" y="19955"/>
                    <a:pt x="45948" y="24110"/>
                    <a:pt x="43865" y="28135"/>
                  </a:cubicBezTo>
                  <a:lnTo>
                    <a:pt x="44401" y="28468"/>
                  </a:lnTo>
                  <a:cubicBezTo>
                    <a:pt x="41888" y="28218"/>
                    <a:pt x="39352" y="28039"/>
                    <a:pt x="36828" y="27908"/>
                  </a:cubicBezTo>
                  <a:cubicBezTo>
                    <a:pt x="34192" y="27778"/>
                    <a:pt x="31556" y="27712"/>
                    <a:pt x="28923" y="27712"/>
                  </a:cubicBezTo>
                  <a:cubicBezTo>
                    <a:pt x="20745" y="27712"/>
                    <a:pt x="12587" y="28344"/>
                    <a:pt x="4491" y="29623"/>
                  </a:cubicBezTo>
                  <a:cubicBezTo>
                    <a:pt x="3169" y="29825"/>
                    <a:pt x="1860" y="30075"/>
                    <a:pt x="550" y="30349"/>
                  </a:cubicBezTo>
                  <a:cubicBezTo>
                    <a:pt x="1" y="30475"/>
                    <a:pt x="23" y="31294"/>
                    <a:pt x="565" y="31294"/>
                  </a:cubicBezTo>
                  <a:cubicBezTo>
                    <a:pt x="587" y="31294"/>
                    <a:pt x="610" y="31293"/>
                    <a:pt x="633" y="31290"/>
                  </a:cubicBezTo>
                  <a:cubicBezTo>
                    <a:pt x="5003" y="30706"/>
                    <a:pt x="9361" y="30135"/>
                    <a:pt x="13742" y="29742"/>
                  </a:cubicBezTo>
                  <a:cubicBezTo>
                    <a:pt x="15980" y="43053"/>
                    <a:pt x="21910" y="55733"/>
                    <a:pt x="30732" y="65949"/>
                  </a:cubicBezTo>
                  <a:cubicBezTo>
                    <a:pt x="35530" y="71509"/>
                    <a:pt x="41138" y="76331"/>
                    <a:pt x="45817" y="81998"/>
                  </a:cubicBezTo>
                  <a:cubicBezTo>
                    <a:pt x="43948" y="76307"/>
                    <a:pt x="43877" y="70211"/>
                    <a:pt x="42746" y="64330"/>
                  </a:cubicBezTo>
                  <a:cubicBezTo>
                    <a:pt x="39852" y="49435"/>
                    <a:pt x="29589" y="36183"/>
                    <a:pt x="15957" y="29563"/>
                  </a:cubicBezTo>
                  <a:cubicBezTo>
                    <a:pt x="16147" y="29540"/>
                    <a:pt x="16349" y="29528"/>
                    <a:pt x="16540" y="29516"/>
                  </a:cubicBezTo>
                  <a:cubicBezTo>
                    <a:pt x="20520" y="29224"/>
                    <a:pt x="24507" y="29084"/>
                    <a:pt x="28491" y="29084"/>
                  </a:cubicBezTo>
                  <a:cubicBezTo>
                    <a:pt x="29882" y="29084"/>
                    <a:pt x="31272" y="29101"/>
                    <a:pt x="32661" y="29135"/>
                  </a:cubicBezTo>
                  <a:cubicBezTo>
                    <a:pt x="35864" y="29206"/>
                    <a:pt x="39055" y="29385"/>
                    <a:pt x="42246" y="29659"/>
                  </a:cubicBezTo>
                  <a:cubicBezTo>
                    <a:pt x="42222" y="29813"/>
                    <a:pt x="42210" y="29980"/>
                    <a:pt x="42198" y="30147"/>
                  </a:cubicBezTo>
                  <a:cubicBezTo>
                    <a:pt x="42007" y="33099"/>
                    <a:pt x="43246" y="36028"/>
                    <a:pt x="44567" y="38731"/>
                  </a:cubicBezTo>
                  <a:cubicBezTo>
                    <a:pt x="53223" y="56364"/>
                    <a:pt x="66427" y="71747"/>
                    <a:pt x="82560" y="82963"/>
                  </a:cubicBezTo>
                  <a:cubicBezTo>
                    <a:pt x="83490" y="83598"/>
                    <a:pt x="84521" y="84252"/>
                    <a:pt x="85625" y="84252"/>
                  </a:cubicBezTo>
                  <a:cubicBezTo>
                    <a:pt x="85722" y="84252"/>
                    <a:pt x="85820" y="84247"/>
                    <a:pt x="85918" y="84237"/>
                  </a:cubicBezTo>
                  <a:cubicBezTo>
                    <a:pt x="80560" y="67592"/>
                    <a:pt x="71368" y="52185"/>
                    <a:pt x="59260" y="39565"/>
                  </a:cubicBezTo>
                  <a:cubicBezTo>
                    <a:pt x="55854" y="36017"/>
                    <a:pt x="52104" y="32623"/>
                    <a:pt x="47758" y="30409"/>
                  </a:cubicBezTo>
                  <a:cubicBezTo>
                    <a:pt x="48020" y="30373"/>
                    <a:pt x="48282" y="30337"/>
                    <a:pt x="48544" y="30313"/>
                  </a:cubicBezTo>
                  <a:cubicBezTo>
                    <a:pt x="53926" y="30968"/>
                    <a:pt x="59272" y="31897"/>
                    <a:pt x="64558" y="33088"/>
                  </a:cubicBezTo>
                  <a:cubicBezTo>
                    <a:pt x="70201" y="34362"/>
                    <a:pt x="75785" y="35945"/>
                    <a:pt x="81262" y="37838"/>
                  </a:cubicBezTo>
                  <a:cubicBezTo>
                    <a:pt x="82786" y="49506"/>
                    <a:pt x="86704" y="61627"/>
                    <a:pt x="93847" y="70878"/>
                  </a:cubicBezTo>
                  <a:cubicBezTo>
                    <a:pt x="100146" y="79022"/>
                    <a:pt x="108349" y="85796"/>
                    <a:pt x="113135" y="94917"/>
                  </a:cubicBezTo>
                  <a:cubicBezTo>
                    <a:pt x="116481" y="85820"/>
                    <a:pt x="118469" y="75545"/>
                    <a:pt x="114790" y="66580"/>
                  </a:cubicBezTo>
                  <a:cubicBezTo>
                    <a:pt x="111969" y="59686"/>
                    <a:pt x="106170" y="54483"/>
                    <a:pt x="100300" y="49887"/>
                  </a:cubicBezTo>
                  <a:cubicBezTo>
                    <a:pt x="95764" y="46339"/>
                    <a:pt x="91085" y="42994"/>
                    <a:pt x="86358" y="39696"/>
                  </a:cubicBezTo>
                  <a:lnTo>
                    <a:pt x="86358" y="39696"/>
                  </a:lnTo>
                  <a:cubicBezTo>
                    <a:pt x="89216" y="40803"/>
                    <a:pt x="92049" y="41982"/>
                    <a:pt x="94847" y="43256"/>
                  </a:cubicBezTo>
                  <a:cubicBezTo>
                    <a:pt x="104587" y="47697"/>
                    <a:pt x="113850" y="53161"/>
                    <a:pt x="122375" y="59638"/>
                  </a:cubicBezTo>
                  <a:cubicBezTo>
                    <a:pt x="124065" y="60924"/>
                    <a:pt x="125744" y="62258"/>
                    <a:pt x="127387" y="63639"/>
                  </a:cubicBezTo>
                  <a:cubicBezTo>
                    <a:pt x="124899" y="66901"/>
                    <a:pt x="123684" y="71009"/>
                    <a:pt x="123291" y="75105"/>
                  </a:cubicBezTo>
                  <a:cubicBezTo>
                    <a:pt x="122470" y="83725"/>
                    <a:pt x="125089" y="92404"/>
                    <a:pt x="129292" y="99977"/>
                  </a:cubicBezTo>
                  <a:cubicBezTo>
                    <a:pt x="133495" y="107549"/>
                    <a:pt x="139222" y="114145"/>
                    <a:pt x="145056" y="120563"/>
                  </a:cubicBezTo>
                  <a:cubicBezTo>
                    <a:pt x="143961" y="102346"/>
                    <a:pt x="142115" y="83249"/>
                    <a:pt x="132281" y="67973"/>
                  </a:cubicBezTo>
                  <a:lnTo>
                    <a:pt x="132281" y="67973"/>
                  </a:lnTo>
                  <a:cubicBezTo>
                    <a:pt x="138758" y="74045"/>
                    <a:pt x="144485" y="80915"/>
                    <a:pt x="148759" y="88702"/>
                  </a:cubicBezTo>
                  <a:cubicBezTo>
                    <a:pt x="149569" y="90190"/>
                    <a:pt x="150319" y="91702"/>
                    <a:pt x="151021" y="93250"/>
                  </a:cubicBezTo>
                  <a:cubicBezTo>
                    <a:pt x="151090" y="93400"/>
                    <a:pt x="151221" y="93464"/>
                    <a:pt x="151351" y="93464"/>
                  </a:cubicBezTo>
                  <a:cubicBezTo>
                    <a:pt x="151582" y="93464"/>
                    <a:pt x="151809" y="93266"/>
                    <a:pt x="151688" y="93000"/>
                  </a:cubicBezTo>
                  <a:cubicBezTo>
                    <a:pt x="146282" y="80832"/>
                    <a:pt x="137400" y="70568"/>
                    <a:pt x="127232" y="62103"/>
                  </a:cubicBezTo>
                  <a:cubicBezTo>
                    <a:pt x="124708" y="59996"/>
                    <a:pt x="122089" y="57984"/>
                    <a:pt x="119410" y="56067"/>
                  </a:cubicBezTo>
                  <a:lnTo>
                    <a:pt x="119410" y="56067"/>
                  </a:lnTo>
                  <a:cubicBezTo>
                    <a:pt x="129483" y="61210"/>
                    <a:pt x="138650" y="66913"/>
                    <a:pt x="148128" y="73402"/>
                  </a:cubicBezTo>
                  <a:cubicBezTo>
                    <a:pt x="157486" y="79808"/>
                    <a:pt x="167535" y="85820"/>
                    <a:pt x="178739" y="87594"/>
                  </a:cubicBezTo>
                  <a:cubicBezTo>
                    <a:pt x="174524" y="80867"/>
                    <a:pt x="170238" y="74045"/>
                    <a:pt x="164320" y="68771"/>
                  </a:cubicBezTo>
                  <a:cubicBezTo>
                    <a:pt x="157831" y="62972"/>
                    <a:pt x="149652" y="59329"/>
                    <a:pt x="141210" y="57245"/>
                  </a:cubicBezTo>
                  <a:cubicBezTo>
                    <a:pt x="133328" y="55305"/>
                    <a:pt x="125196" y="54674"/>
                    <a:pt x="117076" y="54424"/>
                  </a:cubicBezTo>
                  <a:cubicBezTo>
                    <a:pt x="111385" y="50518"/>
                    <a:pt x="105408" y="47030"/>
                    <a:pt x="99241" y="43970"/>
                  </a:cubicBezTo>
                  <a:cubicBezTo>
                    <a:pt x="94585" y="41672"/>
                    <a:pt x="89799" y="39612"/>
                    <a:pt x="84929" y="37791"/>
                  </a:cubicBezTo>
                  <a:lnTo>
                    <a:pt x="84929" y="37791"/>
                  </a:lnTo>
                  <a:cubicBezTo>
                    <a:pt x="93240" y="40410"/>
                    <a:pt x="108516" y="45815"/>
                    <a:pt x="112159" y="46018"/>
                  </a:cubicBezTo>
                  <a:cubicBezTo>
                    <a:pt x="122696" y="46589"/>
                    <a:pt x="133257" y="46042"/>
                    <a:pt x="143782" y="46637"/>
                  </a:cubicBezTo>
                  <a:cubicBezTo>
                    <a:pt x="144318" y="46661"/>
                    <a:pt x="144889" y="46720"/>
                    <a:pt x="145437" y="46839"/>
                  </a:cubicBezTo>
                  <a:cubicBezTo>
                    <a:pt x="146306" y="47387"/>
                    <a:pt x="146747" y="47161"/>
                    <a:pt x="147592" y="47744"/>
                  </a:cubicBezTo>
                  <a:cubicBezTo>
                    <a:pt x="146401" y="46244"/>
                    <a:pt x="143187" y="43708"/>
                    <a:pt x="142079" y="43470"/>
                  </a:cubicBezTo>
                  <a:cubicBezTo>
                    <a:pt x="130030" y="35778"/>
                    <a:pt x="119565" y="34242"/>
                    <a:pt x="105349" y="32647"/>
                  </a:cubicBezTo>
                  <a:cubicBezTo>
                    <a:pt x="102943" y="32380"/>
                    <a:pt x="100491" y="32215"/>
                    <a:pt x="98045" y="32215"/>
                  </a:cubicBezTo>
                  <a:cubicBezTo>
                    <a:pt x="92102" y="32215"/>
                    <a:pt x="86195" y="33189"/>
                    <a:pt x="81084" y="36040"/>
                  </a:cubicBezTo>
                  <a:cubicBezTo>
                    <a:pt x="81060" y="36028"/>
                    <a:pt x="81048" y="36017"/>
                    <a:pt x="81036" y="36017"/>
                  </a:cubicBezTo>
                  <a:cubicBezTo>
                    <a:pt x="81036" y="36028"/>
                    <a:pt x="81036" y="36052"/>
                    <a:pt x="81036" y="36064"/>
                  </a:cubicBezTo>
                  <a:cubicBezTo>
                    <a:pt x="80917" y="36136"/>
                    <a:pt x="80798" y="36207"/>
                    <a:pt x="80679" y="36278"/>
                  </a:cubicBezTo>
                  <a:cubicBezTo>
                    <a:pt x="76786" y="34945"/>
                    <a:pt x="72845" y="33778"/>
                    <a:pt x="68868" y="32754"/>
                  </a:cubicBezTo>
                  <a:cubicBezTo>
                    <a:pt x="63653" y="31421"/>
                    <a:pt x="58379" y="30349"/>
                    <a:pt x="53068" y="29540"/>
                  </a:cubicBezTo>
                  <a:cubicBezTo>
                    <a:pt x="71321" y="25861"/>
                    <a:pt x="88168" y="15193"/>
                    <a:pt x="9897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354825" y="2330175"/>
              <a:ext cx="2486400" cy="1321625"/>
            </a:xfrm>
            <a:custGeom>
              <a:avLst/>
              <a:gdLst/>
              <a:ahLst/>
              <a:cxnLst/>
              <a:rect l="l" t="t" r="r" b="b"/>
              <a:pathLst>
                <a:path w="99456" h="52865" extrusionOk="0">
                  <a:moveTo>
                    <a:pt x="64092" y="1"/>
                  </a:moveTo>
                  <a:cubicBezTo>
                    <a:pt x="66497" y="2168"/>
                    <a:pt x="68164" y="5025"/>
                    <a:pt x="70283" y="7490"/>
                  </a:cubicBezTo>
                  <a:cubicBezTo>
                    <a:pt x="75273" y="13301"/>
                    <a:pt x="82887" y="16725"/>
                    <a:pt x="90527" y="16725"/>
                  </a:cubicBezTo>
                  <a:cubicBezTo>
                    <a:pt x="91090" y="16725"/>
                    <a:pt x="91652" y="16707"/>
                    <a:pt x="92214" y="16669"/>
                  </a:cubicBezTo>
                  <a:lnTo>
                    <a:pt x="92214" y="16669"/>
                  </a:lnTo>
                  <a:cubicBezTo>
                    <a:pt x="92131" y="16729"/>
                    <a:pt x="92048" y="16788"/>
                    <a:pt x="91952" y="16848"/>
                  </a:cubicBezTo>
                  <a:cubicBezTo>
                    <a:pt x="89535" y="18467"/>
                    <a:pt x="87035" y="19979"/>
                    <a:pt x="84463" y="21360"/>
                  </a:cubicBezTo>
                  <a:cubicBezTo>
                    <a:pt x="82939" y="22182"/>
                    <a:pt x="81392" y="22956"/>
                    <a:pt x="79820" y="23682"/>
                  </a:cubicBezTo>
                  <a:cubicBezTo>
                    <a:pt x="79784" y="23599"/>
                    <a:pt x="79749" y="23515"/>
                    <a:pt x="79713" y="23444"/>
                  </a:cubicBezTo>
                  <a:cubicBezTo>
                    <a:pt x="79010" y="21991"/>
                    <a:pt x="77629" y="20944"/>
                    <a:pt x="76284" y="20027"/>
                  </a:cubicBezTo>
                  <a:cubicBezTo>
                    <a:pt x="67485" y="14050"/>
                    <a:pt x="57139" y="10347"/>
                    <a:pt x="46530" y="9407"/>
                  </a:cubicBezTo>
                  <a:cubicBezTo>
                    <a:pt x="46311" y="9387"/>
                    <a:pt x="46085" y="9370"/>
                    <a:pt x="45861" y="9370"/>
                  </a:cubicBezTo>
                  <a:cubicBezTo>
                    <a:pt x="45406" y="9370"/>
                    <a:pt x="44961" y="9441"/>
                    <a:pt x="44601" y="9704"/>
                  </a:cubicBezTo>
                  <a:cubicBezTo>
                    <a:pt x="51590" y="16110"/>
                    <a:pt x="60056" y="20884"/>
                    <a:pt x="69140" y="23575"/>
                  </a:cubicBezTo>
                  <a:cubicBezTo>
                    <a:pt x="71460" y="24266"/>
                    <a:pt x="73879" y="24819"/>
                    <a:pt x="76279" y="24819"/>
                  </a:cubicBezTo>
                  <a:cubicBezTo>
                    <a:pt x="76527" y="24819"/>
                    <a:pt x="76775" y="24814"/>
                    <a:pt x="77022" y="24801"/>
                  </a:cubicBezTo>
                  <a:lnTo>
                    <a:pt x="77022" y="24801"/>
                  </a:lnTo>
                  <a:cubicBezTo>
                    <a:pt x="76903" y="24897"/>
                    <a:pt x="76784" y="24980"/>
                    <a:pt x="76677" y="25063"/>
                  </a:cubicBezTo>
                  <a:cubicBezTo>
                    <a:pt x="73962" y="26194"/>
                    <a:pt x="71200" y="27194"/>
                    <a:pt x="68390" y="28052"/>
                  </a:cubicBezTo>
                  <a:cubicBezTo>
                    <a:pt x="65390" y="28968"/>
                    <a:pt x="62330" y="29719"/>
                    <a:pt x="59246" y="30302"/>
                  </a:cubicBezTo>
                  <a:cubicBezTo>
                    <a:pt x="55400" y="25218"/>
                    <a:pt x="50304" y="20551"/>
                    <a:pt x="44458" y="18122"/>
                  </a:cubicBezTo>
                  <a:cubicBezTo>
                    <a:pt x="39303" y="15967"/>
                    <a:pt x="33624" y="14979"/>
                    <a:pt x="28921" y="11978"/>
                  </a:cubicBezTo>
                  <a:lnTo>
                    <a:pt x="28921" y="11978"/>
                  </a:lnTo>
                  <a:cubicBezTo>
                    <a:pt x="29790" y="17157"/>
                    <a:pt x="31612" y="22527"/>
                    <a:pt x="35743" y="25766"/>
                  </a:cubicBezTo>
                  <a:cubicBezTo>
                    <a:pt x="38934" y="28254"/>
                    <a:pt x="43053" y="29135"/>
                    <a:pt x="47054" y="29730"/>
                  </a:cubicBezTo>
                  <a:cubicBezTo>
                    <a:pt x="50138" y="30183"/>
                    <a:pt x="53245" y="30504"/>
                    <a:pt x="56353" y="30790"/>
                  </a:cubicBezTo>
                  <a:cubicBezTo>
                    <a:pt x="54710" y="31040"/>
                    <a:pt x="53055" y="31243"/>
                    <a:pt x="51400" y="31385"/>
                  </a:cubicBezTo>
                  <a:cubicBezTo>
                    <a:pt x="48969" y="31606"/>
                    <a:pt x="46528" y="31719"/>
                    <a:pt x="44086" y="31719"/>
                  </a:cubicBezTo>
                  <a:cubicBezTo>
                    <a:pt x="40728" y="31719"/>
                    <a:pt x="37370" y="31505"/>
                    <a:pt x="34040" y="31064"/>
                  </a:cubicBezTo>
                  <a:cubicBezTo>
                    <a:pt x="32897" y="30909"/>
                    <a:pt x="31743" y="30731"/>
                    <a:pt x="30600" y="30528"/>
                  </a:cubicBezTo>
                  <a:cubicBezTo>
                    <a:pt x="30897" y="28314"/>
                    <a:pt x="30373" y="26063"/>
                    <a:pt x="29457" y="24027"/>
                  </a:cubicBezTo>
                  <a:cubicBezTo>
                    <a:pt x="27528" y="19753"/>
                    <a:pt x="23968" y="16360"/>
                    <a:pt x="19955" y="13931"/>
                  </a:cubicBezTo>
                  <a:cubicBezTo>
                    <a:pt x="15943" y="11490"/>
                    <a:pt x="11478" y="9919"/>
                    <a:pt x="7013" y="8466"/>
                  </a:cubicBezTo>
                  <a:lnTo>
                    <a:pt x="7013" y="8466"/>
                  </a:lnTo>
                  <a:cubicBezTo>
                    <a:pt x="12419" y="16741"/>
                    <a:pt x="18408" y="25242"/>
                    <a:pt x="27135" y="29802"/>
                  </a:cubicBezTo>
                  <a:cubicBezTo>
                    <a:pt x="22456" y="28671"/>
                    <a:pt x="17919" y="26980"/>
                    <a:pt x="13824" y="24456"/>
                  </a:cubicBezTo>
                  <a:cubicBezTo>
                    <a:pt x="13038" y="23968"/>
                    <a:pt x="12276" y="23456"/>
                    <a:pt x="11538" y="22920"/>
                  </a:cubicBezTo>
                  <a:cubicBezTo>
                    <a:pt x="11500" y="22894"/>
                    <a:pt x="11461" y="22882"/>
                    <a:pt x="11423" y="22882"/>
                  </a:cubicBezTo>
                  <a:cubicBezTo>
                    <a:pt x="11258" y="22882"/>
                    <a:pt x="11123" y="23101"/>
                    <a:pt x="11288" y="23218"/>
                  </a:cubicBezTo>
                  <a:cubicBezTo>
                    <a:pt x="17098" y="27504"/>
                    <a:pt x="24027" y="29945"/>
                    <a:pt x="31088" y="31207"/>
                  </a:cubicBezTo>
                  <a:cubicBezTo>
                    <a:pt x="32850" y="31516"/>
                    <a:pt x="34624" y="31766"/>
                    <a:pt x="36398" y="31957"/>
                  </a:cubicBezTo>
                  <a:cubicBezTo>
                    <a:pt x="34610" y="32037"/>
                    <a:pt x="32845" y="32074"/>
                    <a:pt x="31087" y="32074"/>
                  </a:cubicBezTo>
                  <a:cubicBezTo>
                    <a:pt x="26827" y="32074"/>
                    <a:pt x="22608" y="31855"/>
                    <a:pt x="18217" y="31493"/>
                  </a:cubicBezTo>
                  <a:cubicBezTo>
                    <a:pt x="16048" y="31315"/>
                    <a:pt x="13850" y="31183"/>
                    <a:pt x="11660" y="31183"/>
                  </a:cubicBezTo>
                  <a:cubicBezTo>
                    <a:pt x="7673" y="31183"/>
                    <a:pt x="3713" y="31622"/>
                    <a:pt x="0" y="33028"/>
                  </a:cubicBezTo>
                  <a:cubicBezTo>
                    <a:pt x="3787" y="35064"/>
                    <a:pt x="7632" y="37124"/>
                    <a:pt x="11835" y="38017"/>
                  </a:cubicBezTo>
                  <a:cubicBezTo>
                    <a:pt x="13529" y="38380"/>
                    <a:pt x="15254" y="38546"/>
                    <a:pt x="16983" y="38546"/>
                  </a:cubicBezTo>
                  <a:cubicBezTo>
                    <a:pt x="19957" y="38546"/>
                    <a:pt x="22945" y="38056"/>
                    <a:pt x="25813" y="37243"/>
                  </a:cubicBezTo>
                  <a:cubicBezTo>
                    <a:pt x="30040" y="36041"/>
                    <a:pt x="34052" y="34160"/>
                    <a:pt x="37934" y="32100"/>
                  </a:cubicBezTo>
                  <a:cubicBezTo>
                    <a:pt x="40095" y="32279"/>
                    <a:pt x="42263" y="32367"/>
                    <a:pt x="44431" y="32367"/>
                  </a:cubicBezTo>
                  <a:cubicBezTo>
                    <a:pt x="46002" y="32367"/>
                    <a:pt x="47572" y="32321"/>
                    <a:pt x="49138" y="32231"/>
                  </a:cubicBezTo>
                  <a:cubicBezTo>
                    <a:pt x="51947" y="32064"/>
                    <a:pt x="54757" y="31755"/>
                    <a:pt x="57531" y="31302"/>
                  </a:cubicBezTo>
                  <a:lnTo>
                    <a:pt x="57531" y="31302"/>
                  </a:lnTo>
                  <a:cubicBezTo>
                    <a:pt x="52924" y="32302"/>
                    <a:pt x="44268" y="33850"/>
                    <a:pt x="42506" y="34731"/>
                  </a:cubicBezTo>
                  <a:cubicBezTo>
                    <a:pt x="37386" y="37291"/>
                    <a:pt x="32564" y="40387"/>
                    <a:pt x="27444" y="42934"/>
                  </a:cubicBezTo>
                  <a:cubicBezTo>
                    <a:pt x="27182" y="43065"/>
                    <a:pt x="26897" y="43185"/>
                    <a:pt x="26611" y="43280"/>
                  </a:cubicBezTo>
                  <a:cubicBezTo>
                    <a:pt x="26583" y="43279"/>
                    <a:pt x="26557" y="43278"/>
                    <a:pt x="26531" y="43278"/>
                  </a:cubicBezTo>
                  <a:cubicBezTo>
                    <a:pt x="26096" y="43278"/>
                    <a:pt x="25918" y="43441"/>
                    <a:pt x="25508" y="43441"/>
                  </a:cubicBezTo>
                  <a:cubicBezTo>
                    <a:pt x="25462" y="43441"/>
                    <a:pt x="25413" y="43439"/>
                    <a:pt x="25361" y="43435"/>
                  </a:cubicBezTo>
                  <a:lnTo>
                    <a:pt x="25361" y="43435"/>
                  </a:lnTo>
                  <a:cubicBezTo>
                    <a:pt x="26132" y="43739"/>
                    <a:pt x="27689" y="44014"/>
                    <a:pt x="28579" y="44014"/>
                  </a:cubicBezTo>
                  <a:cubicBezTo>
                    <a:pt x="28802" y="44014"/>
                    <a:pt x="28983" y="43997"/>
                    <a:pt x="29099" y="43958"/>
                  </a:cubicBezTo>
                  <a:cubicBezTo>
                    <a:pt x="29729" y="43990"/>
                    <a:pt x="30342" y="44006"/>
                    <a:pt x="30942" y="44006"/>
                  </a:cubicBezTo>
                  <a:cubicBezTo>
                    <a:pt x="37720" y="44006"/>
                    <a:pt x="42763" y="42019"/>
                    <a:pt x="49304" y="39208"/>
                  </a:cubicBezTo>
                  <a:cubicBezTo>
                    <a:pt x="53436" y="37422"/>
                    <a:pt x="57496" y="34922"/>
                    <a:pt x="59817" y="31088"/>
                  </a:cubicBezTo>
                  <a:cubicBezTo>
                    <a:pt x="59829" y="31100"/>
                    <a:pt x="59841" y="31100"/>
                    <a:pt x="59841" y="31100"/>
                  </a:cubicBezTo>
                  <a:cubicBezTo>
                    <a:pt x="59841" y="31088"/>
                    <a:pt x="59829" y="31076"/>
                    <a:pt x="59829" y="31076"/>
                  </a:cubicBezTo>
                  <a:cubicBezTo>
                    <a:pt x="59865" y="31004"/>
                    <a:pt x="59901" y="30945"/>
                    <a:pt x="59948" y="30873"/>
                  </a:cubicBezTo>
                  <a:cubicBezTo>
                    <a:pt x="62127" y="30457"/>
                    <a:pt x="64306" y="29957"/>
                    <a:pt x="66449" y="29361"/>
                  </a:cubicBezTo>
                  <a:cubicBezTo>
                    <a:pt x="69259" y="28599"/>
                    <a:pt x="72033" y="27683"/>
                    <a:pt x="74748" y="26635"/>
                  </a:cubicBezTo>
                  <a:lnTo>
                    <a:pt x="74748" y="26635"/>
                  </a:lnTo>
                  <a:cubicBezTo>
                    <a:pt x="67152" y="33267"/>
                    <a:pt x="62080" y="42815"/>
                    <a:pt x="61056" y="52864"/>
                  </a:cubicBezTo>
                  <a:cubicBezTo>
                    <a:pt x="65318" y="49388"/>
                    <a:pt x="69319" y="45554"/>
                    <a:pt x="72533" y="41089"/>
                  </a:cubicBezTo>
                  <a:cubicBezTo>
                    <a:pt x="74331" y="38589"/>
                    <a:pt x="75867" y="35898"/>
                    <a:pt x="77034" y="33052"/>
                  </a:cubicBezTo>
                  <a:cubicBezTo>
                    <a:pt x="77951" y="30790"/>
                    <a:pt x="79558" y="27278"/>
                    <a:pt x="79463" y="24837"/>
                  </a:cubicBezTo>
                  <a:lnTo>
                    <a:pt x="79117" y="24813"/>
                  </a:lnTo>
                  <a:cubicBezTo>
                    <a:pt x="80368" y="24254"/>
                    <a:pt x="81618" y="23670"/>
                    <a:pt x="82844" y="23051"/>
                  </a:cubicBezTo>
                  <a:cubicBezTo>
                    <a:pt x="88083" y="20396"/>
                    <a:pt x="93012" y="17229"/>
                    <a:pt x="97608" y="13562"/>
                  </a:cubicBezTo>
                  <a:cubicBezTo>
                    <a:pt x="98167" y="13109"/>
                    <a:pt x="98727" y="12645"/>
                    <a:pt x="99263" y="12157"/>
                  </a:cubicBezTo>
                  <a:cubicBezTo>
                    <a:pt x="99456" y="11993"/>
                    <a:pt x="99321" y="11697"/>
                    <a:pt x="99124" y="11697"/>
                  </a:cubicBezTo>
                  <a:cubicBezTo>
                    <a:pt x="99077" y="11697"/>
                    <a:pt x="99027" y="11713"/>
                    <a:pt x="98977" y="11752"/>
                  </a:cubicBezTo>
                  <a:cubicBezTo>
                    <a:pt x="97072" y="13205"/>
                    <a:pt x="95167" y="14633"/>
                    <a:pt x="93214" y="15991"/>
                  </a:cubicBezTo>
                  <a:cubicBezTo>
                    <a:pt x="88583" y="10323"/>
                    <a:pt x="82392" y="5954"/>
                    <a:pt x="75498" y="3501"/>
                  </a:cubicBezTo>
                  <a:cubicBezTo>
                    <a:pt x="71748" y="2179"/>
                    <a:pt x="67818" y="1406"/>
                    <a:pt x="6409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51150" y="31076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432800" y="1818500"/>
              <a:ext cx="2321450" cy="2031800"/>
            </a:xfrm>
            <a:custGeom>
              <a:avLst/>
              <a:gdLst/>
              <a:ahLst/>
              <a:cxnLst/>
              <a:rect l="l" t="t" r="r" b="b"/>
              <a:pathLst>
                <a:path w="92858" h="81272" extrusionOk="0">
                  <a:moveTo>
                    <a:pt x="58722" y="1"/>
                  </a:moveTo>
                  <a:cubicBezTo>
                    <a:pt x="51422" y="1"/>
                    <a:pt x="50584" y="16260"/>
                    <a:pt x="34540" y="22944"/>
                  </a:cubicBezTo>
                  <a:cubicBezTo>
                    <a:pt x="30303" y="24712"/>
                    <a:pt x="26743" y="25087"/>
                    <a:pt x="23614" y="25087"/>
                  </a:cubicBezTo>
                  <a:cubicBezTo>
                    <a:pt x="21304" y="25087"/>
                    <a:pt x="19229" y="24882"/>
                    <a:pt x="17290" y="24882"/>
                  </a:cubicBezTo>
                  <a:cubicBezTo>
                    <a:pt x="14547" y="24882"/>
                    <a:pt x="12076" y="25291"/>
                    <a:pt x="9597" y="27266"/>
                  </a:cubicBezTo>
                  <a:cubicBezTo>
                    <a:pt x="0" y="34910"/>
                    <a:pt x="84" y="58270"/>
                    <a:pt x="11276" y="70617"/>
                  </a:cubicBezTo>
                  <a:cubicBezTo>
                    <a:pt x="17780" y="77787"/>
                    <a:pt x="28054" y="81272"/>
                    <a:pt x="38749" y="81272"/>
                  </a:cubicBezTo>
                  <a:cubicBezTo>
                    <a:pt x="52545" y="81272"/>
                    <a:pt x="67043" y="75473"/>
                    <a:pt x="75057" y="64306"/>
                  </a:cubicBezTo>
                  <a:cubicBezTo>
                    <a:pt x="92857" y="39494"/>
                    <a:pt x="70116" y="72"/>
                    <a:pt x="58746" y="1"/>
                  </a:cubicBezTo>
                  <a:cubicBezTo>
                    <a:pt x="58738" y="1"/>
                    <a:pt x="58730" y="1"/>
                    <a:pt x="58722" y="1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012125" y="2922950"/>
              <a:ext cx="465275" cy="383825"/>
            </a:xfrm>
            <a:custGeom>
              <a:avLst/>
              <a:gdLst/>
              <a:ahLst/>
              <a:cxnLst/>
              <a:rect l="l" t="t" r="r" b="b"/>
              <a:pathLst>
                <a:path w="18611" h="15353" extrusionOk="0">
                  <a:moveTo>
                    <a:pt x="17255" y="0"/>
                  </a:moveTo>
                  <a:cubicBezTo>
                    <a:pt x="16735" y="0"/>
                    <a:pt x="16217" y="234"/>
                    <a:pt x="15765" y="459"/>
                  </a:cubicBezTo>
                  <a:cubicBezTo>
                    <a:pt x="12967" y="1840"/>
                    <a:pt x="10348" y="3567"/>
                    <a:pt x="7955" y="5567"/>
                  </a:cubicBezTo>
                  <a:cubicBezTo>
                    <a:pt x="5228" y="7841"/>
                    <a:pt x="2835" y="10472"/>
                    <a:pt x="811" y="13378"/>
                  </a:cubicBezTo>
                  <a:cubicBezTo>
                    <a:pt x="739" y="13497"/>
                    <a:pt x="716" y="13616"/>
                    <a:pt x="739" y="13747"/>
                  </a:cubicBezTo>
                  <a:cubicBezTo>
                    <a:pt x="573" y="14009"/>
                    <a:pt x="406" y="14270"/>
                    <a:pt x="239" y="14532"/>
                  </a:cubicBezTo>
                  <a:cubicBezTo>
                    <a:pt x="0" y="14913"/>
                    <a:pt x="387" y="15353"/>
                    <a:pt x="757" y="15353"/>
                  </a:cubicBezTo>
                  <a:cubicBezTo>
                    <a:pt x="885" y="15353"/>
                    <a:pt x="1011" y="15301"/>
                    <a:pt x="1109" y="15175"/>
                  </a:cubicBezTo>
                  <a:lnTo>
                    <a:pt x="1478" y="14687"/>
                  </a:lnTo>
                  <a:cubicBezTo>
                    <a:pt x="1548" y="14752"/>
                    <a:pt x="1640" y="14795"/>
                    <a:pt x="1730" y="14795"/>
                  </a:cubicBezTo>
                  <a:cubicBezTo>
                    <a:pt x="1807" y="14795"/>
                    <a:pt x="1882" y="14764"/>
                    <a:pt x="1942" y="14687"/>
                  </a:cubicBezTo>
                  <a:cubicBezTo>
                    <a:pt x="5526" y="10032"/>
                    <a:pt x="11217" y="7936"/>
                    <a:pt x="15729" y="4388"/>
                  </a:cubicBezTo>
                  <a:cubicBezTo>
                    <a:pt x="16277" y="3960"/>
                    <a:pt x="16813" y="3507"/>
                    <a:pt x="17325" y="3031"/>
                  </a:cubicBezTo>
                  <a:cubicBezTo>
                    <a:pt x="17801" y="2590"/>
                    <a:pt x="18349" y="2102"/>
                    <a:pt x="18480" y="1447"/>
                  </a:cubicBezTo>
                  <a:cubicBezTo>
                    <a:pt x="18611" y="840"/>
                    <a:pt x="18265" y="233"/>
                    <a:pt x="17670" y="54"/>
                  </a:cubicBezTo>
                  <a:cubicBezTo>
                    <a:pt x="17533" y="17"/>
                    <a:pt x="17394" y="0"/>
                    <a:pt x="17255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190950" y="1415975"/>
              <a:ext cx="839325" cy="169675"/>
            </a:xfrm>
            <a:custGeom>
              <a:avLst/>
              <a:gdLst/>
              <a:ahLst/>
              <a:cxnLst/>
              <a:rect l="l" t="t" r="r" b="b"/>
              <a:pathLst>
                <a:path w="33573" h="6787" extrusionOk="0">
                  <a:moveTo>
                    <a:pt x="3259" y="0"/>
                  </a:moveTo>
                  <a:cubicBezTo>
                    <a:pt x="2468" y="0"/>
                    <a:pt x="1629" y="58"/>
                    <a:pt x="965" y="505"/>
                  </a:cubicBezTo>
                  <a:cubicBezTo>
                    <a:pt x="238" y="1005"/>
                    <a:pt x="0" y="1981"/>
                    <a:pt x="441" y="2755"/>
                  </a:cubicBezTo>
                  <a:cubicBezTo>
                    <a:pt x="929" y="3588"/>
                    <a:pt x="1929" y="3946"/>
                    <a:pt x="2798" y="4219"/>
                  </a:cubicBezTo>
                  <a:cubicBezTo>
                    <a:pt x="7061" y="5553"/>
                    <a:pt x="11478" y="6363"/>
                    <a:pt x="15931" y="6660"/>
                  </a:cubicBezTo>
                  <a:cubicBezTo>
                    <a:pt x="17169" y="6745"/>
                    <a:pt x="18408" y="6786"/>
                    <a:pt x="19647" y="6786"/>
                  </a:cubicBezTo>
                  <a:cubicBezTo>
                    <a:pt x="23471" y="6786"/>
                    <a:pt x="27290" y="6389"/>
                    <a:pt x="31040" y="5624"/>
                  </a:cubicBezTo>
                  <a:cubicBezTo>
                    <a:pt x="31230" y="5589"/>
                    <a:pt x="31373" y="5481"/>
                    <a:pt x="31468" y="5327"/>
                  </a:cubicBezTo>
                  <a:cubicBezTo>
                    <a:pt x="31909" y="5231"/>
                    <a:pt x="32337" y="5124"/>
                    <a:pt x="32778" y="5017"/>
                  </a:cubicBezTo>
                  <a:cubicBezTo>
                    <a:pt x="33572" y="4802"/>
                    <a:pt x="33404" y="3483"/>
                    <a:pt x="32624" y="3483"/>
                  </a:cubicBezTo>
                  <a:cubicBezTo>
                    <a:pt x="32586" y="3483"/>
                    <a:pt x="32546" y="3486"/>
                    <a:pt x="32504" y="3493"/>
                  </a:cubicBezTo>
                  <a:cubicBezTo>
                    <a:pt x="32218" y="3529"/>
                    <a:pt x="31933" y="3576"/>
                    <a:pt x="31647" y="3624"/>
                  </a:cubicBezTo>
                  <a:cubicBezTo>
                    <a:pt x="31636" y="3385"/>
                    <a:pt x="31486" y="3166"/>
                    <a:pt x="31243" y="3166"/>
                  </a:cubicBezTo>
                  <a:cubicBezTo>
                    <a:pt x="31219" y="3166"/>
                    <a:pt x="31195" y="3168"/>
                    <a:pt x="31171" y="3172"/>
                  </a:cubicBezTo>
                  <a:cubicBezTo>
                    <a:pt x="29909" y="3363"/>
                    <a:pt x="28654" y="3446"/>
                    <a:pt x="27406" y="3446"/>
                  </a:cubicBezTo>
                  <a:cubicBezTo>
                    <a:pt x="20436" y="3446"/>
                    <a:pt x="13654" y="860"/>
                    <a:pt x="6727" y="183"/>
                  </a:cubicBezTo>
                  <a:cubicBezTo>
                    <a:pt x="5727" y="88"/>
                    <a:pt x="4727" y="28"/>
                    <a:pt x="3727" y="5"/>
                  </a:cubicBezTo>
                  <a:cubicBezTo>
                    <a:pt x="3574" y="3"/>
                    <a:pt x="3418" y="0"/>
                    <a:pt x="3259" y="0"/>
                  </a:cubicBezTo>
                  <a:close/>
                </a:path>
              </a:pathLst>
            </a:custGeom>
            <a:solidFill>
              <a:srgbClr val="FFE1DD">
                <a:alpha val="1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"/>
              <a:buNone/>
              <a:defRPr sz="24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02225"/>
            <a:ext cx="8520600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Char char="●"/>
              <a:defRPr sz="20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>
            <a:spLocks noGrp="1"/>
          </p:cNvSpPr>
          <p:nvPr>
            <p:ph type="ctrTitle"/>
          </p:nvPr>
        </p:nvSpPr>
        <p:spPr>
          <a:xfrm>
            <a:off x="2667000" y="2262475"/>
            <a:ext cx="3810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Bright Coffee </a:t>
            </a:r>
            <a:r>
              <a:rPr lang="en" dirty="0">
                <a:solidFill>
                  <a:schemeClr val="accent1"/>
                </a:solidFill>
                <a:latin typeface="+mj-lt"/>
              </a:rPr>
              <a:t>Shop 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60" name="Google Shape;460;p30"/>
          <p:cNvSpPr txBox="1">
            <a:spLocks noGrp="1"/>
          </p:cNvSpPr>
          <p:nvPr>
            <p:ph type="subTitle" idx="1"/>
          </p:nvPr>
        </p:nvSpPr>
        <p:spPr>
          <a:xfrm>
            <a:off x="2402649" y="2911599"/>
            <a:ext cx="4348785" cy="911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 Analytical Review of Sales Trends and Performance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97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483269" y="1537606"/>
            <a:ext cx="7778700" cy="3383100"/>
          </a:xfrm>
          <a:prstGeom prst="rect">
            <a:avLst/>
          </a:prstGeom>
        </p:spPr>
        <p:txBody>
          <a:bodyPr spcFirstLastPara="1" wrap="square" lIns="857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0" dirty="0">
                <a:latin typeface="+mj-lt"/>
              </a:rPr>
              <a:t>Business Insights for a New CEO using Historical Transactional Data from Bright Coffee Shop </a:t>
            </a:r>
            <a:endParaRPr sz="3200" b="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4970761" y="353423"/>
            <a:ext cx="3560517" cy="670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| MONTHS</a:t>
            </a:r>
            <a:endParaRPr dirty="0"/>
          </a:p>
        </p:txBody>
      </p:sp>
      <p:grpSp>
        <p:nvGrpSpPr>
          <p:cNvPr id="589" name="Google Shape;589;p35"/>
          <p:cNvGrpSpPr/>
          <p:nvPr/>
        </p:nvGrpSpPr>
        <p:grpSpPr>
          <a:xfrm>
            <a:off x="320682" y="1326965"/>
            <a:ext cx="5850773" cy="3423733"/>
            <a:chOff x="1397225" y="1410350"/>
            <a:chExt cx="4786300" cy="2774500"/>
          </a:xfrm>
        </p:grpSpPr>
        <p:grpSp>
          <p:nvGrpSpPr>
            <p:cNvPr id="590" name="Google Shape;590;p35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591" name="Google Shape;591;p35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35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594" name="Google Shape;594;p35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grpSp>
            <p:nvGrpSpPr>
              <p:cNvPr id="595" name="Google Shape;595;p35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96" name="Google Shape;596;p35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ZA"/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2" name="Google Shape;602;p35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35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606" name="Google Shape;606;p35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35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613" name="Google Shape;613;p35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615" name="Google Shape;615;p35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616" name="Google Shape;616;p35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619" name="Google Shape;619;p35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620" name="Google Shape;620;p35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</p:grpSp>
        <p:grpSp>
          <p:nvGrpSpPr>
            <p:cNvPr id="622" name="Google Shape;622;p35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623" name="Google Shape;623;p35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35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626" name="Google Shape;626;p35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grpSp>
            <p:nvGrpSpPr>
              <p:cNvPr id="627" name="Google Shape;627;p35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628" name="Google Shape;628;p35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0" name="Google Shape;630;p35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631" name="Google Shape;631;p35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35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634" name="Google Shape;634;p35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5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637" name="Google Shape;637;p35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35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35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643" name="Google Shape;643;p35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35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35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682" name="Google Shape;682;p35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35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35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35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5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698" name="Google Shape;698;p35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2" name="Google Shape;702;p35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5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732" name="Google Shape;732;p35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35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35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736" name="Google Shape;736;p35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35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739" name="Google Shape;739;p35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35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35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750" name="Google Shape;750;p35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35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35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35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5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810" name="Google Shape;810;p35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2" name="Google Shape;812;p35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5"/>
          <p:cNvGrpSpPr/>
          <p:nvPr/>
        </p:nvGrpSpPr>
        <p:grpSpPr>
          <a:xfrm>
            <a:off x="4740972" y="2518723"/>
            <a:ext cx="435282" cy="514076"/>
            <a:chOff x="2660925" y="1387175"/>
            <a:chExt cx="2404875" cy="2840200"/>
          </a:xfrm>
        </p:grpSpPr>
        <p:sp>
          <p:nvSpPr>
            <p:cNvPr id="848" name="Google Shape;848;p35"/>
            <p:cNvSpPr/>
            <p:nvPr/>
          </p:nvSpPr>
          <p:spPr>
            <a:xfrm>
              <a:off x="3056500" y="3815025"/>
              <a:ext cx="1563475" cy="412350"/>
            </a:xfrm>
            <a:custGeom>
              <a:avLst/>
              <a:gdLst/>
              <a:ahLst/>
              <a:cxnLst/>
              <a:rect l="l" t="t" r="r" b="b"/>
              <a:pathLst>
                <a:path w="62539" h="16494" extrusionOk="0">
                  <a:moveTo>
                    <a:pt x="31312" y="1"/>
                  </a:moveTo>
                  <a:cubicBezTo>
                    <a:pt x="13982" y="1"/>
                    <a:pt x="0" y="3684"/>
                    <a:pt x="0" y="8205"/>
                  </a:cubicBezTo>
                  <a:cubicBezTo>
                    <a:pt x="0" y="12810"/>
                    <a:pt x="13982" y="16493"/>
                    <a:pt x="31312" y="16493"/>
                  </a:cubicBezTo>
                  <a:cubicBezTo>
                    <a:pt x="48558" y="16493"/>
                    <a:pt x="62539" y="12810"/>
                    <a:pt x="62539" y="8205"/>
                  </a:cubicBezTo>
                  <a:cubicBezTo>
                    <a:pt x="62539" y="3684"/>
                    <a:pt x="48558" y="1"/>
                    <a:pt x="31312" y="1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713250" y="1439500"/>
              <a:ext cx="2300225" cy="2589050"/>
            </a:xfrm>
            <a:custGeom>
              <a:avLst/>
              <a:gdLst/>
              <a:ahLst/>
              <a:cxnLst/>
              <a:rect l="l" t="t" r="r" b="b"/>
              <a:pathLst>
                <a:path w="92009" h="103562" extrusionOk="0">
                  <a:moveTo>
                    <a:pt x="46046" y="0"/>
                  </a:moveTo>
                  <a:cubicBezTo>
                    <a:pt x="20595" y="0"/>
                    <a:pt x="1" y="20595"/>
                    <a:pt x="1" y="45962"/>
                  </a:cubicBezTo>
                  <a:cubicBezTo>
                    <a:pt x="1" y="57599"/>
                    <a:pt x="4354" y="68148"/>
                    <a:pt x="11386" y="76269"/>
                  </a:cubicBezTo>
                  <a:lnTo>
                    <a:pt x="11470" y="76352"/>
                  </a:lnTo>
                  <a:cubicBezTo>
                    <a:pt x="15154" y="80538"/>
                    <a:pt x="19591" y="83971"/>
                    <a:pt x="24530" y="86650"/>
                  </a:cubicBezTo>
                  <a:lnTo>
                    <a:pt x="45962" y="103561"/>
                  </a:lnTo>
                  <a:lnTo>
                    <a:pt x="67311" y="86733"/>
                  </a:lnTo>
                  <a:cubicBezTo>
                    <a:pt x="81962" y="79031"/>
                    <a:pt x="92008" y="63627"/>
                    <a:pt x="92008" y="45962"/>
                  </a:cubicBezTo>
                  <a:cubicBezTo>
                    <a:pt x="92008" y="20595"/>
                    <a:pt x="71413" y="0"/>
                    <a:pt x="4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660925" y="1387175"/>
              <a:ext cx="2404875" cy="2708350"/>
            </a:xfrm>
            <a:custGeom>
              <a:avLst/>
              <a:gdLst/>
              <a:ahLst/>
              <a:cxnLst/>
              <a:rect l="l" t="t" r="r" b="b"/>
              <a:pathLst>
                <a:path w="96195" h="108334" extrusionOk="0">
                  <a:moveTo>
                    <a:pt x="48139" y="4186"/>
                  </a:moveTo>
                  <a:cubicBezTo>
                    <a:pt x="72334" y="4186"/>
                    <a:pt x="92008" y="23860"/>
                    <a:pt x="92008" y="48055"/>
                  </a:cubicBezTo>
                  <a:cubicBezTo>
                    <a:pt x="92008" y="64464"/>
                    <a:pt x="82967" y="79366"/>
                    <a:pt x="68483" y="86985"/>
                  </a:cubicBezTo>
                  <a:lnTo>
                    <a:pt x="48055" y="102975"/>
                  </a:lnTo>
                  <a:lnTo>
                    <a:pt x="27963" y="87068"/>
                  </a:lnTo>
                  <a:lnTo>
                    <a:pt x="27628" y="86901"/>
                  </a:lnTo>
                  <a:cubicBezTo>
                    <a:pt x="22940" y="84389"/>
                    <a:pt x="18754" y="81124"/>
                    <a:pt x="15237" y="77106"/>
                  </a:cubicBezTo>
                  <a:lnTo>
                    <a:pt x="15070" y="76938"/>
                  </a:lnTo>
                  <a:cubicBezTo>
                    <a:pt x="8038" y="68985"/>
                    <a:pt x="4186" y="58687"/>
                    <a:pt x="4186" y="48055"/>
                  </a:cubicBezTo>
                  <a:cubicBezTo>
                    <a:pt x="4186" y="23860"/>
                    <a:pt x="23944" y="4186"/>
                    <a:pt x="48139" y="4186"/>
                  </a:cubicBezTo>
                  <a:close/>
                  <a:moveTo>
                    <a:pt x="48139" y="0"/>
                  </a:moveTo>
                  <a:cubicBezTo>
                    <a:pt x="21600" y="0"/>
                    <a:pt x="1" y="21516"/>
                    <a:pt x="1" y="48055"/>
                  </a:cubicBezTo>
                  <a:cubicBezTo>
                    <a:pt x="1" y="59106"/>
                    <a:pt x="3768" y="69738"/>
                    <a:pt x="10717" y="78278"/>
                  </a:cubicBezTo>
                  <a:lnTo>
                    <a:pt x="10382" y="78613"/>
                  </a:lnTo>
                  <a:lnTo>
                    <a:pt x="12140" y="79952"/>
                  </a:lnTo>
                  <a:cubicBezTo>
                    <a:pt x="15907" y="84222"/>
                    <a:pt x="20428" y="87822"/>
                    <a:pt x="25451" y="90501"/>
                  </a:cubicBezTo>
                  <a:lnTo>
                    <a:pt x="48055" y="108333"/>
                  </a:lnTo>
                  <a:lnTo>
                    <a:pt x="70576" y="90585"/>
                  </a:lnTo>
                  <a:cubicBezTo>
                    <a:pt x="86399" y="82213"/>
                    <a:pt x="96194" y="65971"/>
                    <a:pt x="96194" y="48055"/>
                  </a:cubicBezTo>
                  <a:cubicBezTo>
                    <a:pt x="96194" y="21516"/>
                    <a:pt x="74595" y="0"/>
                    <a:pt x="4813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159050" y="1950700"/>
              <a:ext cx="749325" cy="951800"/>
            </a:xfrm>
            <a:custGeom>
              <a:avLst/>
              <a:gdLst/>
              <a:ahLst/>
              <a:cxnLst/>
              <a:rect l="l" t="t" r="r" b="b"/>
              <a:pathLst>
                <a:path w="29973" h="38072" extrusionOk="0">
                  <a:moveTo>
                    <a:pt x="11774" y="0"/>
                  </a:moveTo>
                  <a:cubicBezTo>
                    <a:pt x="8482" y="0"/>
                    <a:pt x="5432" y="2047"/>
                    <a:pt x="4270" y="5338"/>
                  </a:cubicBezTo>
                  <a:lnTo>
                    <a:pt x="3936" y="6510"/>
                  </a:lnTo>
                  <a:cubicBezTo>
                    <a:pt x="1" y="18900"/>
                    <a:pt x="6447" y="32798"/>
                    <a:pt x="18252" y="37653"/>
                  </a:cubicBezTo>
                  <a:cubicBezTo>
                    <a:pt x="18754" y="37821"/>
                    <a:pt x="19256" y="37988"/>
                    <a:pt x="19759" y="38072"/>
                  </a:cubicBezTo>
                  <a:cubicBezTo>
                    <a:pt x="19675" y="29951"/>
                    <a:pt x="23693" y="22668"/>
                    <a:pt x="29972" y="18230"/>
                  </a:cubicBezTo>
                  <a:cubicBezTo>
                    <a:pt x="28382" y="10277"/>
                    <a:pt x="22856" y="3412"/>
                    <a:pt x="14735" y="566"/>
                  </a:cubicBezTo>
                  <a:cubicBezTo>
                    <a:pt x="13756" y="182"/>
                    <a:pt x="12754" y="0"/>
                    <a:pt x="11774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42525" y="2293100"/>
              <a:ext cx="841425" cy="825275"/>
            </a:xfrm>
            <a:custGeom>
              <a:avLst/>
              <a:gdLst/>
              <a:ahLst/>
              <a:cxnLst/>
              <a:rect l="l" t="t" r="r" b="b"/>
              <a:pathLst>
                <a:path w="33657" h="33011" extrusionOk="0">
                  <a:moveTo>
                    <a:pt x="25747" y="1"/>
                  </a:moveTo>
                  <a:cubicBezTo>
                    <a:pt x="25594" y="1"/>
                    <a:pt x="25440" y="5"/>
                    <a:pt x="25284" y="14"/>
                  </a:cubicBezTo>
                  <a:lnTo>
                    <a:pt x="24112" y="14"/>
                  </a:lnTo>
                  <a:cubicBezTo>
                    <a:pt x="10550" y="516"/>
                    <a:pt x="1" y="11651"/>
                    <a:pt x="420" y="24878"/>
                  </a:cubicBezTo>
                  <a:cubicBezTo>
                    <a:pt x="501" y="29337"/>
                    <a:pt x="3957" y="33011"/>
                    <a:pt x="8357" y="33011"/>
                  </a:cubicBezTo>
                  <a:cubicBezTo>
                    <a:pt x="8501" y="33011"/>
                    <a:pt x="8646" y="33007"/>
                    <a:pt x="8791" y="32999"/>
                  </a:cubicBezTo>
                  <a:lnTo>
                    <a:pt x="9964" y="32999"/>
                  </a:lnTo>
                  <a:cubicBezTo>
                    <a:pt x="22940" y="31994"/>
                    <a:pt x="33572" y="20692"/>
                    <a:pt x="33656" y="7883"/>
                  </a:cubicBezTo>
                  <a:cubicBezTo>
                    <a:pt x="33656" y="3434"/>
                    <a:pt x="30139" y="1"/>
                    <a:pt x="25747" y="1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694850" y="2333200"/>
              <a:ext cx="749325" cy="738850"/>
            </a:xfrm>
            <a:custGeom>
              <a:avLst/>
              <a:gdLst/>
              <a:ahLst/>
              <a:cxnLst/>
              <a:rect l="l" t="t" r="r" b="b"/>
              <a:pathLst>
                <a:path w="29973" h="29554" extrusionOk="0">
                  <a:moveTo>
                    <a:pt x="28549" y="0"/>
                  </a:moveTo>
                  <a:cubicBezTo>
                    <a:pt x="28382" y="168"/>
                    <a:pt x="28298" y="335"/>
                    <a:pt x="28298" y="586"/>
                  </a:cubicBezTo>
                  <a:cubicBezTo>
                    <a:pt x="28214" y="8791"/>
                    <a:pt x="23442" y="13312"/>
                    <a:pt x="14987" y="13312"/>
                  </a:cubicBezTo>
                  <a:cubicBezTo>
                    <a:pt x="6029" y="13312"/>
                    <a:pt x="671" y="18586"/>
                    <a:pt x="1" y="28130"/>
                  </a:cubicBezTo>
                  <a:cubicBezTo>
                    <a:pt x="336" y="28632"/>
                    <a:pt x="838" y="29135"/>
                    <a:pt x="1340" y="29553"/>
                  </a:cubicBezTo>
                  <a:cubicBezTo>
                    <a:pt x="1508" y="29470"/>
                    <a:pt x="1592" y="29218"/>
                    <a:pt x="1592" y="28967"/>
                  </a:cubicBezTo>
                  <a:cubicBezTo>
                    <a:pt x="2094" y="19842"/>
                    <a:pt x="6698" y="15070"/>
                    <a:pt x="14987" y="15070"/>
                  </a:cubicBezTo>
                  <a:cubicBezTo>
                    <a:pt x="24112" y="15070"/>
                    <a:pt x="29470" y="10130"/>
                    <a:pt x="29973" y="1507"/>
                  </a:cubicBezTo>
                  <a:cubicBezTo>
                    <a:pt x="29554" y="1005"/>
                    <a:pt x="29135" y="503"/>
                    <a:pt x="2854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353700" y="1956450"/>
              <a:ext cx="334900" cy="889550"/>
            </a:xfrm>
            <a:custGeom>
              <a:avLst/>
              <a:gdLst/>
              <a:ahLst/>
              <a:cxnLst/>
              <a:rect l="l" t="t" r="r" b="b"/>
              <a:pathLst>
                <a:path w="13396" h="35582" extrusionOk="0">
                  <a:moveTo>
                    <a:pt x="1926" y="1"/>
                  </a:moveTo>
                  <a:cubicBezTo>
                    <a:pt x="1256" y="168"/>
                    <a:pt x="587" y="419"/>
                    <a:pt x="1" y="838"/>
                  </a:cubicBezTo>
                  <a:cubicBezTo>
                    <a:pt x="84" y="1005"/>
                    <a:pt x="252" y="1089"/>
                    <a:pt x="419" y="1173"/>
                  </a:cubicBezTo>
                  <a:cubicBezTo>
                    <a:pt x="8707" y="5024"/>
                    <a:pt x="11470" y="11052"/>
                    <a:pt x="8456" y="18754"/>
                  </a:cubicBezTo>
                  <a:cubicBezTo>
                    <a:pt x="5777" y="25451"/>
                    <a:pt x="6866" y="31396"/>
                    <a:pt x="11638" y="35330"/>
                  </a:cubicBezTo>
                  <a:cubicBezTo>
                    <a:pt x="11721" y="35498"/>
                    <a:pt x="11889" y="35582"/>
                    <a:pt x="12056" y="35582"/>
                  </a:cubicBezTo>
                  <a:cubicBezTo>
                    <a:pt x="12140" y="34912"/>
                    <a:pt x="12224" y="34326"/>
                    <a:pt x="12307" y="33656"/>
                  </a:cubicBezTo>
                  <a:cubicBezTo>
                    <a:pt x="8540" y="30223"/>
                    <a:pt x="7787" y="25200"/>
                    <a:pt x="10047" y="19424"/>
                  </a:cubicBezTo>
                  <a:cubicBezTo>
                    <a:pt x="13396" y="11135"/>
                    <a:pt x="10466" y="4270"/>
                    <a:pt x="1926" y="1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5"/>
          <p:cNvGrpSpPr/>
          <p:nvPr/>
        </p:nvGrpSpPr>
        <p:grpSpPr>
          <a:xfrm>
            <a:off x="1078176" y="2436769"/>
            <a:ext cx="435282" cy="514076"/>
            <a:chOff x="2660925" y="1387175"/>
            <a:chExt cx="2404875" cy="2840200"/>
          </a:xfrm>
        </p:grpSpPr>
        <p:sp>
          <p:nvSpPr>
            <p:cNvPr id="856" name="Google Shape;856;p35"/>
            <p:cNvSpPr/>
            <p:nvPr/>
          </p:nvSpPr>
          <p:spPr>
            <a:xfrm>
              <a:off x="3056500" y="3815025"/>
              <a:ext cx="1563475" cy="412350"/>
            </a:xfrm>
            <a:custGeom>
              <a:avLst/>
              <a:gdLst/>
              <a:ahLst/>
              <a:cxnLst/>
              <a:rect l="l" t="t" r="r" b="b"/>
              <a:pathLst>
                <a:path w="62539" h="16494" extrusionOk="0">
                  <a:moveTo>
                    <a:pt x="31312" y="1"/>
                  </a:moveTo>
                  <a:cubicBezTo>
                    <a:pt x="13982" y="1"/>
                    <a:pt x="0" y="3684"/>
                    <a:pt x="0" y="8205"/>
                  </a:cubicBezTo>
                  <a:cubicBezTo>
                    <a:pt x="0" y="12810"/>
                    <a:pt x="13982" y="16493"/>
                    <a:pt x="31312" y="16493"/>
                  </a:cubicBezTo>
                  <a:cubicBezTo>
                    <a:pt x="48558" y="16493"/>
                    <a:pt x="62539" y="12810"/>
                    <a:pt x="62539" y="8205"/>
                  </a:cubicBezTo>
                  <a:cubicBezTo>
                    <a:pt x="62539" y="3684"/>
                    <a:pt x="48558" y="1"/>
                    <a:pt x="31312" y="1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713250" y="1439500"/>
              <a:ext cx="2300225" cy="2589050"/>
            </a:xfrm>
            <a:custGeom>
              <a:avLst/>
              <a:gdLst/>
              <a:ahLst/>
              <a:cxnLst/>
              <a:rect l="l" t="t" r="r" b="b"/>
              <a:pathLst>
                <a:path w="92009" h="103562" extrusionOk="0">
                  <a:moveTo>
                    <a:pt x="46046" y="0"/>
                  </a:moveTo>
                  <a:cubicBezTo>
                    <a:pt x="20595" y="0"/>
                    <a:pt x="1" y="20595"/>
                    <a:pt x="1" y="45962"/>
                  </a:cubicBezTo>
                  <a:cubicBezTo>
                    <a:pt x="1" y="57599"/>
                    <a:pt x="4354" y="68148"/>
                    <a:pt x="11386" y="76269"/>
                  </a:cubicBezTo>
                  <a:lnTo>
                    <a:pt x="11470" y="76352"/>
                  </a:lnTo>
                  <a:cubicBezTo>
                    <a:pt x="15154" y="80538"/>
                    <a:pt x="19591" y="83971"/>
                    <a:pt x="24530" y="86650"/>
                  </a:cubicBezTo>
                  <a:lnTo>
                    <a:pt x="45962" y="103561"/>
                  </a:lnTo>
                  <a:lnTo>
                    <a:pt x="67311" y="86733"/>
                  </a:lnTo>
                  <a:cubicBezTo>
                    <a:pt x="81962" y="79031"/>
                    <a:pt x="92008" y="63627"/>
                    <a:pt x="92008" y="45962"/>
                  </a:cubicBezTo>
                  <a:cubicBezTo>
                    <a:pt x="92008" y="20595"/>
                    <a:pt x="71413" y="0"/>
                    <a:pt x="4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660925" y="1387175"/>
              <a:ext cx="2404875" cy="2708350"/>
            </a:xfrm>
            <a:custGeom>
              <a:avLst/>
              <a:gdLst/>
              <a:ahLst/>
              <a:cxnLst/>
              <a:rect l="l" t="t" r="r" b="b"/>
              <a:pathLst>
                <a:path w="96195" h="108334" extrusionOk="0">
                  <a:moveTo>
                    <a:pt x="48139" y="4186"/>
                  </a:moveTo>
                  <a:cubicBezTo>
                    <a:pt x="72334" y="4186"/>
                    <a:pt x="92008" y="23860"/>
                    <a:pt x="92008" y="48055"/>
                  </a:cubicBezTo>
                  <a:cubicBezTo>
                    <a:pt x="92008" y="64464"/>
                    <a:pt x="82967" y="79366"/>
                    <a:pt x="68483" y="86985"/>
                  </a:cubicBezTo>
                  <a:lnTo>
                    <a:pt x="48055" y="102975"/>
                  </a:lnTo>
                  <a:lnTo>
                    <a:pt x="27963" y="87068"/>
                  </a:lnTo>
                  <a:lnTo>
                    <a:pt x="27628" y="86901"/>
                  </a:lnTo>
                  <a:cubicBezTo>
                    <a:pt x="22940" y="84389"/>
                    <a:pt x="18754" y="81124"/>
                    <a:pt x="15237" y="77106"/>
                  </a:cubicBezTo>
                  <a:lnTo>
                    <a:pt x="15070" y="76938"/>
                  </a:lnTo>
                  <a:cubicBezTo>
                    <a:pt x="8038" y="68985"/>
                    <a:pt x="4186" y="58687"/>
                    <a:pt x="4186" y="48055"/>
                  </a:cubicBezTo>
                  <a:cubicBezTo>
                    <a:pt x="4186" y="23860"/>
                    <a:pt x="23944" y="4186"/>
                    <a:pt x="48139" y="4186"/>
                  </a:cubicBezTo>
                  <a:close/>
                  <a:moveTo>
                    <a:pt x="48139" y="0"/>
                  </a:moveTo>
                  <a:cubicBezTo>
                    <a:pt x="21600" y="0"/>
                    <a:pt x="1" y="21516"/>
                    <a:pt x="1" y="48055"/>
                  </a:cubicBezTo>
                  <a:cubicBezTo>
                    <a:pt x="1" y="59106"/>
                    <a:pt x="3768" y="69738"/>
                    <a:pt x="10717" y="78278"/>
                  </a:cubicBezTo>
                  <a:lnTo>
                    <a:pt x="10382" y="78613"/>
                  </a:lnTo>
                  <a:lnTo>
                    <a:pt x="12140" y="79952"/>
                  </a:lnTo>
                  <a:cubicBezTo>
                    <a:pt x="15907" y="84222"/>
                    <a:pt x="20428" y="87822"/>
                    <a:pt x="25451" y="90501"/>
                  </a:cubicBezTo>
                  <a:lnTo>
                    <a:pt x="48055" y="108333"/>
                  </a:lnTo>
                  <a:lnTo>
                    <a:pt x="70576" y="90585"/>
                  </a:lnTo>
                  <a:cubicBezTo>
                    <a:pt x="86399" y="82213"/>
                    <a:pt x="96194" y="65971"/>
                    <a:pt x="96194" y="48055"/>
                  </a:cubicBezTo>
                  <a:cubicBezTo>
                    <a:pt x="96194" y="21516"/>
                    <a:pt x="74595" y="0"/>
                    <a:pt x="4813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3159050" y="1950700"/>
              <a:ext cx="749325" cy="951800"/>
            </a:xfrm>
            <a:custGeom>
              <a:avLst/>
              <a:gdLst/>
              <a:ahLst/>
              <a:cxnLst/>
              <a:rect l="l" t="t" r="r" b="b"/>
              <a:pathLst>
                <a:path w="29973" h="38072" extrusionOk="0">
                  <a:moveTo>
                    <a:pt x="11774" y="0"/>
                  </a:moveTo>
                  <a:cubicBezTo>
                    <a:pt x="8482" y="0"/>
                    <a:pt x="5432" y="2047"/>
                    <a:pt x="4270" y="5338"/>
                  </a:cubicBezTo>
                  <a:lnTo>
                    <a:pt x="3936" y="6510"/>
                  </a:lnTo>
                  <a:cubicBezTo>
                    <a:pt x="1" y="18900"/>
                    <a:pt x="6447" y="32798"/>
                    <a:pt x="18252" y="37653"/>
                  </a:cubicBezTo>
                  <a:cubicBezTo>
                    <a:pt x="18754" y="37821"/>
                    <a:pt x="19256" y="37988"/>
                    <a:pt x="19759" y="38072"/>
                  </a:cubicBezTo>
                  <a:cubicBezTo>
                    <a:pt x="19675" y="29951"/>
                    <a:pt x="23693" y="22668"/>
                    <a:pt x="29972" y="18230"/>
                  </a:cubicBezTo>
                  <a:cubicBezTo>
                    <a:pt x="28382" y="10277"/>
                    <a:pt x="22856" y="3412"/>
                    <a:pt x="14735" y="566"/>
                  </a:cubicBezTo>
                  <a:cubicBezTo>
                    <a:pt x="13756" y="182"/>
                    <a:pt x="12754" y="0"/>
                    <a:pt x="11774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3642525" y="2293100"/>
              <a:ext cx="841425" cy="825275"/>
            </a:xfrm>
            <a:custGeom>
              <a:avLst/>
              <a:gdLst/>
              <a:ahLst/>
              <a:cxnLst/>
              <a:rect l="l" t="t" r="r" b="b"/>
              <a:pathLst>
                <a:path w="33657" h="33011" extrusionOk="0">
                  <a:moveTo>
                    <a:pt x="25747" y="1"/>
                  </a:moveTo>
                  <a:cubicBezTo>
                    <a:pt x="25594" y="1"/>
                    <a:pt x="25440" y="5"/>
                    <a:pt x="25284" y="14"/>
                  </a:cubicBezTo>
                  <a:lnTo>
                    <a:pt x="24112" y="14"/>
                  </a:lnTo>
                  <a:cubicBezTo>
                    <a:pt x="10550" y="516"/>
                    <a:pt x="1" y="11651"/>
                    <a:pt x="420" y="24878"/>
                  </a:cubicBezTo>
                  <a:cubicBezTo>
                    <a:pt x="501" y="29337"/>
                    <a:pt x="3957" y="33011"/>
                    <a:pt x="8357" y="33011"/>
                  </a:cubicBezTo>
                  <a:cubicBezTo>
                    <a:pt x="8501" y="33011"/>
                    <a:pt x="8646" y="33007"/>
                    <a:pt x="8791" y="32999"/>
                  </a:cubicBezTo>
                  <a:lnTo>
                    <a:pt x="9964" y="32999"/>
                  </a:lnTo>
                  <a:cubicBezTo>
                    <a:pt x="22940" y="31994"/>
                    <a:pt x="33572" y="20692"/>
                    <a:pt x="33656" y="7883"/>
                  </a:cubicBezTo>
                  <a:cubicBezTo>
                    <a:pt x="33656" y="3434"/>
                    <a:pt x="30139" y="1"/>
                    <a:pt x="25747" y="1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694850" y="2333200"/>
              <a:ext cx="749325" cy="738850"/>
            </a:xfrm>
            <a:custGeom>
              <a:avLst/>
              <a:gdLst/>
              <a:ahLst/>
              <a:cxnLst/>
              <a:rect l="l" t="t" r="r" b="b"/>
              <a:pathLst>
                <a:path w="29973" h="29554" extrusionOk="0">
                  <a:moveTo>
                    <a:pt x="28549" y="0"/>
                  </a:moveTo>
                  <a:cubicBezTo>
                    <a:pt x="28382" y="168"/>
                    <a:pt x="28298" y="335"/>
                    <a:pt x="28298" y="586"/>
                  </a:cubicBezTo>
                  <a:cubicBezTo>
                    <a:pt x="28214" y="8791"/>
                    <a:pt x="23442" y="13312"/>
                    <a:pt x="14987" y="13312"/>
                  </a:cubicBezTo>
                  <a:cubicBezTo>
                    <a:pt x="6029" y="13312"/>
                    <a:pt x="671" y="18586"/>
                    <a:pt x="1" y="28130"/>
                  </a:cubicBezTo>
                  <a:cubicBezTo>
                    <a:pt x="336" y="28632"/>
                    <a:pt x="838" y="29135"/>
                    <a:pt x="1340" y="29553"/>
                  </a:cubicBezTo>
                  <a:cubicBezTo>
                    <a:pt x="1508" y="29470"/>
                    <a:pt x="1592" y="29218"/>
                    <a:pt x="1592" y="28967"/>
                  </a:cubicBezTo>
                  <a:cubicBezTo>
                    <a:pt x="2094" y="19842"/>
                    <a:pt x="6698" y="15070"/>
                    <a:pt x="14987" y="15070"/>
                  </a:cubicBezTo>
                  <a:cubicBezTo>
                    <a:pt x="24112" y="15070"/>
                    <a:pt x="29470" y="10130"/>
                    <a:pt x="29973" y="1507"/>
                  </a:cubicBezTo>
                  <a:cubicBezTo>
                    <a:pt x="29554" y="1005"/>
                    <a:pt x="29135" y="503"/>
                    <a:pt x="2854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353700" y="1956450"/>
              <a:ext cx="334900" cy="889550"/>
            </a:xfrm>
            <a:custGeom>
              <a:avLst/>
              <a:gdLst/>
              <a:ahLst/>
              <a:cxnLst/>
              <a:rect l="l" t="t" r="r" b="b"/>
              <a:pathLst>
                <a:path w="13396" h="35582" extrusionOk="0">
                  <a:moveTo>
                    <a:pt x="1926" y="1"/>
                  </a:moveTo>
                  <a:cubicBezTo>
                    <a:pt x="1256" y="168"/>
                    <a:pt x="587" y="419"/>
                    <a:pt x="1" y="838"/>
                  </a:cubicBezTo>
                  <a:cubicBezTo>
                    <a:pt x="84" y="1005"/>
                    <a:pt x="252" y="1089"/>
                    <a:pt x="419" y="1173"/>
                  </a:cubicBezTo>
                  <a:cubicBezTo>
                    <a:pt x="8707" y="5024"/>
                    <a:pt x="11470" y="11052"/>
                    <a:pt x="8456" y="18754"/>
                  </a:cubicBezTo>
                  <a:cubicBezTo>
                    <a:pt x="5777" y="25451"/>
                    <a:pt x="6866" y="31396"/>
                    <a:pt x="11638" y="35330"/>
                  </a:cubicBezTo>
                  <a:cubicBezTo>
                    <a:pt x="11721" y="35498"/>
                    <a:pt x="11889" y="35582"/>
                    <a:pt x="12056" y="35582"/>
                  </a:cubicBezTo>
                  <a:cubicBezTo>
                    <a:pt x="12140" y="34912"/>
                    <a:pt x="12224" y="34326"/>
                    <a:pt x="12307" y="33656"/>
                  </a:cubicBezTo>
                  <a:cubicBezTo>
                    <a:pt x="8540" y="30223"/>
                    <a:pt x="7787" y="25200"/>
                    <a:pt x="10047" y="19424"/>
                  </a:cubicBezTo>
                  <a:cubicBezTo>
                    <a:pt x="13396" y="11135"/>
                    <a:pt x="10466" y="4270"/>
                    <a:pt x="1926" y="1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5"/>
          <p:cNvGrpSpPr/>
          <p:nvPr/>
        </p:nvGrpSpPr>
        <p:grpSpPr>
          <a:xfrm>
            <a:off x="3137546" y="2166798"/>
            <a:ext cx="435282" cy="514076"/>
            <a:chOff x="2660925" y="1387175"/>
            <a:chExt cx="2404875" cy="2840200"/>
          </a:xfrm>
        </p:grpSpPr>
        <p:sp>
          <p:nvSpPr>
            <p:cNvPr id="864" name="Google Shape;864;p35"/>
            <p:cNvSpPr/>
            <p:nvPr/>
          </p:nvSpPr>
          <p:spPr>
            <a:xfrm>
              <a:off x="3056500" y="3815025"/>
              <a:ext cx="1563475" cy="412350"/>
            </a:xfrm>
            <a:custGeom>
              <a:avLst/>
              <a:gdLst/>
              <a:ahLst/>
              <a:cxnLst/>
              <a:rect l="l" t="t" r="r" b="b"/>
              <a:pathLst>
                <a:path w="62539" h="16494" extrusionOk="0">
                  <a:moveTo>
                    <a:pt x="31312" y="1"/>
                  </a:moveTo>
                  <a:cubicBezTo>
                    <a:pt x="13982" y="1"/>
                    <a:pt x="0" y="3684"/>
                    <a:pt x="0" y="8205"/>
                  </a:cubicBezTo>
                  <a:cubicBezTo>
                    <a:pt x="0" y="12810"/>
                    <a:pt x="13982" y="16493"/>
                    <a:pt x="31312" y="16493"/>
                  </a:cubicBezTo>
                  <a:cubicBezTo>
                    <a:pt x="48558" y="16493"/>
                    <a:pt x="62539" y="12810"/>
                    <a:pt x="62539" y="8205"/>
                  </a:cubicBezTo>
                  <a:cubicBezTo>
                    <a:pt x="62539" y="3684"/>
                    <a:pt x="48558" y="1"/>
                    <a:pt x="31312" y="1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713250" y="1439500"/>
              <a:ext cx="2300225" cy="2589050"/>
            </a:xfrm>
            <a:custGeom>
              <a:avLst/>
              <a:gdLst/>
              <a:ahLst/>
              <a:cxnLst/>
              <a:rect l="l" t="t" r="r" b="b"/>
              <a:pathLst>
                <a:path w="92009" h="103562" extrusionOk="0">
                  <a:moveTo>
                    <a:pt x="46046" y="0"/>
                  </a:moveTo>
                  <a:cubicBezTo>
                    <a:pt x="20595" y="0"/>
                    <a:pt x="1" y="20595"/>
                    <a:pt x="1" y="45962"/>
                  </a:cubicBezTo>
                  <a:cubicBezTo>
                    <a:pt x="1" y="57599"/>
                    <a:pt x="4354" y="68148"/>
                    <a:pt x="11386" y="76269"/>
                  </a:cubicBezTo>
                  <a:lnTo>
                    <a:pt x="11470" y="76352"/>
                  </a:lnTo>
                  <a:cubicBezTo>
                    <a:pt x="15154" y="80538"/>
                    <a:pt x="19591" y="83971"/>
                    <a:pt x="24530" y="86650"/>
                  </a:cubicBezTo>
                  <a:lnTo>
                    <a:pt x="45962" y="103561"/>
                  </a:lnTo>
                  <a:lnTo>
                    <a:pt x="67311" y="86733"/>
                  </a:lnTo>
                  <a:cubicBezTo>
                    <a:pt x="81962" y="79031"/>
                    <a:pt x="92008" y="63627"/>
                    <a:pt x="92008" y="45962"/>
                  </a:cubicBezTo>
                  <a:cubicBezTo>
                    <a:pt x="92008" y="20595"/>
                    <a:pt x="71413" y="0"/>
                    <a:pt x="4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660925" y="1387175"/>
              <a:ext cx="2404875" cy="2708350"/>
            </a:xfrm>
            <a:custGeom>
              <a:avLst/>
              <a:gdLst/>
              <a:ahLst/>
              <a:cxnLst/>
              <a:rect l="l" t="t" r="r" b="b"/>
              <a:pathLst>
                <a:path w="96195" h="108334" extrusionOk="0">
                  <a:moveTo>
                    <a:pt x="48139" y="4186"/>
                  </a:moveTo>
                  <a:cubicBezTo>
                    <a:pt x="72334" y="4186"/>
                    <a:pt x="92008" y="23860"/>
                    <a:pt x="92008" y="48055"/>
                  </a:cubicBezTo>
                  <a:cubicBezTo>
                    <a:pt x="92008" y="64464"/>
                    <a:pt x="82967" y="79366"/>
                    <a:pt x="68483" y="86985"/>
                  </a:cubicBezTo>
                  <a:lnTo>
                    <a:pt x="48055" y="102975"/>
                  </a:lnTo>
                  <a:lnTo>
                    <a:pt x="27963" y="87068"/>
                  </a:lnTo>
                  <a:lnTo>
                    <a:pt x="27628" y="86901"/>
                  </a:lnTo>
                  <a:cubicBezTo>
                    <a:pt x="22940" y="84389"/>
                    <a:pt x="18754" y="81124"/>
                    <a:pt x="15237" y="77106"/>
                  </a:cubicBezTo>
                  <a:lnTo>
                    <a:pt x="15070" y="76938"/>
                  </a:lnTo>
                  <a:cubicBezTo>
                    <a:pt x="8038" y="68985"/>
                    <a:pt x="4186" y="58687"/>
                    <a:pt x="4186" y="48055"/>
                  </a:cubicBezTo>
                  <a:cubicBezTo>
                    <a:pt x="4186" y="23860"/>
                    <a:pt x="23944" y="4186"/>
                    <a:pt x="48139" y="4186"/>
                  </a:cubicBezTo>
                  <a:close/>
                  <a:moveTo>
                    <a:pt x="48139" y="0"/>
                  </a:moveTo>
                  <a:cubicBezTo>
                    <a:pt x="21600" y="0"/>
                    <a:pt x="1" y="21516"/>
                    <a:pt x="1" y="48055"/>
                  </a:cubicBezTo>
                  <a:cubicBezTo>
                    <a:pt x="1" y="59106"/>
                    <a:pt x="3768" y="69738"/>
                    <a:pt x="10717" y="78278"/>
                  </a:cubicBezTo>
                  <a:lnTo>
                    <a:pt x="10382" y="78613"/>
                  </a:lnTo>
                  <a:lnTo>
                    <a:pt x="12140" y="79952"/>
                  </a:lnTo>
                  <a:cubicBezTo>
                    <a:pt x="15907" y="84222"/>
                    <a:pt x="20428" y="87822"/>
                    <a:pt x="25451" y="90501"/>
                  </a:cubicBezTo>
                  <a:lnTo>
                    <a:pt x="48055" y="108333"/>
                  </a:lnTo>
                  <a:lnTo>
                    <a:pt x="70576" y="90585"/>
                  </a:lnTo>
                  <a:cubicBezTo>
                    <a:pt x="86399" y="82213"/>
                    <a:pt x="96194" y="65971"/>
                    <a:pt x="96194" y="48055"/>
                  </a:cubicBezTo>
                  <a:cubicBezTo>
                    <a:pt x="96194" y="21516"/>
                    <a:pt x="74595" y="0"/>
                    <a:pt x="4813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59050" y="1950700"/>
              <a:ext cx="749325" cy="951800"/>
            </a:xfrm>
            <a:custGeom>
              <a:avLst/>
              <a:gdLst/>
              <a:ahLst/>
              <a:cxnLst/>
              <a:rect l="l" t="t" r="r" b="b"/>
              <a:pathLst>
                <a:path w="29973" h="38072" extrusionOk="0">
                  <a:moveTo>
                    <a:pt x="11774" y="0"/>
                  </a:moveTo>
                  <a:cubicBezTo>
                    <a:pt x="8482" y="0"/>
                    <a:pt x="5432" y="2047"/>
                    <a:pt x="4270" y="5338"/>
                  </a:cubicBezTo>
                  <a:lnTo>
                    <a:pt x="3936" y="6510"/>
                  </a:lnTo>
                  <a:cubicBezTo>
                    <a:pt x="1" y="18900"/>
                    <a:pt x="6447" y="32798"/>
                    <a:pt x="18252" y="37653"/>
                  </a:cubicBezTo>
                  <a:cubicBezTo>
                    <a:pt x="18754" y="37821"/>
                    <a:pt x="19256" y="37988"/>
                    <a:pt x="19759" y="38072"/>
                  </a:cubicBezTo>
                  <a:cubicBezTo>
                    <a:pt x="19675" y="29951"/>
                    <a:pt x="23693" y="22668"/>
                    <a:pt x="29972" y="18230"/>
                  </a:cubicBezTo>
                  <a:cubicBezTo>
                    <a:pt x="28382" y="10277"/>
                    <a:pt x="22856" y="3412"/>
                    <a:pt x="14735" y="566"/>
                  </a:cubicBezTo>
                  <a:cubicBezTo>
                    <a:pt x="13756" y="182"/>
                    <a:pt x="12754" y="0"/>
                    <a:pt x="11774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642525" y="2293100"/>
              <a:ext cx="841425" cy="825275"/>
            </a:xfrm>
            <a:custGeom>
              <a:avLst/>
              <a:gdLst/>
              <a:ahLst/>
              <a:cxnLst/>
              <a:rect l="l" t="t" r="r" b="b"/>
              <a:pathLst>
                <a:path w="33657" h="33011" extrusionOk="0">
                  <a:moveTo>
                    <a:pt x="25747" y="1"/>
                  </a:moveTo>
                  <a:cubicBezTo>
                    <a:pt x="25594" y="1"/>
                    <a:pt x="25440" y="5"/>
                    <a:pt x="25284" y="14"/>
                  </a:cubicBezTo>
                  <a:lnTo>
                    <a:pt x="24112" y="14"/>
                  </a:lnTo>
                  <a:cubicBezTo>
                    <a:pt x="10550" y="516"/>
                    <a:pt x="1" y="11651"/>
                    <a:pt x="420" y="24878"/>
                  </a:cubicBezTo>
                  <a:cubicBezTo>
                    <a:pt x="501" y="29337"/>
                    <a:pt x="3957" y="33011"/>
                    <a:pt x="8357" y="33011"/>
                  </a:cubicBezTo>
                  <a:cubicBezTo>
                    <a:pt x="8501" y="33011"/>
                    <a:pt x="8646" y="33007"/>
                    <a:pt x="8791" y="32999"/>
                  </a:cubicBezTo>
                  <a:lnTo>
                    <a:pt x="9964" y="32999"/>
                  </a:lnTo>
                  <a:cubicBezTo>
                    <a:pt x="22940" y="31994"/>
                    <a:pt x="33572" y="20692"/>
                    <a:pt x="33656" y="7883"/>
                  </a:cubicBezTo>
                  <a:cubicBezTo>
                    <a:pt x="33656" y="3434"/>
                    <a:pt x="30139" y="1"/>
                    <a:pt x="25747" y="1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694850" y="2333200"/>
              <a:ext cx="749325" cy="738850"/>
            </a:xfrm>
            <a:custGeom>
              <a:avLst/>
              <a:gdLst/>
              <a:ahLst/>
              <a:cxnLst/>
              <a:rect l="l" t="t" r="r" b="b"/>
              <a:pathLst>
                <a:path w="29973" h="29554" extrusionOk="0">
                  <a:moveTo>
                    <a:pt x="28549" y="0"/>
                  </a:moveTo>
                  <a:cubicBezTo>
                    <a:pt x="28382" y="168"/>
                    <a:pt x="28298" y="335"/>
                    <a:pt x="28298" y="586"/>
                  </a:cubicBezTo>
                  <a:cubicBezTo>
                    <a:pt x="28214" y="8791"/>
                    <a:pt x="23442" y="13312"/>
                    <a:pt x="14987" y="13312"/>
                  </a:cubicBezTo>
                  <a:cubicBezTo>
                    <a:pt x="6029" y="13312"/>
                    <a:pt x="671" y="18586"/>
                    <a:pt x="1" y="28130"/>
                  </a:cubicBezTo>
                  <a:cubicBezTo>
                    <a:pt x="336" y="28632"/>
                    <a:pt x="838" y="29135"/>
                    <a:pt x="1340" y="29553"/>
                  </a:cubicBezTo>
                  <a:cubicBezTo>
                    <a:pt x="1508" y="29470"/>
                    <a:pt x="1592" y="29218"/>
                    <a:pt x="1592" y="28967"/>
                  </a:cubicBezTo>
                  <a:cubicBezTo>
                    <a:pt x="2094" y="19842"/>
                    <a:pt x="6698" y="15070"/>
                    <a:pt x="14987" y="15070"/>
                  </a:cubicBezTo>
                  <a:cubicBezTo>
                    <a:pt x="24112" y="15070"/>
                    <a:pt x="29470" y="10130"/>
                    <a:pt x="29973" y="1507"/>
                  </a:cubicBezTo>
                  <a:cubicBezTo>
                    <a:pt x="29554" y="1005"/>
                    <a:pt x="29135" y="503"/>
                    <a:pt x="2854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3353700" y="1956450"/>
              <a:ext cx="334900" cy="889550"/>
            </a:xfrm>
            <a:custGeom>
              <a:avLst/>
              <a:gdLst/>
              <a:ahLst/>
              <a:cxnLst/>
              <a:rect l="l" t="t" r="r" b="b"/>
              <a:pathLst>
                <a:path w="13396" h="35582" extrusionOk="0">
                  <a:moveTo>
                    <a:pt x="1926" y="1"/>
                  </a:moveTo>
                  <a:cubicBezTo>
                    <a:pt x="1256" y="168"/>
                    <a:pt x="587" y="419"/>
                    <a:pt x="1" y="838"/>
                  </a:cubicBezTo>
                  <a:cubicBezTo>
                    <a:pt x="84" y="1005"/>
                    <a:pt x="252" y="1089"/>
                    <a:pt x="419" y="1173"/>
                  </a:cubicBezTo>
                  <a:cubicBezTo>
                    <a:pt x="8707" y="5024"/>
                    <a:pt x="11470" y="11052"/>
                    <a:pt x="8456" y="18754"/>
                  </a:cubicBezTo>
                  <a:cubicBezTo>
                    <a:pt x="5777" y="25451"/>
                    <a:pt x="6866" y="31396"/>
                    <a:pt x="11638" y="35330"/>
                  </a:cubicBezTo>
                  <a:cubicBezTo>
                    <a:pt x="11721" y="35498"/>
                    <a:pt x="11889" y="35582"/>
                    <a:pt x="12056" y="35582"/>
                  </a:cubicBezTo>
                  <a:cubicBezTo>
                    <a:pt x="12140" y="34912"/>
                    <a:pt x="12224" y="34326"/>
                    <a:pt x="12307" y="33656"/>
                  </a:cubicBezTo>
                  <a:cubicBezTo>
                    <a:pt x="8540" y="30223"/>
                    <a:pt x="7787" y="25200"/>
                    <a:pt x="10047" y="19424"/>
                  </a:cubicBezTo>
                  <a:cubicBezTo>
                    <a:pt x="13396" y="11135"/>
                    <a:pt x="10466" y="4270"/>
                    <a:pt x="1926" y="1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5"/>
          <p:cNvGrpSpPr/>
          <p:nvPr/>
        </p:nvGrpSpPr>
        <p:grpSpPr>
          <a:xfrm>
            <a:off x="3970446" y="1878158"/>
            <a:ext cx="435282" cy="514076"/>
            <a:chOff x="2660925" y="1387175"/>
            <a:chExt cx="2404875" cy="2840200"/>
          </a:xfrm>
        </p:grpSpPr>
        <p:sp>
          <p:nvSpPr>
            <p:cNvPr id="872" name="Google Shape;872;p35"/>
            <p:cNvSpPr/>
            <p:nvPr/>
          </p:nvSpPr>
          <p:spPr>
            <a:xfrm>
              <a:off x="3056500" y="3815025"/>
              <a:ext cx="1563475" cy="412350"/>
            </a:xfrm>
            <a:custGeom>
              <a:avLst/>
              <a:gdLst/>
              <a:ahLst/>
              <a:cxnLst/>
              <a:rect l="l" t="t" r="r" b="b"/>
              <a:pathLst>
                <a:path w="62539" h="16494" extrusionOk="0">
                  <a:moveTo>
                    <a:pt x="31312" y="1"/>
                  </a:moveTo>
                  <a:cubicBezTo>
                    <a:pt x="13982" y="1"/>
                    <a:pt x="0" y="3684"/>
                    <a:pt x="0" y="8205"/>
                  </a:cubicBezTo>
                  <a:cubicBezTo>
                    <a:pt x="0" y="12810"/>
                    <a:pt x="13982" y="16493"/>
                    <a:pt x="31312" y="16493"/>
                  </a:cubicBezTo>
                  <a:cubicBezTo>
                    <a:pt x="48558" y="16493"/>
                    <a:pt x="62539" y="12810"/>
                    <a:pt x="62539" y="8205"/>
                  </a:cubicBezTo>
                  <a:cubicBezTo>
                    <a:pt x="62539" y="3684"/>
                    <a:pt x="48558" y="1"/>
                    <a:pt x="31312" y="1"/>
                  </a:cubicBezTo>
                  <a:close/>
                </a:path>
              </a:pathLst>
            </a:custGeom>
            <a:solidFill>
              <a:srgbClr val="E4E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713250" y="1439500"/>
              <a:ext cx="2300225" cy="2589050"/>
            </a:xfrm>
            <a:custGeom>
              <a:avLst/>
              <a:gdLst/>
              <a:ahLst/>
              <a:cxnLst/>
              <a:rect l="l" t="t" r="r" b="b"/>
              <a:pathLst>
                <a:path w="92009" h="103562" extrusionOk="0">
                  <a:moveTo>
                    <a:pt x="46046" y="0"/>
                  </a:moveTo>
                  <a:cubicBezTo>
                    <a:pt x="20595" y="0"/>
                    <a:pt x="1" y="20595"/>
                    <a:pt x="1" y="45962"/>
                  </a:cubicBezTo>
                  <a:cubicBezTo>
                    <a:pt x="1" y="57599"/>
                    <a:pt x="4354" y="68148"/>
                    <a:pt x="11386" y="76269"/>
                  </a:cubicBezTo>
                  <a:lnTo>
                    <a:pt x="11470" y="76352"/>
                  </a:lnTo>
                  <a:cubicBezTo>
                    <a:pt x="15154" y="80538"/>
                    <a:pt x="19591" y="83971"/>
                    <a:pt x="24530" y="86650"/>
                  </a:cubicBezTo>
                  <a:lnTo>
                    <a:pt x="45962" y="103561"/>
                  </a:lnTo>
                  <a:lnTo>
                    <a:pt x="67311" y="86733"/>
                  </a:lnTo>
                  <a:cubicBezTo>
                    <a:pt x="81962" y="79031"/>
                    <a:pt x="92008" y="63627"/>
                    <a:pt x="92008" y="45962"/>
                  </a:cubicBezTo>
                  <a:cubicBezTo>
                    <a:pt x="92008" y="20595"/>
                    <a:pt x="71413" y="0"/>
                    <a:pt x="4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660925" y="1387175"/>
              <a:ext cx="2404875" cy="2708350"/>
            </a:xfrm>
            <a:custGeom>
              <a:avLst/>
              <a:gdLst/>
              <a:ahLst/>
              <a:cxnLst/>
              <a:rect l="l" t="t" r="r" b="b"/>
              <a:pathLst>
                <a:path w="96195" h="108334" extrusionOk="0">
                  <a:moveTo>
                    <a:pt x="48139" y="4186"/>
                  </a:moveTo>
                  <a:cubicBezTo>
                    <a:pt x="72334" y="4186"/>
                    <a:pt x="92008" y="23860"/>
                    <a:pt x="92008" y="48055"/>
                  </a:cubicBezTo>
                  <a:cubicBezTo>
                    <a:pt x="92008" y="64464"/>
                    <a:pt x="82967" y="79366"/>
                    <a:pt x="68483" y="86985"/>
                  </a:cubicBezTo>
                  <a:lnTo>
                    <a:pt x="48055" y="102975"/>
                  </a:lnTo>
                  <a:lnTo>
                    <a:pt x="27963" y="87068"/>
                  </a:lnTo>
                  <a:lnTo>
                    <a:pt x="27628" y="86901"/>
                  </a:lnTo>
                  <a:cubicBezTo>
                    <a:pt x="22940" y="84389"/>
                    <a:pt x="18754" y="81124"/>
                    <a:pt x="15237" y="77106"/>
                  </a:cubicBezTo>
                  <a:lnTo>
                    <a:pt x="15070" y="76938"/>
                  </a:lnTo>
                  <a:cubicBezTo>
                    <a:pt x="8038" y="68985"/>
                    <a:pt x="4186" y="58687"/>
                    <a:pt x="4186" y="48055"/>
                  </a:cubicBezTo>
                  <a:cubicBezTo>
                    <a:pt x="4186" y="23860"/>
                    <a:pt x="23944" y="4186"/>
                    <a:pt x="48139" y="4186"/>
                  </a:cubicBezTo>
                  <a:close/>
                  <a:moveTo>
                    <a:pt x="48139" y="0"/>
                  </a:moveTo>
                  <a:cubicBezTo>
                    <a:pt x="21600" y="0"/>
                    <a:pt x="1" y="21516"/>
                    <a:pt x="1" y="48055"/>
                  </a:cubicBezTo>
                  <a:cubicBezTo>
                    <a:pt x="1" y="59106"/>
                    <a:pt x="3768" y="69738"/>
                    <a:pt x="10717" y="78278"/>
                  </a:cubicBezTo>
                  <a:lnTo>
                    <a:pt x="10382" y="78613"/>
                  </a:lnTo>
                  <a:lnTo>
                    <a:pt x="12140" y="79952"/>
                  </a:lnTo>
                  <a:cubicBezTo>
                    <a:pt x="15907" y="84222"/>
                    <a:pt x="20428" y="87822"/>
                    <a:pt x="25451" y="90501"/>
                  </a:cubicBezTo>
                  <a:lnTo>
                    <a:pt x="48055" y="108333"/>
                  </a:lnTo>
                  <a:lnTo>
                    <a:pt x="70576" y="90585"/>
                  </a:lnTo>
                  <a:cubicBezTo>
                    <a:pt x="86399" y="82213"/>
                    <a:pt x="96194" y="65971"/>
                    <a:pt x="96194" y="48055"/>
                  </a:cubicBezTo>
                  <a:cubicBezTo>
                    <a:pt x="96194" y="21516"/>
                    <a:pt x="74595" y="0"/>
                    <a:pt x="4813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159050" y="1950700"/>
              <a:ext cx="749325" cy="951800"/>
            </a:xfrm>
            <a:custGeom>
              <a:avLst/>
              <a:gdLst/>
              <a:ahLst/>
              <a:cxnLst/>
              <a:rect l="l" t="t" r="r" b="b"/>
              <a:pathLst>
                <a:path w="29973" h="38072" extrusionOk="0">
                  <a:moveTo>
                    <a:pt x="11774" y="0"/>
                  </a:moveTo>
                  <a:cubicBezTo>
                    <a:pt x="8482" y="0"/>
                    <a:pt x="5432" y="2047"/>
                    <a:pt x="4270" y="5338"/>
                  </a:cubicBezTo>
                  <a:lnTo>
                    <a:pt x="3936" y="6510"/>
                  </a:lnTo>
                  <a:cubicBezTo>
                    <a:pt x="1" y="18900"/>
                    <a:pt x="6447" y="32798"/>
                    <a:pt x="18252" y="37653"/>
                  </a:cubicBezTo>
                  <a:cubicBezTo>
                    <a:pt x="18754" y="37821"/>
                    <a:pt x="19256" y="37988"/>
                    <a:pt x="19759" y="38072"/>
                  </a:cubicBezTo>
                  <a:cubicBezTo>
                    <a:pt x="19675" y="29951"/>
                    <a:pt x="23693" y="22668"/>
                    <a:pt x="29972" y="18230"/>
                  </a:cubicBezTo>
                  <a:cubicBezTo>
                    <a:pt x="28382" y="10277"/>
                    <a:pt x="22856" y="3412"/>
                    <a:pt x="14735" y="566"/>
                  </a:cubicBezTo>
                  <a:cubicBezTo>
                    <a:pt x="13756" y="182"/>
                    <a:pt x="12754" y="0"/>
                    <a:pt x="11774" y="0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3642525" y="2293100"/>
              <a:ext cx="841425" cy="825275"/>
            </a:xfrm>
            <a:custGeom>
              <a:avLst/>
              <a:gdLst/>
              <a:ahLst/>
              <a:cxnLst/>
              <a:rect l="l" t="t" r="r" b="b"/>
              <a:pathLst>
                <a:path w="33657" h="33011" extrusionOk="0">
                  <a:moveTo>
                    <a:pt x="25747" y="1"/>
                  </a:moveTo>
                  <a:cubicBezTo>
                    <a:pt x="25594" y="1"/>
                    <a:pt x="25440" y="5"/>
                    <a:pt x="25284" y="14"/>
                  </a:cubicBezTo>
                  <a:lnTo>
                    <a:pt x="24112" y="14"/>
                  </a:lnTo>
                  <a:cubicBezTo>
                    <a:pt x="10550" y="516"/>
                    <a:pt x="1" y="11651"/>
                    <a:pt x="420" y="24878"/>
                  </a:cubicBezTo>
                  <a:cubicBezTo>
                    <a:pt x="501" y="29337"/>
                    <a:pt x="3957" y="33011"/>
                    <a:pt x="8357" y="33011"/>
                  </a:cubicBezTo>
                  <a:cubicBezTo>
                    <a:pt x="8501" y="33011"/>
                    <a:pt x="8646" y="33007"/>
                    <a:pt x="8791" y="32999"/>
                  </a:cubicBezTo>
                  <a:lnTo>
                    <a:pt x="9964" y="32999"/>
                  </a:lnTo>
                  <a:cubicBezTo>
                    <a:pt x="22940" y="31994"/>
                    <a:pt x="33572" y="20692"/>
                    <a:pt x="33656" y="7883"/>
                  </a:cubicBezTo>
                  <a:cubicBezTo>
                    <a:pt x="33656" y="3434"/>
                    <a:pt x="30139" y="1"/>
                    <a:pt x="25747" y="1"/>
                  </a:cubicBezTo>
                  <a:close/>
                </a:path>
              </a:pathLst>
            </a:custGeom>
            <a:solidFill>
              <a:srgbClr val="E7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3694850" y="2333200"/>
              <a:ext cx="749325" cy="738850"/>
            </a:xfrm>
            <a:custGeom>
              <a:avLst/>
              <a:gdLst/>
              <a:ahLst/>
              <a:cxnLst/>
              <a:rect l="l" t="t" r="r" b="b"/>
              <a:pathLst>
                <a:path w="29973" h="29554" extrusionOk="0">
                  <a:moveTo>
                    <a:pt x="28549" y="0"/>
                  </a:moveTo>
                  <a:cubicBezTo>
                    <a:pt x="28382" y="168"/>
                    <a:pt x="28298" y="335"/>
                    <a:pt x="28298" y="586"/>
                  </a:cubicBezTo>
                  <a:cubicBezTo>
                    <a:pt x="28214" y="8791"/>
                    <a:pt x="23442" y="13312"/>
                    <a:pt x="14987" y="13312"/>
                  </a:cubicBezTo>
                  <a:cubicBezTo>
                    <a:pt x="6029" y="13312"/>
                    <a:pt x="671" y="18586"/>
                    <a:pt x="1" y="28130"/>
                  </a:cubicBezTo>
                  <a:cubicBezTo>
                    <a:pt x="336" y="28632"/>
                    <a:pt x="838" y="29135"/>
                    <a:pt x="1340" y="29553"/>
                  </a:cubicBezTo>
                  <a:cubicBezTo>
                    <a:pt x="1508" y="29470"/>
                    <a:pt x="1592" y="29218"/>
                    <a:pt x="1592" y="28967"/>
                  </a:cubicBezTo>
                  <a:cubicBezTo>
                    <a:pt x="2094" y="19842"/>
                    <a:pt x="6698" y="15070"/>
                    <a:pt x="14987" y="15070"/>
                  </a:cubicBezTo>
                  <a:cubicBezTo>
                    <a:pt x="24112" y="15070"/>
                    <a:pt x="29470" y="10130"/>
                    <a:pt x="29973" y="1507"/>
                  </a:cubicBezTo>
                  <a:cubicBezTo>
                    <a:pt x="29554" y="1005"/>
                    <a:pt x="29135" y="503"/>
                    <a:pt x="28549" y="0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3353700" y="1956450"/>
              <a:ext cx="334900" cy="889550"/>
            </a:xfrm>
            <a:custGeom>
              <a:avLst/>
              <a:gdLst/>
              <a:ahLst/>
              <a:cxnLst/>
              <a:rect l="l" t="t" r="r" b="b"/>
              <a:pathLst>
                <a:path w="13396" h="35582" extrusionOk="0">
                  <a:moveTo>
                    <a:pt x="1926" y="1"/>
                  </a:moveTo>
                  <a:cubicBezTo>
                    <a:pt x="1256" y="168"/>
                    <a:pt x="587" y="419"/>
                    <a:pt x="1" y="838"/>
                  </a:cubicBezTo>
                  <a:cubicBezTo>
                    <a:pt x="84" y="1005"/>
                    <a:pt x="252" y="1089"/>
                    <a:pt x="419" y="1173"/>
                  </a:cubicBezTo>
                  <a:cubicBezTo>
                    <a:pt x="8707" y="5024"/>
                    <a:pt x="11470" y="11052"/>
                    <a:pt x="8456" y="18754"/>
                  </a:cubicBezTo>
                  <a:cubicBezTo>
                    <a:pt x="5777" y="25451"/>
                    <a:pt x="6866" y="31396"/>
                    <a:pt x="11638" y="35330"/>
                  </a:cubicBezTo>
                  <a:cubicBezTo>
                    <a:pt x="11721" y="35498"/>
                    <a:pt x="11889" y="35582"/>
                    <a:pt x="12056" y="35582"/>
                  </a:cubicBezTo>
                  <a:cubicBezTo>
                    <a:pt x="12140" y="34912"/>
                    <a:pt x="12224" y="34326"/>
                    <a:pt x="12307" y="33656"/>
                  </a:cubicBezTo>
                  <a:cubicBezTo>
                    <a:pt x="8540" y="30223"/>
                    <a:pt x="7787" y="25200"/>
                    <a:pt x="10047" y="19424"/>
                  </a:cubicBezTo>
                  <a:cubicBezTo>
                    <a:pt x="13396" y="11135"/>
                    <a:pt x="10466" y="4270"/>
                    <a:pt x="1926" y="1"/>
                  </a:cubicBezTo>
                  <a:close/>
                </a:path>
              </a:pathLst>
            </a:custGeom>
            <a:solidFill>
              <a:srgbClr val="FBB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7872A87A-2424-A0D1-943A-9D5D662849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1450665" y="493488"/>
            <a:ext cx="891024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57600" lvl="8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INSIGHTS</a:t>
            </a:r>
          </a:p>
          <a:p>
            <a:pPr marL="3657600" lvl="8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900" dirty="0">
              <a:solidFill>
                <a:schemeClr val="tx1"/>
              </a:solidFill>
              <a:latin typeface="+mn-lt"/>
            </a:endParaRPr>
          </a:p>
          <a:p>
            <a:pPr marL="3657600" lvl="8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Overall revenue shows a strong upward trend from 14,674 in January to 25,512 in June.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February saw a minor dip (–6%), likely due to seasonal factors.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From March onward, revenue grew steadily each month, with the highest jump between April and May (+24%).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June, revenue increased over 70% compared to February.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Indicates consistent growth momentum and effective performance strategies after February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7C43A-784C-BA24-13FE-521D8970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6" y="1620044"/>
            <a:ext cx="5384300" cy="2688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36"/>
          <p:cNvGrpSpPr/>
          <p:nvPr/>
        </p:nvGrpSpPr>
        <p:grpSpPr>
          <a:xfrm rot="1628751">
            <a:off x="6613523" y="1721225"/>
            <a:ext cx="1308523" cy="1294502"/>
            <a:chOff x="1055950" y="1390275"/>
            <a:chExt cx="696237" cy="688777"/>
          </a:xfrm>
        </p:grpSpPr>
        <p:sp>
          <p:nvSpPr>
            <p:cNvPr id="885" name="Google Shape;885;p36"/>
            <p:cNvSpPr/>
            <p:nvPr/>
          </p:nvSpPr>
          <p:spPr>
            <a:xfrm>
              <a:off x="1055950" y="1414552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087687" y="1390275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6"/>
          <p:cNvGrpSpPr/>
          <p:nvPr/>
        </p:nvGrpSpPr>
        <p:grpSpPr>
          <a:xfrm rot="1628751">
            <a:off x="3902235" y="1721225"/>
            <a:ext cx="1308523" cy="1294502"/>
            <a:chOff x="1055950" y="1390275"/>
            <a:chExt cx="696237" cy="688777"/>
          </a:xfrm>
        </p:grpSpPr>
        <p:sp>
          <p:nvSpPr>
            <p:cNvPr id="888" name="Google Shape;888;p36"/>
            <p:cNvSpPr/>
            <p:nvPr/>
          </p:nvSpPr>
          <p:spPr>
            <a:xfrm>
              <a:off x="1055950" y="1414552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087687" y="1390275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6"/>
          <p:cNvGrpSpPr/>
          <p:nvPr/>
        </p:nvGrpSpPr>
        <p:grpSpPr>
          <a:xfrm rot="1628751">
            <a:off x="1184323" y="1721225"/>
            <a:ext cx="1308523" cy="1294502"/>
            <a:chOff x="1055950" y="1390275"/>
            <a:chExt cx="696237" cy="688777"/>
          </a:xfrm>
        </p:grpSpPr>
        <p:sp>
          <p:nvSpPr>
            <p:cNvPr id="891" name="Google Shape;891;p36"/>
            <p:cNvSpPr/>
            <p:nvPr/>
          </p:nvSpPr>
          <p:spPr>
            <a:xfrm>
              <a:off x="1055950" y="1414552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087687" y="1390275"/>
              <a:ext cx="664500" cy="6645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36"/>
          <p:cNvSpPr/>
          <p:nvPr/>
        </p:nvSpPr>
        <p:spPr>
          <a:xfrm>
            <a:off x="2039425" y="2402075"/>
            <a:ext cx="42000" cy="48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1598875" y="2402075"/>
            <a:ext cx="42000" cy="48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DA28CF-4F32-BC7E-C81A-DFA6FC4A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REVENUE| TIME CLASSIFICATION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3E71A1-E817-0B83-7B9E-14C37782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56" y="3885040"/>
            <a:ext cx="8119488" cy="1424155"/>
          </a:xfrm>
        </p:spPr>
        <p:txBody>
          <a:bodyPr/>
          <a:lstStyle/>
          <a:p>
            <a:r>
              <a:rPr lang="en-US" sz="1000" dirty="0">
                <a:latin typeface="+mj-lt"/>
              </a:rPr>
              <a:t>KEY INSIGHTS</a:t>
            </a:r>
          </a:p>
          <a:p>
            <a:r>
              <a:rPr lang="en-US" sz="1000" dirty="0">
                <a:latin typeface="+mn-lt"/>
              </a:rPr>
              <a:t>About 55% of sales occurred in the morning, while roughly 34% were generated in the afternoon, and only around 17% of sales came in the evening. This strong morning inclination highlights how the bulk of revenue is captured early in the day</a:t>
            </a:r>
            <a:endParaRPr lang="en-ZA" sz="1000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DA69-EA12-C0B7-2854-3A51F105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56" y="1458035"/>
            <a:ext cx="2027685" cy="2027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7E3E1B-25A1-6F19-B63E-42FF04666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391" y="976435"/>
            <a:ext cx="5188816" cy="2509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7"/>
          <p:cNvSpPr txBox="1">
            <a:spLocks noGrp="1"/>
          </p:cNvSpPr>
          <p:nvPr>
            <p:ph type="title"/>
          </p:nvPr>
        </p:nvSpPr>
        <p:spPr>
          <a:xfrm>
            <a:off x="93484" y="236544"/>
            <a:ext cx="4540391" cy="102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SALES| PRODUCT CATEGORY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C696-E314-5E95-DD24-5C767077678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62646" y="-543138"/>
            <a:ext cx="3781354" cy="43863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05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050" dirty="0">
              <a:latin typeface="+mn-lt"/>
            </a:endParaRPr>
          </a:p>
          <a:p>
            <a:pPr marL="101600" indent="0"/>
            <a:r>
              <a:rPr lang="en-US" sz="1000" dirty="0">
                <a:latin typeface="+mj-lt"/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>
                <a:latin typeface="+mn-lt"/>
              </a:rPr>
              <a:t> 75% of total sales come from Coffee, Tea, and Bakery categories, with Coffee leading at 35%.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>
                <a:latin typeface="+mn-lt"/>
              </a:rPr>
              <a:t>The remaining categories, including Drinking Chocolate, Flavours, and others, contribute less than 25% combined — highlighting a strong customer preference for hot beverages and baked goods.</a:t>
            </a:r>
            <a:endParaRPr lang="en-ZA" sz="105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5DC3A0-05DF-C29E-CDCD-1C452BDC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3" y="1897304"/>
            <a:ext cx="5384803" cy="2585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8"/>
          <p:cNvSpPr txBox="1">
            <a:spLocks noGrp="1"/>
          </p:cNvSpPr>
          <p:nvPr>
            <p:ph type="title"/>
          </p:nvPr>
        </p:nvSpPr>
        <p:spPr>
          <a:xfrm>
            <a:off x="629750" y="353423"/>
            <a:ext cx="304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REVENUE|DAY NAME</a:t>
            </a:r>
            <a:endParaRPr lang="en-ZA" dirty="0"/>
          </a:p>
        </p:txBody>
      </p:sp>
      <p:pic>
        <p:nvPicPr>
          <p:cNvPr id="9" name="Picture 8" descr="A graph with orange bars&#10;&#10;AI-generated content may be incorrect.">
            <a:extLst>
              <a:ext uri="{FF2B5EF4-FFF2-40B4-BE49-F238E27FC236}">
                <a16:creationId xmlns:a16="http://schemas.microsoft.com/office/drawing/2014/main" id="{CCA6F081-83C5-0014-48F6-945B0077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811216"/>
            <a:ext cx="6551410" cy="31595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AC791C-2F74-FFDD-35FA-7C9B078DA9F0}"/>
              </a:ext>
            </a:extLst>
          </p:cNvPr>
          <p:cNvSpPr txBox="1"/>
          <p:nvPr/>
        </p:nvSpPr>
        <p:spPr>
          <a:xfrm>
            <a:off x="5005137" y="178755"/>
            <a:ext cx="3685101" cy="147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63BABF7-AD67-859E-E73C-971EA1AA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055" y="747023"/>
            <a:ext cx="6021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Thursday recorded the highest revenue, contributing approximately 17% of total weekly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Monday followed closely with around 16%, showing strong performance at the start of the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Friday and Wednesday each accounted for roughly 15% of weekly revenue, indicating consistent mid-week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Sunday contributed about 14% of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Tuesday generated around 13%, while Saturday recorded the lowest revenue at approximately 10%.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Overall sales were strongest during weekdays, peaking on Thursday and Monday, and weaker over weekends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C016C-635D-C095-9D52-0731CB2935D0}"/>
              </a:ext>
            </a:extLst>
          </p:cNvPr>
          <p:cNvSpPr txBox="1"/>
          <p:nvPr/>
        </p:nvSpPr>
        <p:spPr>
          <a:xfrm>
            <a:off x="4908885" y="435491"/>
            <a:ext cx="198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>
                <a:latin typeface="+mj-lt"/>
              </a:rPr>
              <a:t>KEY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248;p42">
            <a:extLst>
              <a:ext uri="{FF2B5EF4-FFF2-40B4-BE49-F238E27FC236}">
                <a16:creationId xmlns:a16="http://schemas.microsoft.com/office/drawing/2014/main" id="{BA30D129-0D6B-CC22-5555-83361222B8B1}"/>
              </a:ext>
            </a:extLst>
          </p:cNvPr>
          <p:cNvGrpSpPr/>
          <p:nvPr/>
        </p:nvGrpSpPr>
        <p:grpSpPr>
          <a:xfrm>
            <a:off x="3685101" y="1842550"/>
            <a:ext cx="2783438" cy="2773134"/>
            <a:chOff x="2971578" y="1495411"/>
            <a:chExt cx="3591515" cy="3120273"/>
          </a:xfrm>
        </p:grpSpPr>
        <p:grpSp>
          <p:nvGrpSpPr>
            <p:cNvPr id="16" name="Google Shape;1249;p42">
              <a:extLst>
                <a:ext uri="{FF2B5EF4-FFF2-40B4-BE49-F238E27FC236}">
                  <a16:creationId xmlns:a16="http://schemas.microsoft.com/office/drawing/2014/main" id="{7305130A-6A95-9BD8-5F54-9B2D0ADBEFFD}"/>
                </a:ext>
              </a:extLst>
            </p:cNvPr>
            <p:cNvGrpSpPr/>
            <p:nvPr/>
          </p:nvGrpSpPr>
          <p:grpSpPr>
            <a:xfrm>
              <a:off x="2971587" y="1573186"/>
              <a:ext cx="3122875" cy="3042498"/>
              <a:chOff x="4484375" y="647000"/>
              <a:chExt cx="4485600" cy="4370150"/>
            </a:xfrm>
          </p:grpSpPr>
          <p:sp>
            <p:nvSpPr>
              <p:cNvPr id="27" name="Google Shape;1250;p42">
                <a:extLst>
                  <a:ext uri="{FF2B5EF4-FFF2-40B4-BE49-F238E27FC236}">
                    <a16:creationId xmlns:a16="http://schemas.microsoft.com/office/drawing/2014/main" id="{B6BA5647-68BE-D6F7-87B8-0F0DB6B3FE86}"/>
                  </a:ext>
                </a:extLst>
              </p:cNvPr>
              <p:cNvSpPr/>
              <p:nvPr/>
            </p:nvSpPr>
            <p:spPr>
              <a:xfrm>
                <a:off x="4484375" y="647000"/>
                <a:ext cx="4485600" cy="4072925"/>
              </a:xfrm>
              <a:custGeom>
                <a:avLst/>
                <a:gdLst/>
                <a:ahLst/>
                <a:cxnLst/>
                <a:rect l="l" t="t" r="r" b="b"/>
                <a:pathLst>
                  <a:path w="179424" h="162917" extrusionOk="0">
                    <a:moveTo>
                      <a:pt x="102922" y="598"/>
                    </a:moveTo>
                    <a:cubicBezTo>
                      <a:pt x="109990" y="598"/>
                      <a:pt x="117592" y="2104"/>
                      <a:pt x="125170" y="5047"/>
                    </a:cubicBezTo>
                    <a:cubicBezTo>
                      <a:pt x="134371" y="8639"/>
                      <a:pt x="143339" y="14248"/>
                      <a:pt x="151126" y="21293"/>
                    </a:cubicBezTo>
                    <a:cubicBezTo>
                      <a:pt x="159377" y="28756"/>
                      <a:pt x="166237" y="37794"/>
                      <a:pt x="170941" y="47458"/>
                    </a:cubicBezTo>
                    <a:cubicBezTo>
                      <a:pt x="176132" y="58142"/>
                      <a:pt x="178774" y="69451"/>
                      <a:pt x="178797" y="81085"/>
                    </a:cubicBezTo>
                    <a:cubicBezTo>
                      <a:pt x="178821" y="107574"/>
                      <a:pt x="164475" y="125929"/>
                      <a:pt x="152447" y="136659"/>
                    </a:cubicBezTo>
                    <a:cubicBezTo>
                      <a:pt x="137522" y="149962"/>
                      <a:pt x="117847" y="159046"/>
                      <a:pt x="98472" y="161596"/>
                    </a:cubicBezTo>
                    <a:cubicBezTo>
                      <a:pt x="94651" y="162096"/>
                      <a:pt x="90734" y="162342"/>
                      <a:pt x="86775" y="162342"/>
                    </a:cubicBezTo>
                    <a:cubicBezTo>
                      <a:pt x="72749" y="162342"/>
                      <a:pt x="58189" y="159252"/>
                      <a:pt x="45447" y="153415"/>
                    </a:cubicBezTo>
                    <a:cubicBezTo>
                      <a:pt x="36896" y="149521"/>
                      <a:pt x="29410" y="144562"/>
                      <a:pt x="23176" y="138652"/>
                    </a:cubicBezTo>
                    <a:cubicBezTo>
                      <a:pt x="16525" y="132372"/>
                      <a:pt x="11473" y="125187"/>
                      <a:pt x="8182" y="117285"/>
                    </a:cubicBezTo>
                    <a:cubicBezTo>
                      <a:pt x="1461" y="101132"/>
                      <a:pt x="1" y="76102"/>
                      <a:pt x="12701" y="59347"/>
                    </a:cubicBezTo>
                    <a:cubicBezTo>
                      <a:pt x="17243" y="53344"/>
                      <a:pt x="21531" y="51212"/>
                      <a:pt x="29294" y="47319"/>
                    </a:cubicBezTo>
                    <a:cubicBezTo>
                      <a:pt x="32840" y="45558"/>
                      <a:pt x="37243" y="43356"/>
                      <a:pt x="42713" y="40250"/>
                    </a:cubicBezTo>
                    <a:cubicBezTo>
                      <a:pt x="62296" y="29173"/>
                      <a:pt x="72029" y="19555"/>
                      <a:pt x="79121" y="12556"/>
                    </a:cubicBezTo>
                    <a:cubicBezTo>
                      <a:pt x="86027" y="5719"/>
                      <a:pt x="90199" y="1617"/>
                      <a:pt x="98310" y="806"/>
                    </a:cubicBezTo>
                    <a:cubicBezTo>
                      <a:pt x="99816" y="667"/>
                      <a:pt x="101346" y="598"/>
                      <a:pt x="102922" y="598"/>
                    </a:cubicBezTo>
                    <a:close/>
                    <a:moveTo>
                      <a:pt x="102923" y="1"/>
                    </a:moveTo>
                    <a:cubicBezTo>
                      <a:pt x="101343" y="1"/>
                      <a:pt x="99788" y="76"/>
                      <a:pt x="98264" y="227"/>
                    </a:cubicBezTo>
                    <a:cubicBezTo>
                      <a:pt x="89921" y="1061"/>
                      <a:pt x="85471" y="5464"/>
                      <a:pt x="78727" y="12116"/>
                    </a:cubicBezTo>
                    <a:cubicBezTo>
                      <a:pt x="71635" y="19115"/>
                      <a:pt x="61948" y="28686"/>
                      <a:pt x="42435" y="39741"/>
                    </a:cubicBezTo>
                    <a:cubicBezTo>
                      <a:pt x="36965" y="42846"/>
                      <a:pt x="32562" y="45048"/>
                      <a:pt x="29039" y="46809"/>
                    </a:cubicBezTo>
                    <a:cubicBezTo>
                      <a:pt x="21183" y="50726"/>
                      <a:pt x="16872" y="52881"/>
                      <a:pt x="12237" y="58976"/>
                    </a:cubicBezTo>
                    <a:cubicBezTo>
                      <a:pt x="6444" y="66624"/>
                      <a:pt x="3106" y="76659"/>
                      <a:pt x="2573" y="87968"/>
                    </a:cubicBezTo>
                    <a:cubicBezTo>
                      <a:pt x="2110" y="98049"/>
                      <a:pt x="3918" y="108524"/>
                      <a:pt x="7649" y="117493"/>
                    </a:cubicBezTo>
                    <a:cubicBezTo>
                      <a:pt x="10986" y="125466"/>
                      <a:pt x="16061" y="132743"/>
                      <a:pt x="22782" y="139069"/>
                    </a:cubicBezTo>
                    <a:cubicBezTo>
                      <a:pt x="29063" y="145025"/>
                      <a:pt x="36595" y="150008"/>
                      <a:pt x="45193" y="153948"/>
                    </a:cubicBezTo>
                    <a:cubicBezTo>
                      <a:pt x="58032" y="159811"/>
                      <a:pt x="72678" y="162917"/>
                      <a:pt x="86769" y="162917"/>
                    </a:cubicBezTo>
                    <a:cubicBezTo>
                      <a:pt x="90755" y="162917"/>
                      <a:pt x="94718" y="162685"/>
                      <a:pt x="98565" y="162152"/>
                    </a:cubicBezTo>
                    <a:cubicBezTo>
                      <a:pt x="118055" y="159603"/>
                      <a:pt x="137824" y="150472"/>
                      <a:pt x="152841" y="137099"/>
                    </a:cubicBezTo>
                    <a:cubicBezTo>
                      <a:pt x="164962" y="126277"/>
                      <a:pt x="179423" y="107783"/>
                      <a:pt x="179377" y="81085"/>
                    </a:cubicBezTo>
                    <a:cubicBezTo>
                      <a:pt x="179354" y="69358"/>
                      <a:pt x="176689" y="57956"/>
                      <a:pt x="171451" y="47203"/>
                    </a:cubicBezTo>
                    <a:cubicBezTo>
                      <a:pt x="166723" y="37469"/>
                      <a:pt x="159817" y="28362"/>
                      <a:pt x="151520" y="20853"/>
                    </a:cubicBezTo>
                    <a:cubicBezTo>
                      <a:pt x="143687" y="13761"/>
                      <a:pt x="134649" y="8106"/>
                      <a:pt x="125379" y="4514"/>
                    </a:cubicBezTo>
                    <a:cubicBezTo>
                      <a:pt x="117731" y="1535"/>
                      <a:pt x="110068" y="1"/>
                      <a:pt x="102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51;p42">
                <a:extLst>
                  <a:ext uri="{FF2B5EF4-FFF2-40B4-BE49-F238E27FC236}">
                    <a16:creationId xmlns:a16="http://schemas.microsoft.com/office/drawing/2014/main" id="{A8D1E843-5E1A-5D9F-D729-2474DF08A7AD}"/>
                  </a:ext>
                </a:extLst>
              </p:cNvPr>
              <p:cNvSpPr/>
              <p:nvPr/>
            </p:nvSpPr>
            <p:spPr>
              <a:xfrm>
                <a:off x="4484375" y="944175"/>
                <a:ext cx="4485600" cy="4072975"/>
              </a:xfrm>
              <a:custGeom>
                <a:avLst/>
                <a:gdLst/>
                <a:ahLst/>
                <a:cxnLst/>
                <a:rect l="l" t="t" r="r" b="b"/>
                <a:pathLst>
                  <a:path w="179424" h="162919" extrusionOk="0">
                    <a:moveTo>
                      <a:pt x="102922" y="576"/>
                    </a:moveTo>
                    <a:cubicBezTo>
                      <a:pt x="109990" y="576"/>
                      <a:pt x="117592" y="2106"/>
                      <a:pt x="125170" y="5049"/>
                    </a:cubicBezTo>
                    <a:cubicBezTo>
                      <a:pt x="134371" y="8618"/>
                      <a:pt x="143339" y="14227"/>
                      <a:pt x="151126" y="21272"/>
                    </a:cubicBezTo>
                    <a:cubicBezTo>
                      <a:pt x="159377" y="28734"/>
                      <a:pt x="166237" y="37796"/>
                      <a:pt x="170941" y="47460"/>
                    </a:cubicBezTo>
                    <a:cubicBezTo>
                      <a:pt x="176132" y="58120"/>
                      <a:pt x="178774" y="69453"/>
                      <a:pt x="178797" y="81087"/>
                    </a:cubicBezTo>
                    <a:cubicBezTo>
                      <a:pt x="178821" y="107576"/>
                      <a:pt x="164475" y="125931"/>
                      <a:pt x="152447" y="136661"/>
                    </a:cubicBezTo>
                    <a:cubicBezTo>
                      <a:pt x="137522" y="149964"/>
                      <a:pt x="117847" y="159048"/>
                      <a:pt x="98472" y="161574"/>
                    </a:cubicBezTo>
                    <a:cubicBezTo>
                      <a:pt x="94639" y="162081"/>
                      <a:pt x="90709" y="162330"/>
                      <a:pt x="86737" y="162330"/>
                    </a:cubicBezTo>
                    <a:cubicBezTo>
                      <a:pt x="72723" y="162330"/>
                      <a:pt x="58178" y="159231"/>
                      <a:pt x="45447" y="153417"/>
                    </a:cubicBezTo>
                    <a:cubicBezTo>
                      <a:pt x="36896" y="149500"/>
                      <a:pt x="29410" y="144541"/>
                      <a:pt x="23176" y="138654"/>
                    </a:cubicBezTo>
                    <a:cubicBezTo>
                      <a:pt x="16525" y="132350"/>
                      <a:pt x="11473" y="125166"/>
                      <a:pt x="8182" y="117263"/>
                    </a:cubicBezTo>
                    <a:cubicBezTo>
                      <a:pt x="1461" y="101110"/>
                      <a:pt x="1" y="76081"/>
                      <a:pt x="12701" y="59325"/>
                    </a:cubicBezTo>
                    <a:cubicBezTo>
                      <a:pt x="17243" y="53346"/>
                      <a:pt x="21531" y="51191"/>
                      <a:pt x="29294" y="47321"/>
                    </a:cubicBezTo>
                    <a:cubicBezTo>
                      <a:pt x="32840" y="45559"/>
                      <a:pt x="37243" y="43358"/>
                      <a:pt x="42713" y="40252"/>
                    </a:cubicBezTo>
                    <a:cubicBezTo>
                      <a:pt x="62296" y="29151"/>
                      <a:pt x="72029" y="19557"/>
                      <a:pt x="79121" y="12535"/>
                    </a:cubicBezTo>
                    <a:cubicBezTo>
                      <a:pt x="86027" y="5721"/>
                      <a:pt x="90199" y="1619"/>
                      <a:pt x="98310" y="808"/>
                    </a:cubicBezTo>
                    <a:cubicBezTo>
                      <a:pt x="99816" y="646"/>
                      <a:pt x="101346" y="576"/>
                      <a:pt x="102922" y="576"/>
                    </a:cubicBezTo>
                    <a:close/>
                    <a:moveTo>
                      <a:pt x="102963" y="1"/>
                    </a:moveTo>
                    <a:cubicBezTo>
                      <a:pt x="101369" y="1"/>
                      <a:pt x="99800" y="76"/>
                      <a:pt x="98264" y="229"/>
                    </a:cubicBezTo>
                    <a:cubicBezTo>
                      <a:pt x="89921" y="1040"/>
                      <a:pt x="85471" y="5443"/>
                      <a:pt x="78727" y="12118"/>
                    </a:cubicBezTo>
                    <a:cubicBezTo>
                      <a:pt x="71635" y="19117"/>
                      <a:pt x="61948" y="28688"/>
                      <a:pt x="42435" y="39742"/>
                    </a:cubicBezTo>
                    <a:cubicBezTo>
                      <a:pt x="36965" y="42825"/>
                      <a:pt x="32562" y="45026"/>
                      <a:pt x="29039" y="46788"/>
                    </a:cubicBezTo>
                    <a:cubicBezTo>
                      <a:pt x="21183" y="50704"/>
                      <a:pt x="16872" y="52883"/>
                      <a:pt x="12237" y="58978"/>
                    </a:cubicBezTo>
                    <a:cubicBezTo>
                      <a:pt x="6444" y="66626"/>
                      <a:pt x="3106" y="76637"/>
                      <a:pt x="2573" y="87970"/>
                    </a:cubicBezTo>
                    <a:cubicBezTo>
                      <a:pt x="2110" y="98028"/>
                      <a:pt x="3918" y="108526"/>
                      <a:pt x="7649" y="117495"/>
                    </a:cubicBezTo>
                    <a:cubicBezTo>
                      <a:pt x="10986" y="125467"/>
                      <a:pt x="16061" y="132721"/>
                      <a:pt x="22782" y="139071"/>
                    </a:cubicBezTo>
                    <a:cubicBezTo>
                      <a:pt x="29063" y="145004"/>
                      <a:pt x="36595" y="150010"/>
                      <a:pt x="45193" y="153950"/>
                    </a:cubicBezTo>
                    <a:cubicBezTo>
                      <a:pt x="58032" y="159790"/>
                      <a:pt x="72678" y="162918"/>
                      <a:pt x="86769" y="162918"/>
                    </a:cubicBezTo>
                    <a:cubicBezTo>
                      <a:pt x="90755" y="162918"/>
                      <a:pt x="94718" y="162664"/>
                      <a:pt x="98565" y="162154"/>
                    </a:cubicBezTo>
                    <a:cubicBezTo>
                      <a:pt x="118055" y="159604"/>
                      <a:pt x="137824" y="150450"/>
                      <a:pt x="152841" y="137078"/>
                    </a:cubicBezTo>
                    <a:cubicBezTo>
                      <a:pt x="164962" y="126278"/>
                      <a:pt x="179423" y="107785"/>
                      <a:pt x="179377" y="81064"/>
                    </a:cubicBezTo>
                    <a:cubicBezTo>
                      <a:pt x="179354" y="69360"/>
                      <a:pt x="176689" y="57958"/>
                      <a:pt x="171451" y="47182"/>
                    </a:cubicBezTo>
                    <a:cubicBezTo>
                      <a:pt x="166723" y="37471"/>
                      <a:pt x="159817" y="28363"/>
                      <a:pt x="151520" y="20831"/>
                    </a:cubicBezTo>
                    <a:cubicBezTo>
                      <a:pt x="143687" y="13763"/>
                      <a:pt x="134649" y="8108"/>
                      <a:pt x="125379" y="4493"/>
                    </a:cubicBezTo>
                    <a:cubicBezTo>
                      <a:pt x="117745" y="1519"/>
                      <a:pt x="110096" y="1"/>
                      <a:pt x="1029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252;p42">
              <a:extLst>
                <a:ext uri="{FF2B5EF4-FFF2-40B4-BE49-F238E27FC236}">
                  <a16:creationId xmlns:a16="http://schemas.microsoft.com/office/drawing/2014/main" id="{21F50520-A914-7CAE-8DB9-6FAF86A14AEA}"/>
                </a:ext>
              </a:extLst>
            </p:cNvPr>
            <p:cNvGrpSpPr/>
            <p:nvPr/>
          </p:nvGrpSpPr>
          <p:grpSpPr>
            <a:xfrm>
              <a:off x="3481034" y="1495411"/>
              <a:ext cx="3082059" cy="2548020"/>
              <a:chOff x="2972975" y="1190625"/>
              <a:chExt cx="3196825" cy="2642900"/>
            </a:xfrm>
          </p:grpSpPr>
          <p:sp>
            <p:nvSpPr>
              <p:cNvPr id="23" name="Google Shape;1253;p42">
                <a:extLst>
                  <a:ext uri="{FF2B5EF4-FFF2-40B4-BE49-F238E27FC236}">
                    <a16:creationId xmlns:a16="http://schemas.microsoft.com/office/drawing/2014/main" id="{F03EAE81-4399-79C1-B127-21BCC556E50C}"/>
                  </a:ext>
                </a:extLst>
              </p:cNvPr>
              <p:cNvSpPr/>
              <p:nvPr/>
            </p:nvSpPr>
            <p:spPr>
              <a:xfrm>
                <a:off x="2972975" y="2470150"/>
                <a:ext cx="2687875" cy="1363375"/>
              </a:xfrm>
              <a:custGeom>
                <a:avLst/>
                <a:gdLst/>
                <a:ahLst/>
                <a:cxnLst/>
                <a:rect l="l" t="t" r="r" b="b"/>
                <a:pathLst>
                  <a:path w="107515" h="54535" extrusionOk="0">
                    <a:moveTo>
                      <a:pt x="2617" y="1"/>
                    </a:moveTo>
                    <a:cubicBezTo>
                      <a:pt x="2617" y="1"/>
                      <a:pt x="0" y="54534"/>
                      <a:pt x="53798" y="54534"/>
                    </a:cubicBezTo>
                    <a:cubicBezTo>
                      <a:pt x="107514" y="54534"/>
                      <a:pt x="104980" y="1"/>
                      <a:pt x="104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54;p42">
                <a:extLst>
                  <a:ext uri="{FF2B5EF4-FFF2-40B4-BE49-F238E27FC236}">
                    <a16:creationId xmlns:a16="http://schemas.microsoft.com/office/drawing/2014/main" id="{0E6844FA-6B97-068C-F9A6-D9961A35B47F}"/>
                  </a:ext>
                </a:extLst>
              </p:cNvPr>
              <p:cNvSpPr/>
              <p:nvPr/>
            </p:nvSpPr>
            <p:spPr>
              <a:xfrm>
                <a:off x="5274500" y="2664050"/>
                <a:ext cx="895300" cy="805625"/>
              </a:xfrm>
              <a:custGeom>
                <a:avLst/>
                <a:gdLst/>
                <a:ahLst/>
                <a:cxnLst/>
                <a:rect l="l" t="t" r="r" b="b"/>
                <a:pathLst>
                  <a:path w="35812" h="32225" extrusionOk="0">
                    <a:moveTo>
                      <a:pt x="21241" y="1"/>
                    </a:moveTo>
                    <a:cubicBezTo>
                      <a:pt x="16843" y="1"/>
                      <a:pt x="12919" y="1156"/>
                      <a:pt x="12919" y="1156"/>
                    </a:cubicBezTo>
                    <a:lnTo>
                      <a:pt x="11611" y="8596"/>
                    </a:lnTo>
                    <a:cubicBezTo>
                      <a:pt x="11611" y="8596"/>
                      <a:pt x="15078" y="7616"/>
                      <a:pt x="18439" y="7616"/>
                    </a:cubicBezTo>
                    <a:cubicBezTo>
                      <a:pt x="22339" y="7616"/>
                      <a:pt x="26096" y="8937"/>
                      <a:pt x="24120" y="14647"/>
                    </a:cubicBezTo>
                    <a:cubicBezTo>
                      <a:pt x="21177" y="23231"/>
                      <a:pt x="6215" y="23313"/>
                      <a:pt x="6215" y="23313"/>
                    </a:cubicBezTo>
                    <a:cubicBezTo>
                      <a:pt x="5152" y="25357"/>
                      <a:pt x="1" y="32225"/>
                      <a:pt x="1" y="32225"/>
                    </a:cubicBezTo>
                    <a:cubicBezTo>
                      <a:pt x="30497" y="32225"/>
                      <a:pt x="35812" y="15383"/>
                      <a:pt x="32541" y="6144"/>
                    </a:cubicBezTo>
                    <a:cubicBezTo>
                      <a:pt x="30761" y="1217"/>
                      <a:pt x="25752" y="1"/>
                      <a:pt x="2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55;p42">
                <a:extLst>
                  <a:ext uri="{FF2B5EF4-FFF2-40B4-BE49-F238E27FC236}">
                    <a16:creationId xmlns:a16="http://schemas.microsoft.com/office/drawing/2014/main" id="{73DF7321-DC0F-D116-1FB8-AC388CACC57D}"/>
                  </a:ext>
                </a:extLst>
              </p:cNvPr>
              <p:cNvSpPr/>
              <p:nvPr/>
            </p:nvSpPr>
            <p:spPr>
              <a:xfrm>
                <a:off x="3909125" y="1190625"/>
                <a:ext cx="523275" cy="1026100"/>
              </a:xfrm>
              <a:custGeom>
                <a:avLst/>
                <a:gdLst/>
                <a:ahLst/>
                <a:cxnLst/>
                <a:rect l="l" t="t" r="r" b="b"/>
                <a:pathLst>
                  <a:path w="20931" h="41044" extrusionOk="0">
                    <a:moveTo>
                      <a:pt x="13736" y="0"/>
                    </a:moveTo>
                    <a:cubicBezTo>
                      <a:pt x="13736" y="0"/>
                      <a:pt x="13736" y="164"/>
                      <a:pt x="13736" y="491"/>
                    </a:cubicBezTo>
                    <a:cubicBezTo>
                      <a:pt x="13981" y="4824"/>
                      <a:pt x="12918" y="9402"/>
                      <a:pt x="11120" y="13327"/>
                    </a:cubicBezTo>
                    <a:cubicBezTo>
                      <a:pt x="7440" y="21094"/>
                      <a:pt x="0" y="28452"/>
                      <a:pt x="5887" y="37037"/>
                    </a:cubicBezTo>
                    <a:cubicBezTo>
                      <a:pt x="6214" y="37446"/>
                      <a:pt x="6623" y="37855"/>
                      <a:pt x="6950" y="38264"/>
                    </a:cubicBezTo>
                    <a:cubicBezTo>
                      <a:pt x="7686" y="38999"/>
                      <a:pt x="8340" y="39572"/>
                      <a:pt x="8994" y="39981"/>
                    </a:cubicBezTo>
                    <a:cubicBezTo>
                      <a:pt x="9566" y="40389"/>
                      <a:pt x="10139" y="40635"/>
                      <a:pt x="10466" y="40798"/>
                    </a:cubicBezTo>
                    <a:cubicBezTo>
                      <a:pt x="10793" y="40962"/>
                      <a:pt x="11038" y="41043"/>
                      <a:pt x="11038" y="41043"/>
                    </a:cubicBezTo>
                    <a:cubicBezTo>
                      <a:pt x="11038" y="41043"/>
                      <a:pt x="10956" y="40880"/>
                      <a:pt x="10874" y="40553"/>
                    </a:cubicBezTo>
                    <a:cubicBezTo>
                      <a:pt x="8340" y="33849"/>
                      <a:pt x="12019" y="27553"/>
                      <a:pt x="15943" y="21912"/>
                    </a:cubicBezTo>
                    <a:cubicBezTo>
                      <a:pt x="20359" y="15534"/>
                      <a:pt x="20931" y="5723"/>
                      <a:pt x="14145" y="327"/>
                    </a:cubicBezTo>
                    <a:cubicBezTo>
                      <a:pt x="13899" y="82"/>
                      <a:pt x="13736" y="0"/>
                      <a:pt x="13736" y="0"/>
                    </a:cubicBezTo>
                    <a:close/>
                  </a:path>
                </a:pathLst>
              </a:custGeom>
              <a:solidFill>
                <a:srgbClr val="F49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56;p42">
                <a:extLst>
                  <a:ext uri="{FF2B5EF4-FFF2-40B4-BE49-F238E27FC236}">
                    <a16:creationId xmlns:a16="http://schemas.microsoft.com/office/drawing/2014/main" id="{AA69A7B5-3AB7-77A3-FB46-B88DB524F8A2}"/>
                  </a:ext>
                </a:extLst>
              </p:cNvPr>
              <p:cNvSpPr/>
              <p:nvPr/>
            </p:nvSpPr>
            <p:spPr>
              <a:xfrm>
                <a:off x="4299525" y="1503350"/>
                <a:ext cx="3618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72" h="28535" extrusionOk="0">
                    <a:moveTo>
                      <a:pt x="9485" y="0"/>
                    </a:moveTo>
                    <a:cubicBezTo>
                      <a:pt x="9485" y="0"/>
                      <a:pt x="9485" y="164"/>
                      <a:pt x="9485" y="409"/>
                    </a:cubicBezTo>
                    <a:cubicBezTo>
                      <a:pt x="9730" y="3352"/>
                      <a:pt x="8994" y="6541"/>
                      <a:pt x="7686" y="9321"/>
                    </a:cubicBezTo>
                    <a:cubicBezTo>
                      <a:pt x="5233" y="14717"/>
                      <a:pt x="0" y="19786"/>
                      <a:pt x="4088" y="25755"/>
                    </a:cubicBezTo>
                    <a:cubicBezTo>
                      <a:pt x="4334" y="26082"/>
                      <a:pt x="4579" y="26327"/>
                      <a:pt x="4824" y="26572"/>
                    </a:cubicBezTo>
                    <a:cubicBezTo>
                      <a:pt x="5315" y="27144"/>
                      <a:pt x="5805" y="27472"/>
                      <a:pt x="6214" y="27799"/>
                    </a:cubicBezTo>
                    <a:cubicBezTo>
                      <a:pt x="6623" y="28044"/>
                      <a:pt x="7032" y="28289"/>
                      <a:pt x="7277" y="28371"/>
                    </a:cubicBezTo>
                    <a:cubicBezTo>
                      <a:pt x="7522" y="28534"/>
                      <a:pt x="7686" y="28534"/>
                      <a:pt x="7686" y="28534"/>
                    </a:cubicBezTo>
                    <a:cubicBezTo>
                      <a:pt x="7686" y="28534"/>
                      <a:pt x="7604" y="28371"/>
                      <a:pt x="7522" y="28207"/>
                    </a:cubicBezTo>
                    <a:cubicBezTo>
                      <a:pt x="5805" y="23547"/>
                      <a:pt x="8340" y="19214"/>
                      <a:pt x="11038" y="15289"/>
                    </a:cubicBezTo>
                    <a:cubicBezTo>
                      <a:pt x="14145" y="10874"/>
                      <a:pt x="14472" y="4007"/>
                      <a:pt x="9812" y="246"/>
                    </a:cubicBezTo>
                    <a:cubicBezTo>
                      <a:pt x="9648" y="82"/>
                      <a:pt x="9485" y="0"/>
                      <a:pt x="9485" y="0"/>
                    </a:cubicBezTo>
                    <a:close/>
                  </a:path>
                </a:pathLst>
              </a:custGeom>
              <a:solidFill>
                <a:srgbClr val="F49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257;p42">
              <a:extLst>
                <a:ext uri="{FF2B5EF4-FFF2-40B4-BE49-F238E27FC236}">
                  <a16:creationId xmlns:a16="http://schemas.microsoft.com/office/drawing/2014/main" id="{CAEA0570-32B1-ADD4-369C-2C591FB6058F}"/>
                </a:ext>
              </a:extLst>
            </p:cNvPr>
            <p:cNvGrpSpPr/>
            <p:nvPr/>
          </p:nvGrpSpPr>
          <p:grpSpPr>
            <a:xfrm>
              <a:off x="2971578" y="2154815"/>
              <a:ext cx="1369910" cy="1837968"/>
              <a:chOff x="1846450" y="210375"/>
              <a:chExt cx="3804250" cy="5104050"/>
            </a:xfrm>
          </p:grpSpPr>
          <p:sp>
            <p:nvSpPr>
              <p:cNvPr id="19" name="Google Shape;1258;p42">
                <a:extLst>
                  <a:ext uri="{FF2B5EF4-FFF2-40B4-BE49-F238E27FC236}">
                    <a16:creationId xmlns:a16="http://schemas.microsoft.com/office/drawing/2014/main" id="{D48788B0-944D-9E8D-CB24-71DF40A76E2D}"/>
                  </a:ext>
                </a:extLst>
              </p:cNvPr>
              <p:cNvSpPr/>
              <p:nvPr/>
            </p:nvSpPr>
            <p:spPr>
              <a:xfrm>
                <a:off x="2016825" y="2532550"/>
                <a:ext cx="3408000" cy="2781875"/>
              </a:xfrm>
              <a:custGeom>
                <a:avLst/>
                <a:gdLst/>
                <a:ahLst/>
                <a:cxnLst/>
                <a:rect l="l" t="t" r="r" b="b"/>
                <a:pathLst>
                  <a:path w="136320" h="111275" extrusionOk="0">
                    <a:moveTo>
                      <a:pt x="68160" y="111274"/>
                    </a:moveTo>
                    <a:lnTo>
                      <a:pt x="68160" y="111274"/>
                    </a:lnTo>
                    <a:lnTo>
                      <a:pt x="17437" y="111274"/>
                    </a:lnTo>
                    <a:lnTo>
                      <a:pt x="1" y="0"/>
                    </a:lnTo>
                    <a:lnTo>
                      <a:pt x="68160" y="0"/>
                    </a:lnTo>
                    <a:lnTo>
                      <a:pt x="68160" y="0"/>
                    </a:lnTo>
                    <a:lnTo>
                      <a:pt x="136319" y="0"/>
                    </a:lnTo>
                    <a:lnTo>
                      <a:pt x="118883" y="11127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59;p42">
                <a:extLst>
                  <a:ext uri="{FF2B5EF4-FFF2-40B4-BE49-F238E27FC236}">
                    <a16:creationId xmlns:a16="http://schemas.microsoft.com/office/drawing/2014/main" id="{1AD9E851-F7D0-497C-8029-67497AE595F3}"/>
                  </a:ext>
                </a:extLst>
              </p:cNvPr>
              <p:cNvSpPr/>
              <p:nvPr/>
            </p:nvSpPr>
            <p:spPr>
              <a:xfrm>
                <a:off x="3800075" y="210375"/>
                <a:ext cx="614250" cy="653875"/>
              </a:xfrm>
              <a:custGeom>
                <a:avLst/>
                <a:gdLst/>
                <a:ahLst/>
                <a:cxnLst/>
                <a:rect l="l" t="t" r="r" b="b"/>
                <a:pathLst>
                  <a:path w="24570" h="26155" extrusionOk="0">
                    <a:moveTo>
                      <a:pt x="21716" y="4439"/>
                    </a:moveTo>
                    <a:cubicBezTo>
                      <a:pt x="21716" y="4439"/>
                      <a:pt x="14583" y="8401"/>
                      <a:pt x="9352" y="14900"/>
                    </a:cubicBezTo>
                    <a:cubicBezTo>
                      <a:pt x="4280" y="21241"/>
                      <a:pt x="3329" y="26155"/>
                      <a:pt x="3329" y="26155"/>
                    </a:cubicBezTo>
                    <a:lnTo>
                      <a:pt x="0" y="25362"/>
                    </a:lnTo>
                    <a:cubicBezTo>
                      <a:pt x="0" y="25362"/>
                      <a:pt x="1110" y="19814"/>
                      <a:pt x="6816" y="12840"/>
                    </a:cubicBezTo>
                    <a:cubicBezTo>
                      <a:pt x="12364" y="5865"/>
                      <a:pt x="20289" y="1586"/>
                      <a:pt x="20289" y="1586"/>
                    </a:cubicBezTo>
                    <a:cubicBezTo>
                      <a:pt x="22667" y="0"/>
                      <a:pt x="24569" y="2695"/>
                      <a:pt x="21716" y="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60;p42">
                <a:extLst>
                  <a:ext uri="{FF2B5EF4-FFF2-40B4-BE49-F238E27FC236}">
                    <a16:creationId xmlns:a16="http://schemas.microsoft.com/office/drawing/2014/main" id="{42EFE2E3-CD4E-F4AE-B0FA-BC704D17FF5A}"/>
                  </a:ext>
                </a:extLst>
              </p:cNvPr>
              <p:cNvSpPr/>
              <p:nvPr/>
            </p:nvSpPr>
            <p:spPr>
              <a:xfrm>
                <a:off x="3134325" y="654200"/>
                <a:ext cx="1315650" cy="1307725"/>
              </a:xfrm>
              <a:custGeom>
                <a:avLst/>
                <a:gdLst/>
                <a:ahLst/>
                <a:cxnLst/>
                <a:rect l="l" t="t" r="r" b="b"/>
                <a:pathLst>
                  <a:path w="52626" h="52309" extrusionOk="0">
                    <a:moveTo>
                      <a:pt x="26313" y="52309"/>
                    </a:moveTo>
                    <a:cubicBezTo>
                      <a:pt x="40896" y="52309"/>
                      <a:pt x="52626" y="40579"/>
                      <a:pt x="52626" y="26155"/>
                    </a:cubicBezTo>
                    <a:cubicBezTo>
                      <a:pt x="52626" y="11730"/>
                      <a:pt x="40896" y="1"/>
                      <a:pt x="26313" y="1"/>
                    </a:cubicBezTo>
                    <a:cubicBezTo>
                      <a:pt x="11889" y="1"/>
                      <a:pt x="1" y="11730"/>
                      <a:pt x="1" y="26155"/>
                    </a:cubicBezTo>
                    <a:cubicBezTo>
                      <a:pt x="1" y="40579"/>
                      <a:pt x="11889" y="52309"/>
                      <a:pt x="26313" y="52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61;p42">
                <a:extLst>
                  <a:ext uri="{FF2B5EF4-FFF2-40B4-BE49-F238E27FC236}">
                    <a16:creationId xmlns:a16="http://schemas.microsoft.com/office/drawing/2014/main" id="{FC1B681B-4E8F-49C2-5827-7441B0A74A8E}"/>
                  </a:ext>
                </a:extLst>
              </p:cNvPr>
              <p:cNvSpPr/>
              <p:nvPr/>
            </p:nvSpPr>
            <p:spPr>
              <a:xfrm>
                <a:off x="1846450" y="1482425"/>
                <a:ext cx="3804250" cy="3229650"/>
              </a:xfrm>
              <a:custGeom>
                <a:avLst/>
                <a:gdLst/>
                <a:ahLst/>
                <a:cxnLst/>
                <a:rect l="l" t="t" r="r" b="b"/>
                <a:pathLst>
                  <a:path w="152170" h="129186" extrusionOk="0">
                    <a:moveTo>
                      <a:pt x="74975" y="0"/>
                    </a:moveTo>
                    <a:cubicBezTo>
                      <a:pt x="116346" y="0"/>
                      <a:pt x="149950" y="13315"/>
                      <a:pt x="149950" y="29641"/>
                    </a:cubicBezTo>
                    <a:cubicBezTo>
                      <a:pt x="149950" y="30592"/>
                      <a:pt x="149792" y="31385"/>
                      <a:pt x="149633" y="32336"/>
                    </a:cubicBezTo>
                    <a:lnTo>
                      <a:pt x="149633" y="32336"/>
                    </a:lnTo>
                    <a:cubicBezTo>
                      <a:pt x="152169" y="35189"/>
                      <a:pt x="139330" y="85912"/>
                      <a:pt x="130612" y="87022"/>
                    </a:cubicBezTo>
                    <a:cubicBezTo>
                      <a:pt x="121894" y="87973"/>
                      <a:pt x="125698" y="68952"/>
                      <a:pt x="121894" y="62294"/>
                    </a:cubicBezTo>
                    <a:cubicBezTo>
                      <a:pt x="119041" y="57222"/>
                      <a:pt x="107152" y="55320"/>
                      <a:pt x="105726" y="66416"/>
                    </a:cubicBezTo>
                    <a:cubicBezTo>
                      <a:pt x="103824" y="79255"/>
                      <a:pt x="101446" y="110957"/>
                      <a:pt x="100020" y="118090"/>
                    </a:cubicBezTo>
                    <a:cubicBezTo>
                      <a:pt x="98434" y="126966"/>
                      <a:pt x="90033" y="129186"/>
                      <a:pt x="86705" y="117773"/>
                    </a:cubicBezTo>
                    <a:cubicBezTo>
                      <a:pt x="83376" y="106202"/>
                      <a:pt x="84486" y="70537"/>
                      <a:pt x="79889" y="65623"/>
                    </a:cubicBezTo>
                    <a:cubicBezTo>
                      <a:pt x="68318" y="53101"/>
                      <a:pt x="63721" y="100971"/>
                      <a:pt x="52942" y="100337"/>
                    </a:cubicBezTo>
                    <a:cubicBezTo>
                      <a:pt x="47077" y="99861"/>
                      <a:pt x="40103" y="64197"/>
                      <a:pt x="36933" y="59758"/>
                    </a:cubicBezTo>
                    <a:cubicBezTo>
                      <a:pt x="27739" y="46919"/>
                      <a:pt x="16644" y="105251"/>
                      <a:pt x="14424" y="90826"/>
                    </a:cubicBezTo>
                    <a:cubicBezTo>
                      <a:pt x="13473" y="84169"/>
                      <a:pt x="4914" y="49297"/>
                      <a:pt x="1427" y="35348"/>
                    </a:cubicBezTo>
                    <a:cubicBezTo>
                      <a:pt x="476" y="33446"/>
                      <a:pt x="0" y="31544"/>
                      <a:pt x="0" y="29641"/>
                    </a:cubicBezTo>
                    <a:cubicBezTo>
                      <a:pt x="0" y="13315"/>
                      <a:pt x="33604" y="0"/>
                      <a:pt x="74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9"/>
          <p:cNvSpPr txBox="1">
            <a:spLocks noGrp="1"/>
          </p:cNvSpPr>
          <p:nvPr>
            <p:ph type="title"/>
          </p:nvPr>
        </p:nvSpPr>
        <p:spPr>
          <a:xfrm>
            <a:off x="248490" y="367172"/>
            <a:ext cx="3484159" cy="54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5BDD68-C38E-35C8-FE93-5BC4D4672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82" y="1655738"/>
            <a:ext cx="2638200" cy="1034400"/>
          </a:xfrm>
        </p:spPr>
        <p:txBody>
          <a:bodyPr/>
          <a:lstStyle/>
          <a:p>
            <a:r>
              <a:rPr lang="en-US" dirty="0"/>
              <a:t>1.Focus on high-performing products like Coffee, Tea, and Bakery to maintain strong sales momentum.</a:t>
            </a:r>
            <a:endParaRPr lang="en-ZA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81B0E21-DB31-3DDC-CD43-5B1E5B8D72B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115761" y="1260731"/>
            <a:ext cx="2982000" cy="1034400"/>
          </a:xfrm>
        </p:spPr>
        <p:txBody>
          <a:bodyPr/>
          <a:lstStyle/>
          <a:p>
            <a:r>
              <a:rPr lang="en-US" dirty="0"/>
              <a:t>2.Introduce promotions and bundles for low-selling items such as Branded, Packaged Chocolate, and Loose Tea.</a:t>
            </a:r>
            <a:endParaRPr lang="en-ZA" dirty="0"/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476FA348-1B0A-541F-E237-FB28CE67084C}"/>
              </a:ext>
            </a:extLst>
          </p:cNvPr>
          <p:cNvSpPr txBox="1">
            <a:spLocks/>
          </p:cNvSpPr>
          <p:nvPr/>
        </p:nvSpPr>
        <p:spPr>
          <a:xfrm>
            <a:off x="5295662" y="2788169"/>
            <a:ext cx="298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3. Use customer feedback and marketing campaigns to improve awareness of underperforming categories.</a:t>
            </a:r>
            <a:endParaRPr lang="en-ZA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948211D-E072-006D-7A82-2AAF53137991}"/>
              </a:ext>
            </a:extLst>
          </p:cNvPr>
          <p:cNvSpPr txBox="1">
            <a:spLocks/>
          </p:cNvSpPr>
          <p:nvPr/>
        </p:nvSpPr>
        <p:spPr>
          <a:xfrm>
            <a:off x="866339" y="3076146"/>
            <a:ext cx="2982000" cy="170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>
                <a:latin typeface="+mn-lt"/>
              </a:rPr>
              <a:t>4. Ensure adequate stock and staffing on high-revenue days (Thursday and Monday).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Boost sales on low-performing days (Tuesday and Saturday) through discounts or loyalty rewards</a:t>
            </a:r>
            <a:r>
              <a:rPr lang="en-US" dirty="0"/>
              <a:t>.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2"/>
          <p:cNvSpPr txBox="1"/>
          <p:nvPr/>
        </p:nvSpPr>
        <p:spPr>
          <a:xfrm>
            <a:off x="1462428" y="1540837"/>
            <a:ext cx="1924051" cy="9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THANK YOU</a:t>
            </a:r>
            <a:endParaRPr dirty="0">
              <a:solidFill>
                <a:schemeClr val="accent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248" name="Google Shape;1248;p42"/>
          <p:cNvGrpSpPr/>
          <p:nvPr/>
        </p:nvGrpSpPr>
        <p:grpSpPr>
          <a:xfrm>
            <a:off x="2877024" y="1495411"/>
            <a:ext cx="3591515" cy="3120273"/>
            <a:chOff x="2971578" y="1495411"/>
            <a:chExt cx="3591515" cy="3120273"/>
          </a:xfrm>
        </p:grpSpPr>
        <p:grpSp>
          <p:nvGrpSpPr>
            <p:cNvPr id="1249" name="Google Shape;1249;p42"/>
            <p:cNvGrpSpPr/>
            <p:nvPr/>
          </p:nvGrpSpPr>
          <p:grpSpPr>
            <a:xfrm>
              <a:off x="2971587" y="1573186"/>
              <a:ext cx="3122875" cy="3042498"/>
              <a:chOff x="4484375" y="647000"/>
              <a:chExt cx="4485600" cy="4370150"/>
            </a:xfrm>
          </p:grpSpPr>
          <p:sp>
            <p:nvSpPr>
              <p:cNvPr id="1250" name="Google Shape;1250;p42"/>
              <p:cNvSpPr/>
              <p:nvPr/>
            </p:nvSpPr>
            <p:spPr>
              <a:xfrm>
                <a:off x="4484375" y="647000"/>
                <a:ext cx="4485600" cy="4072925"/>
              </a:xfrm>
              <a:custGeom>
                <a:avLst/>
                <a:gdLst/>
                <a:ahLst/>
                <a:cxnLst/>
                <a:rect l="l" t="t" r="r" b="b"/>
                <a:pathLst>
                  <a:path w="179424" h="162917" extrusionOk="0">
                    <a:moveTo>
                      <a:pt x="102922" y="598"/>
                    </a:moveTo>
                    <a:cubicBezTo>
                      <a:pt x="109990" y="598"/>
                      <a:pt x="117592" y="2104"/>
                      <a:pt x="125170" y="5047"/>
                    </a:cubicBezTo>
                    <a:cubicBezTo>
                      <a:pt x="134371" y="8639"/>
                      <a:pt x="143339" y="14248"/>
                      <a:pt x="151126" y="21293"/>
                    </a:cubicBezTo>
                    <a:cubicBezTo>
                      <a:pt x="159377" y="28756"/>
                      <a:pt x="166237" y="37794"/>
                      <a:pt x="170941" y="47458"/>
                    </a:cubicBezTo>
                    <a:cubicBezTo>
                      <a:pt x="176132" y="58142"/>
                      <a:pt x="178774" y="69451"/>
                      <a:pt x="178797" y="81085"/>
                    </a:cubicBezTo>
                    <a:cubicBezTo>
                      <a:pt x="178821" y="107574"/>
                      <a:pt x="164475" y="125929"/>
                      <a:pt x="152447" y="136659"/>
                    </a:cubicBezTo>
                    <a:cubicBezTo>
                      <a:pt x="137522" y="149962"/>
                      <a:pt x="117847" y="159046"/>
                      <a:pt x="98472" y="161596"/>
                    </a:cubicBezTo>
                    <a:cubicBezTo>
                      <a:pt x="94651" y="162096"/>
                      <a:pt x="90734" y="162342"/>
                      <a:pt x="86775" y="162342"/>
                    </a:cubicBezTo>
                    <a:cubicBezTo>
                      <a:pt x="72749" y="162342"/>
                      <a:pt x="58189" y="159252"/>
                      <a:pt x="45447" y="153415"/>
                    </a:cubicBezTo>
                    <a:cubicBezTo>
                      <a:pt x="36896" y="149521"/>
                      <a:pt x="29410" y="144562"/>
                      <a:pt x="23176" y="138652"/>
                    </a:cubicBezTo>
                    <a:cubicBezTo>
                      <a:pt x="16525" y="132372"/>
                      <a:pt x="11473" y="125187"/>
                      <a:pt x="8182" y="117285"/>
                    </a:cubicBezTo>
                    <a:cubicBezTo>
                      <a:pt x="1461" y="101132"/>
                      <a:pt x="1" y="76102"/>
                      <a:pt x="12701" y="59347"/>
                    </a:cubicBezTo>
                    <a:cubicBezTo>
                      <a:pt x="17243" y="53344"/>
                      <a:pt x="21531" y="51212"/>
                      <a:pt x="29294" y="47319"/>
                    </a:cubicBezTo>
                    <a:cubicBezTo>
                      <a:pt x="32840" y="45558"/>
                      <a:pt x="37243" y="43356"/>
                      <a:pt x="42713" y="40250"/>
                    </a:cubicBezTo>
                    <a:cubicBezTo>
                      <a:pt x="62296" y="29173"/>
                      <a:pt x="72029" y="19555"/>
                      <a:pt x="79121" y="12556"/>
                    </a:cubicBezTo>
                    <a:cubicBezTo>
                      <a:pt x="86027" y="5719"/>
                      <a:pt x="90199" y="1617"/>
                      <a:pt x="98310" y="806"/>
                    </a:cubicBezTo>
                    <a:cubicBezTo>
                      <a:pt x="99816" y="667"/>
                      <a:pt x="101346" y="598"/>
                      <a:pt x="102922" y="598"/>
                    </a:cubicBezTo>
                    <a:close/>
                    <a:moveTo>
                      <a:pt x="102923" y="1"/>
                    </a:moveTo>
                    <a:cubicBezTo>
                      <a:pt x="101343" y="1"/>
                      <a:pt x="99788" y="76"/>
                      <a:pt x="98264" y="227"/>
                    </a:cubicBezTo>
                    <a:cubicBezTo>
                      <a:pt x="89921" y="1061"/>
                      <a:pt x="85471" y="5464"/>
                      <a:pt x="78727" y="12116"/>
                    </a:cubicBezTo>
                    <a:cubicBezTo>
                      <a:pt x="71635" y="19115"/>
                      <a:pt x="61948" y="28686"/>
                      <a:pt x="42435" y="39741"/>
                    </a:cubicBezTo>
                    <a:cubicBezTo>
                      <a:pt x="36965" y="42846"/>
                      <a:pt x="32562" y="45048"/>
                      <a:pt x="29039" y="46809"/>
                    </a:cubicBezTo>
                    <a:cubicBezTo>
                      <a:pt x="21183" y="50726"/>
                      <a:pt x="16872" y="52881"/>
                      <a:pt x="12237" y="58976"/>
                    </a:cubicBezTo>
                    <a:cubicBezTo>
                      <a:pt x="6444" y="66624"/>
                      <a:pt x="3106" y="76659"/>
                      <a:pt x="2573" y="87968"/>
                    </a:cubicBezTo>
                    <a:cubicBezTo>
                      <a:pt x="2110" y="98049"/>
                      <a:pt x="3918" y="108524"/>
                      <a:pt x="7649" y="117493"/>
                    </a:cubicBezTo>
                    <a:cubicBezTo>
                      <a:pt x="10986" y="125466"/>
                      <a:pt x="16061" y="132743"/>
                      <a:pt x="22782" y="139069"/>
                    </a:cubicBezTo>
                    <a:cubicBezTo>
                      <a:pt x="29063" y="145025"/>
                      <a:pt x="36595" y="150008"/>
                      <a:pt x="45193" y="153948"/>
                    </a:cubicBezTo>
                    <a:cubicBezTo>
                      <a:pt x="58032" y="159811"/>
                      <a:pt x="72678" y="162917"/>
                      <a:pt x="86769" y="162917"/>
                    </a:cubicBezTo>
                    <a:cubicBezTo>
                      <a:pt x="90755" y="162917"/>
                      <a:pt x="94718" y="162685"/>
                      <a:pt x="98565" y="162152"/>
                    </a:cubicBezTo>
                    <a:cubicBezTo>
                      <a:pt x="118055" y="159603"/>
                      <a:pt x="137824" y="150472"/>
                      <a:pt x="152841" y="137099"/>
                    </a:cubicBezTo>
                    <a:cubicBezTo>
                      <a:pt x="164962" y="126277"/>
                      <a:pt x="179423" y="107783"/>
                      <a:pt x="179377" y="81085"/>
                    </a:cubicBezTo>
                    <a:cubicBezTo>
                      <a:pt x="179354" y="69358"/>
                      <a:pt x="176689" y="57956"/>
                      <a:pt x="171451" y="47203"/>
                    </a:cubicBezTo>
                    <a:cubicBezTo>
                      <a:pt x="166723" y="37469"/>
                      <a:pt x="159817" y="28362"/>
                      <a:pt x="151520" y="20853"/>
                    </a:cubicBezTo>
                    <a:cubicBezTo>
                      <a:pt x="143687" y="13761"/>
                      <a:pt x="134649" y="8106"/>
                      <a:pt x="125379" y="4514"/>
                    </a:cubicBezTo>
                    <a:cubicBezTo>
                      <a:pt x="117731" y="1535"/>
                      <a:pt x="110068" y="1"/>
                      <a:pt x="102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4484375" y="944175"/>
                <a:ext cx="4485600" cy="4072975"/>
              </a:xfrm>
              <a:custGeom>
                <a:avLst/>
                <a:gdLst/>
                <a:ahLst/>
                <a:cxnLst/>
                <a:rect l="l" t="t" r="r" b="b"/>
                <a:pathLst>
                  <a:path w="179424" h="162919" extrusionOk="0">
                    <a:moveTo>
                      <a:pt x="102922" y="576"/>
                    </a:moveTo>
                    <a:cubicBezTo>
                      <a:pt x="109990" y="576"/>
                      <a:pt x="117592" y="2106"/>
                      <a:pt x="125170" y="5049"/>
                    </a:cubicBezTo>
                    <a:cubicBezTo>
                      <a:pt x="134371" y="8618"/>
                      <a:pt x="143339" y="14227"/>
                      <a:pt x="151126" y="21272"/>
                    </a:cubicBezTo>
                    <a:cubicBezTo>
                      <a:pt x="159377" y="28734"/>
                      <a:pt x="166237" y="37796"/>
                      <a:pt x="170941" y="47460"/>
                    </a:cubicBezTo>
                    <a:cubicBezTo>
                      <a:pt x="176132" y="58120"/>
                      <a:pt x="178774" y="69453"/>
                      <a:pt x="178797" y="81087"/>
                    </a:cubicBezTo>
                    <a:cubicBezTo>
                      <a:pt x="178821" y="107576"/>
                      <a:pt x="164475" y="125931"/>
                      <a:pt x="152447" y="136661"/>
                    </a:cubicBezTo>
                    <a:cubicBezTo>
                      <a:pt x="137522" y="149964"/>
                      <a:pt x="117847" y="159048"/>
                      <a:pt x="98472" y="161574"/>
                    </a:cubicBezTo>
                    <a:cubicBezTo>
                      <a:pt x="94639" y="162081"/>
                      <a:pt x="90709" y="162330"/>
                      <a:pt x="86737" y="162330"/>
                    </a:cubicBezTo>
                    <a:cubicBezTo>
                      <a:pt x="72723" y="162330"/>
                      <a:pt x="58178" y="159231"/>
                      <a:pt x="45447" y="153417"/>
                    </a:cubicBezTo>
                    <a:cubicBezTo>
                      <a:pt x="36896" y="149500"/>
                      <a:pt x="29410" y="144541"/>
                      <a:pt x="23176" y="138654"/>
                    </a:cubicBezTo>
                    <a:cubicBezTo>
                      <a:pt x="16525" y="132350"/>
                      <a:pt x="11473" y="125166"/>
                      <a:pt x="8182" y="117263"/>
                    </a:cubicBezTo>
                    <a:cubicBezTo>
                      <a:pt x="1461" y="101110"/>
                      <a:pt x="1" y="76081"/>
                      <a:pt x="12701" y="59325"/>
                    </a:cubicBezTo>
                    <a:cubicBezTo>
                      <a:pt x="17243" y="53346"/>
                      <a:pt x="21531" y="51191"/>
                      <a:pt x="29294" y="47321"/>
                    </a:cubicBezTo>
                    <a:cubicBezTo>
                      <a:pt x="32840" y="45559"/>
                      <a:pt x="37243" y="43358"/>
                      <a:pt x="42713" y="40252"/>
                    </a:cubicBezTo>
                    <a:cubicBezTo>
                      <a:pt x="62296" y="29151"/>
                      <a:pt x="72029" y="19557"/>
                      <a:pt x="79121" y="12535"/>
                    </a:cubicBezTo>
                    <a:cubicBezTo>
                      <a:pt x="86027" y="5721"/>
                      <a:pt x="90199" y="1619"/>
                      <a:pt x="98310" y="808"/>
                    </a:cubicBezTo>
                    <a:cubicBezTo>
                      <a:pt x="99816" y="646"/>
                      <a:pt x="101346" y="576"/>
                      <a:pt x="102922" y="576"/>
                    </a:cubicBezTo>
                    <a:close/>
                    <a:moveTo>
                      <a:pt x="102963" y="1"/>
                    </a:moveTo>
                    <a:cubicBezTo>
                      <a:pt x="101369" y="1"/>
                      <a:pt x="99800" y="76"/>
                      <a:pt x="98264" y="229"/>
                    </a:cubicBezTo>
                    <a:cubicBezTo>
                      <a:pt x="89921" y="1040"/>
                      <a:pt x="85471" y="5443"/>
                      <a:pt x="78727" y="12118"/>
                    </a:cubicBezTo>
                    <a:cubicBezTo>
                      <a:pt x="71635" y="19117"/>
                      <a:pt x="61948" y="28688"/>
                      <a:pt x="42435" y="39742"/>
                    </a:cubicBezTo>
                    <a:cubicBezTo>
                      <a:pt x="36965" y="42825"/>
                      <a:pt x="32562" y="45026"/>
                      <a:pt x="29039" y="46788"/>
                    </a:cubicBezTo>
                    <a:cubicBezTo>
                      <a:pt x="21183" y="50704"/>
                      <a:pt x="16872" y="52883"/>
                      <a:pt x="12237" y="58978"/>
                    </a:cubicBezTo>
                    <a:cubicBezTo>
                      <a:pt x="6444" y="66626"/>
                      <a:pt x="3106" y="76637"/>
                      <a:pt x="2573" y="87970"/>
                    </a:cubicBezTo>
                    <a:cubicBezTo>
                      <a:pt x="2110" y="98028"/>
                      <a:pt x="3918" y="108526"/>
                      <a:pt x="7649" y="117495"/>
                    </a:cubicBezTo>
                    <a:cubicBezTo>
                      <a:pt x="10986" y="125467"/>
                      <a:pt x="16061" y="132721"/>
                      <a:pt x="22782" y="139071"/>
                    </a:cubicBezTo>
                    <a:cubicBezTo>
                      <a:pt x="29063" y="145004"/>
                      <a:pt x="36595" y="150010"/>
                      <a:pt x="45193" y="153950"/>
                    </a:cubicBezTo>
                    <a:cubicBezTo>
                      <a:pt x="58032" y="159790"/>
                      <a:pt x="72678" y="162918"/>
                      <a:pt x="86769" y="162918"/>
                    </a:cubicBezTo>
                    <a:cubicBezTo>
                      <a:pt x="90755" y="162918"/>
                      <a:pt x="94718" y="162664"/>
                      <a:pt x="98565" y="162154"/>
                    </a:cubicBezTo>
                    <a:cubicBezTo>
                      <a:pt x="118055" y="159604"/>
                      <a:pt x="137824" y="150450"/>
                      <a:pt x="152841" y="137078"/>
                    </a:cubicBezTo>
                    <a:cubicBezTo>
                      <a:pt x="164962" y="126278"/>
                      <a:pt x="179423" y="107785"/>
                      <a:pt x="179377" y="81064"/>
                    </a:cubicBezTo>
                    <a:cubicBezTo>
                      <a:pt x="179354" y="69360"/>
                      <a:pt x="176689" y="57958"/>
                      <a:pt x="171451" y="47182"/>
                    </a:cubicBezTo>
                    <a:cubicBezTo>
                      <a:pt x="166723" y="37471"/>
                      <a:pt x="159817" y="28363"/>
                      <a:pt x="151520" y="20831"/>
                    </a:cubicBezTo>
                    <a:cubicBezTo>
                      <a:pt x="143687" y="13763"/>
                      <a:pt x="134649" y="8108"/>
                      <a:pt x="125379" y="4493"/>
                    </a:cubicBezTo>
                    <a:cubicBezTo>
                      <a:pt x="117745" y="1519"/>
                      <a:pt x="110096" y="1"/>
                      <a:pt x="1029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42"/>
            <p:cNvGrpSpPr/>
            <p:nvPr/>
          </p:nvGrpSpPr>
          <p:grpSpPr>
            <a:xfrm>
              <a:off x="3481034" y="1495411"/>
              <a:ext cx="3082059" cy="2548020"/>
              <a:chOff x="2972975" y="1190625"/>
              <a:chExt cx="3196825" cy="2642900"/>
            </a:xfrm>
          </p:grpSpPr>
          <p:sp>
            <p:nvSpPr>
              <p:cNvPr id="1253" name="Google Shape;1253;p42"/>
              <p:cNvSpPr/>
              <p:nvPr/>
            </p:nvSpPr>
            <p:spPr>
              <a:xfrm>
                <a:off x="2972975" y="2470150"/>
                <a:ext cx="2687875" cy="1363375"/>
              </a:xfrm>
              <a:custGeom>
                <a:avLst/>
                <a:gdLst/>
                <a:ahLst/>
                <a:cxnLst/>
                <a:rect l="l" t="t" r="r" b="b"/>
                <a:pathLst>
                  <a:path w="107515" h="54535" extrusionOk="0">
                    <a:moveTo>
                      <a:pt x="2617" y="1"/>
                    </a:moveTo>
                    <a:cubicBezTo>
                      <a:pt x="2617" y="1"/>
                      <a:pt x="0" y="54534"/>
                      <a:pt x="53798" y="54534"/>
                    </a:cubicBezTo>
                    <a:cubicBezTo>
                      <a:pt x="107514" y="54534"/>
                      <a:pt x="104980" y="1"/>
                      <a:pt x="104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5274500" y="2664050"/>
                <a:ext cx="895300" cy="805625"/>
              </a:xfrm>
              <a:custGeom>
                <a:avLst/>
                <a:gdLst/>
                <a:ahLst/>
                <a:cxnLst/>
                <a:rect l="l" t="t" r="r" b="b"/>
                <a:pathLst>
                  <a:path w="35812" h="32225" extrusionOk="0">
                    <a:moveTo>
                      <a:pt x="21241" y="1"/>
                    </a:moveTo>
                    <a:cubicBezTo>
                      <a:pt x="16843" y="1"/>
                      <a:pt x="12919" y="1156"/>
                      <a:pt x="12919" y="1156"/>
                    </a:cubicBezTo>
                    <a:lnTo>
                      <a:pt x="11611" y="8596"/>
                    </a:lnTo>
                    <a:cubicBezTo>
                      <a:pt x="11611" y="8596"/>
                      <a:pt x="15078" y="7616"/>
                      <a:pt x="18439" y="7616"/>
                    </a:cubicBezTo>
                    <a:cubicBezTo>
                      <a:pt x="22339" y="7616"/>
                      <a:pt x="26096" y="8937"/>
                      <a:pt x="24120" y="14647"/>
                    </a:cubicBezTo>
                    <a:cubicBezTo>
                      <a:pt x="21177" y="23231"/>
                      <a:pt x="6215" y="23313"/>
                      <a:pt x="6215" y="23313"/>
                    </a:cubicBezTo>
                    <a:cubicBezTo>
                      <a:pt x="5152" y="25357"/>
                      <a:pt x="1" y="32225"/>
                      <a:pt x="1" y="32225"/>
                    </a:cubicBezTo>
                    <a:cubicBezTo>
                      <a:pt x="30497" y="32225"/>
                      <a:pt x="35812" y="15383"/>
                      <a:pt x="32541" y="6144"/>
                    </a:cubicBezTo>
                    <a:cubicBezTo>
                      <a:pt x="30761" y="1217"/>
                      <a:pt x="25752" y="1"/>
                      <a:pt x="2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3909125" y="1190625"/>
                <a:ext cx="523275" cy="1026100"/>
              </a:xfrm>
              <a:custGeom>
                <a:avLst/>
                <a:gdLst/>
                <a:ahLst/>
                <a:cxnLst/>
                <a:rect l="l" t="t" r="r" b="b"/>
                <a:pathLst>
                  <a:path w="20931" h="41044" extrusionOk="0">
                    <a:moveTo>
                      <a:pt x="13736" y="0"/>
                    </a:moveTo>
                    <a:cubicBezTo>
                      <a:pt x="13736" y="0"/>
                      <a:pt x="13736" y="164"/>
                      <a:pt x="13736" y="491"/>
                    </a:cubicBezTo>
                    <a:cubicBezTo>
                      <a:pt x="13981" y="4824"/>
                      <a:pt x="12918" y="9402"/>
                      <a:pt x="11120" y="13327"/>
                    </a:cubicBezTo>
                    <a:cubicBezTo>
                      <a:pt x="7440" y="21094"/>
                      <a:pt x="0" y="28452"/>
                      <a:pt x="5887" y="37037"/>
                    </a:cubicBezTo>
                    <a:cubicBezTo>
                      <a:pt x="6214" y="37446"/>
                      <a:pt x="6623" y="37855"/>
                      <a:pt x="6950" y="38264"/>
                    </a:cubicBezTo>
                    <a:cubicBezTo>
                      <a:pt x="7686" y="38999"/>
                      <a:pt x="8340" y="39572"/>
                      <a:pt x="8994" y="39981"/>
                    </a:cubicBezTo>
                    <a:cubicBezTo>
                      <a:pt x="9566" y="40389"/>
                      <a:pt x="10139" y="40635"/>
                      <a:pt x="10466" y="40798"/>
                    </a:cubicBezTo>
                    <a:cubicBezTo>
                      <a:pt x="10793" y="40962"/>
                      <a:pt x="11038" y="41043"/>
                      <a:pt x="11038" y="41043"/>
                    </a:cubicBezTo>
                    <a:cubicBezTo>
                      <a:pt x="11038" y="41043"/>
                      <a:pt x="10956" y="40880"/>
                      <a:pt x="10874" y="40553"/>
                    </a:cubicBezTo>
                    <a:cubicBezTo>
                      <a:pt x="8340" y="33849"/>
                      <a:pt x="12019" y="27553"/>
                      <a:pt x="15943" y="21912"/>
                    </a:cubicBezTo>
                    <a:cubicBezTo>
                      <a:pt x="20359" y="15534"/>
                      <a:pt x="20931" y="5723"/>
                      <a:pt x="14145" y="327"/>
                    </a:cubicBezTo>
                    <a:cubicBezTo>
                      <a:pt x="13899" y="82"/>
                      <a:pt x="13736" y="0"/>
                      <a:pt x="13736" y="0"/>
                    </a:cubicBezTo>
                    <a:close/>
                  </a:path>
                </a:pathLst>
              </a:custGeom>
              <a:solidFill>
                <a:srgbClr val="F49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4299525" y="1503350"/>
                <a:ext cx="3618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72" h="28535" extrusionOk="0">
                    <a:moveTo>
                      <a:pt x="9485" y="0"/>
                    </a:moveTo>
                    <a:cubicBezTo>
                      <a:pt x="9485" y="0"/>
                      <a:pt x="9485" y="164"/>
                      <a:pt x="9485" y="409"/>
                    </a:cubicBezTo>
                    <a:cubicBezTo>
                      <a:pt x="9730" y="3352"/>
                      <a:pt x="8994" y="6541"/>
                      <a:pt x="7686" y="9321"/>
                    </a:cubicBezTo>
                    <a:cubicBezTo>
                      <a:pt x="5233" y="14717"/>
                      <a:pt x="0" y="19786"/>
                      <a:pt x="4088" y="25755"/>
                    </a:cubicBezTo>
                    <a:cubicBezTo>
                      <a:pt x="4334" y="26082"/>
                      <a:pt x="4579" y="26327"/>
                      <a:pt x="4824" y="26572"/>
                    </a:cubicBezTo>
                    <a:cubicBezTo>
                      <a:pt x="5315" y="27144"/>
                      <a:pt x="5805" y="27472"/>
                      <a:pt x="6214" y="27799"/>
                    </a:cubicBezTo>
                    <a:cubicBezTo>
                      <a:pt x="6623" y="28044"/>
                      <a:pt x="7032" y="28289"/>
                      <a:pt x="7277" y="28371"/>
                    </a:cubicBezTo>
                    <a:cubicBezTo>
                      <a:pt x="7522" y="28534"/>
                      <a:pt x="7686" y="28534"/>
                      <a:pt x="7686" y="28534"/>
                    </a:cubicBezTo>
                    <a:cubicBezTo>
                      <a:pt x="7686" y="28534"/>
                      <a:pt x="7604" y="28371"/>
                      <a:pt x="7522" y="28207"/>
                    </a:cubicBezTo>
                    <a:cubicBezTo>
                      <a:pt x="5805" y="23547"/>
                      <a:pt x="8340" y="19214"/>
                      <a:pt x="11038" y="15289"/>
                    </a:cubicBezTo>
                    <a:cubicBezTo>
                      <a:pt x="14145" y="10874"/>
                      <a:pt x="14472" y="4007"/>
                      <a:pt x="9812" y="246"/>
                    </a:cubicBezTo>
                    <a:cubicBezTo>
                      <a:pt x="9648" y="82"/>
                      <a:pt x="9485" y="0"/>
                      <a:pt x="9485" y="0"/>
                    </a:cubicBezTo>
                    <a:close/>
                  </a:path>
                </a:pathLst>
              </a:custGeom>
              <a:solidFill>
                <a:srgbClr val="F49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42"/>
            <p:cNvGrpSpPr/>
            <p:nvPr/>
          </p:nvGrpSpPr>
          <p:grpSpPr>
            <a:xfrm>
              <a:off x="2971578" y="2154815"/>
              <a:ext cx="1369910" cy="1837968"/>
              <a:chOff x="1846450" y="210375"/>
              <a:chExt cx="3804250" cy="5104050"/>
            </a:xfrm>
          </p:grpSpPr>
          <p:sp>
            <p:nvSpPr>
              <p:cNvPr id="1258" name="Google Shape;1258;p42"/>
              <p:cNvSpPr/>
              <p:nvPr/>
            </p:nvSpPr>
            <p:spPr>
              <a:xfrm>
                <a:off x="2016825" y="2532550"/>
                <a:ext cx="3408000" cy="2781875"/>
              </a:xfrm>
              <a:custGeom>
                <a:avLst/>
                <a:gdLst/>
                <a:ahLst/>
                <a:cxnLst/>
                <a:rect l="l" t="t" r="r" b="b"/>
                <a:pathLst>
                  <a:path w="136320" h="111275" extrusionOk="0">
                    <a:moveTo>
                      <a:pt x="68160" y="111274"/>
                    </a:moveTo>
                    <a:lnTo>
                      <a:pt x="68160" y="111274"/>
                    </a:lnTo>
                    <a:lnTo>
                      <a:pt x="17437" y="111274"/>
                    </a:lnTo>
                    <a:lnTo>
                      <a:pt x="1" y="0"/>
                    </a:lnTo>
                    <a:lnTo>
                      <a:pt x="68160" y="0"/>
                    </a:lnTo>
                    <a:lnTo>
                      <a:pt x="68160" y="0"/>
                    </a:lnTo>
                    <a:lnTo>
                      <a:pt x="136319" y="0"/>
                    </a:lnTo>
                    <a:lnTo>
                      <a:pt x="118883" y="11127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3800075" y="210375"/>
                <a:ext cx="614250" cy="653875"/>
              </a:xfrm>
              <a:custGeom>
                <a:avLst/>
                <a:gdLst/>
                <a:ahLst/>
                <a:cxnLst/>
                <a:rect l="l" t="t" r="r" b="b"/>
                <a:pathLst>
                  <a:path w="24570" h="26155" extrusionOk="0">
                    <a:moveTo>
                      <a:pt x="21716" y="4439"/>
                    </a:moveTo>
                    <a:cubicBezTo>
                      <a:pt x="21716" y="4439"/>
                      <a:pt x="14583" y="8401"/>
                      <a:pt x="9352" y="14900"/>
                    </a:cubicBezTo>
                    <a:cubicBezTo>
                      <a:pt x="4280" y="21241"/>
                      <a:pt x="3329" y="26155"/>
                      <a:pt x="3329" y="26155"/>
                    </a:cubicBezTo>
                    <a:lnTo>
                      <a:pt x="0" y="25362"/>
                    </a:lnTo>
                    <a:cubicBezTo>
                      <a:pt x="0" y="25362"/>
                      <a:pt x="1110" y="19814"/>
                      <a:pt x="6816" y="12840"/>
                    </a:cubicBezTo>
                    <a:cubicBezTo>
                      <a:pt x="12364" y="5865"/>
                      <a:pt x="20289" y="1586"/>
                      <a:pt x="20289" y="1586"/>
                    </a:cubicBezTo>
                    <a:cubicBezTo>
                      <a:pt x="22667" y="0"/>
                      <a:pt x="24569" y="2695"/>
                      <a:pt x="21716" y="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3134325" y="654200"/>
                <a:ext cx="1315650" cy="1307725"/>
              </a:xfrm>
              <a:custGeom>
                <a:avLst/>
                <a:gdLst/>
                <a:ahLst/>
                <a:cxnLst/>
                <a:rect l="l" t="t" r="r" b="b"/>
                <a:pathLst>
                  <a:path w="52626" h="52309" extrusionOk="0">
                    <a:moveTo>
                      <a:pt x="26313" y="52309"/>
                    </a:moveTo>
                    <a:cubicBezTo>
                      <a:pt x="40896" y="52309"/>
                      <a:pt x="52626" y="40579"/>
                      <a:pt x="52626" y="26155"/>
                    </a:cubicBezTo>
                    <a:cubicBezTo>
                      <a:pt x="52626" y="11730"/>
                      <a:pt x="40896" y="1"/>
                      <a:pt x="26313" y="1"/>
                    </a:cubicBezTo>
                    <a:cubicBezTo>
                      <a:pt x="11889" y="1"/>
                      <a:pt x="1" y="11730"/>
                      <a:pt x="1" y="26155"/>
                    </a:cubicBezTo>
                    <a:cubicBezTo>
                      <a:pt x="1" y="40579"/>
                      <a:pt x="11889" y="52309"/>
                      <a:pt x="26313" y="523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1846450" y="1482425"/>
                <a:ext cx="3804250" cy="3229650"/>
              </a:xfrm>
              <a:custGeom>
                <a:avLst/>
                <a:gdLst/>
                <a:ahLst/>
                <a:cxnLst/>
                <a:rect l="l" t="t" r="r" b="b"/>
                <a:pathLst>
                  <a:path w="152170" h="129186" extrusionOk="0">
                    <a:moveTo>
                      <a:pt x="74975" y="0"/>
                    </a:moveTo>
                    <a:cubicBezTo>
                      <a:pt x="116346" y="0"/>
                      <a:pt x="149950" y="13315"/>
                      <a:pt x="149950" y="29641"/>
                    </a:cubicBezTo>
                    <a:cubicBezTo>
                      <a:pt x="149950" y="30592"/>
                      <a:pt x="149792" y="31385"/>
                      <a:pt x="149633" y="32336"/>
                    </a:cubicBezTo>
                    <a:lnTo>
                      <a:pt x="149633" y="32336"/>
                    </a:lnTo>
                    <a:cubicBezTo>
                      <a:pt x="152169" y="35189"/>
                      <a:pt x="139330" y="85912"/>
                      <a:pt x="130612" y="87022"/>
                    </a:cubicBezTo>
                    <a:cubicBezTo>
                      <a:pt x="121894" y="87973"/>
                      <a:pt x="125698" y="68952"/>
                      <a:pt x="121894" y="62294"/>
                    </a:cubicBezTo>
                    <a:cubicBezTo>
                      <a:pt x="119041" y="57222"/>
                      <a:pt x="107152" y="55320"/>
                      <a:pt x="105726" y="66416"/>
                    </a:cubicBezTo>
                    <a:cubicBezTo>
                      <a:pt x="103824" y="79255"/>
                      <a:pt x="101446" y="110957"/>
                      <a:pt x="100020" y="118090"/>
                    </a:cubicBezTo>
                    <a:cubicBezTo>
                      <a:pt x="98434" y="126966"/>
                      <a:pt x="90033" y="129186"/>
                      <a:pt x="86705" y="117773"/>
                    </a:cubicBezTo>
                    <a:cubicBezTo>
                      <a:pt x="83376" y="106202"/>
                      <a:pt x="84486" y="70537"/>
                      <a:pt x="79889" y="65623"/>
                    </a:cubicBezTo>
                    <a:cubicBezTo>
                      <a:pt x="68318" y="53101"/>
                      <a:pt x="63721" y="100971"/>
                      <a:pt x="52942" y="100337"/>
                    </a:cubicBezTo>
                    <a:cubicBezTo>
                      <a:pt x="47077" y="99861"/>
                      <a:pt x="40103" y="64197"/>
                      <a:pt x="36933" y="59758"/>
                    </a:cubicBezTo>
                    <a:cubicBezTo>
                      <a:pt x="27739" y="46919"/>
                      <a:pt x="16644" y="105251"/>
                      <a:pt x="14424" y="90826"/>
                    </a:cubicBezTo>
                    <a:cubicBezTo>
                      <a:pt x="13473" y="84169"/>
                      <a:pt x="4914" y="49297"/>
                      <a:pt x="1427" y="35348"/>
                    </a:cubicBezTo>
                    <a:cubicBezTo>
                      <a:pt x="476" y="33446"/>
                      <a:pt x="0" y="31544"/>
                      <a:pt x="0" y="29641"/>
                    </a:cubicBezTo>
                    <a:cubicBezTo>
                      <a:pt x="0" y="13315"/>
                      <a:pt x="33604" y="0"/>
                      <a:pt x="74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akery Shop by Slidesgo">
  <a:themeElements>
    <a:clrScheme name="Simple Light">
      <a:dk1>
        <a:srgbClr val="542200"/>
      </a:dk1>
      <a:lt1>
        <a:srgbClr val="FFF4DF"/>
      </a:lt1>
      <a:dk2>
        <a:srgbClr val="FC9D47"/>
      </a:dk2>
      <a:lt2>
        <a:srgbClr val="E7A468"/>
      </a:lt2>
      <a:accent1>
        <a:srgbClr val="E75E00"/>
      </a:accent1>
      <a:accent2>
        <a:srgbClr val="9A4D2F"/>
      </a:accent2>
      <a:accent3>
        <a:srgbClr val="FBB85E"/>
      </a:accent3>
      <a:accent4>
        <a:srgbClr val="FFF4DF"/>
      </a:accent4>
      <a:accent5>
        <a:srgbClr val="333333"/>
      </a:accent5>
      <a:accent6>
        <a:srgbClr val="F7CC9A"/>
      </a:accent6>
      <a:hlink>
        <a:srgbClr val="9A4D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Lato Black</vt:lpstr>
      <vt:lpstr>Bakery Shop by Slidesgo</vt:lpstr>
      <vt:lpstr>Bright Coffee Shop </vt:lpstr>
      <vt:lpstr>Purpose</vt:lpstr>
      <vt:lpstr>REVENUE | MONTHS</vt:lpstr>
      <vt:lpstr>REVENUE| TIME CLASSIFICATION</vt:lpstr>
      <vt:lpstr>NUMBER OF SALES| PRODUCT CATEGORY</vt:lpstr>
      <vt:lpstr>REVENUE|DAY NAME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KGOLANE MAHLATSE KGOLANE</dc:creator>
  <cp:lastModifiedBy>KGOLANE MAHLATSE KGOLANE</cp:lastModifiedBy>
  <cp:revision>1</cp:revision>
  <dcterms:modified xsi:type="dcterms:W3CDTF">2025-10-27T19:11:56Z</dcterms:modified>
</cp:coreProperties>
</file>