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84" r:id="rId3"/>
    <p:sldId id="280" r:id="rId4"/>
    <p:sldId id="281" r:id="rId5"/>
    <p:sldId id="507" r:id="rId6"/>
    <p:sldId id="509" r:id="rId7"/>
    <p:sldId id="510" r:id="rId8"/>
    <p:sldId id="512" r:id="rId9"/>
    <p:sldId id="511" r:id="rId10"/>
    <p:sldId id="513" r:id="rId11"/>
    <p:sldId id="282" r:id="rId12"/>
    <p:sldId id="283" r:id="rId13"/>
    <p:sldId id="514" r:id="rId14"/>
    <p:sldId id="288" r:id="rId15"/>
    <p:sldId id="268" r:id="rId16"/>
  </p:sldIdLst>
  <p:sldSz cx="12192000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F16"/>
    <a:srgbClr val="1181AE"/>
    <a:srgbClr val="F79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7" autoAdjust="0"/>
    <p:restoredTop sz="89779" autoAdjust="0"/>
  </p:normalViewPr>
  <p:slideViewPr>
    <p:cSldViewPr>
      <p:cViewPr varScale="1">
        <p:scale>
          <a:sx n="67" d="100"/>
          <a:sy n="67" d="100"/>
        </p:scale>
        <p:origin x="1014" y="60"/>
      </p:cViewPr>
      <p:guideLst>
        <p:guide orient="horz" pos="217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95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372575200"/>
        <c:axId val="372558400"/>
      </c:barChart>
      <c:catAx>
        <c:axId val="372575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2558400"/>
        <c:crosses val="autoZero"/>
        <c:auto val="1"/>
        <c:lblAlgn val="ctr"/>
        <c:lblOffset val="100"/>
        <c:noMultiLvlLbl val="0"/>
      </c:catAx>
      <c:valAx>
        <c:axId val="37255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257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2D058-9647-498D-80EE-CE627AFC868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E2FA5-B3E2-4FD0-82DC-30615C514BD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225800"/>
            <a:ext cx="12192000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987990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50936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0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0"/>
            </a:lvl2pPr>
            <a:lvl3pPr marL="1218565" indent="0">
              <a:buNone/>
              <a:defRPr sz="3200"/>
            </a:lvl3pPr>
            <a:lvl4pPr marL="1828165" indent="0">
              <a:buNone/>
              <a:defRPr sz="2665"/>
            </a:lvl4pPr>
            <a:lvl5pPr marL="2437765" indent="0">
              <a:buNone/>
              <a:defRPr sz="2665"/>
            </a:lvl5pPr>
            <a:lvl6pPr marL="3047365" indent="0">
              <a:buNone/>
              <a:defRPr sz="2665"/>
            </a:lvl6pPr>
            <a:lvl7pPr marL="3656330" indent="0">
              <a:buNone/>
              <a:defRPr sz="2665"/>
            </a:lvl7pPr>
            <a:lvl8pPr marL="4265930" indent="0">
              <a:buNone/>
              <a:defRPr sz="2665"/>
            </a:lvl8pPr>
            <a:lvl9pPr marL="4875530" indent="0">
              <a:buNone/>
              <a:defRPr sz="26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6705600" cy="711081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0" y="6356354"/>
            <a:ext cx="762001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</a:ln>
        </p:spPr>
        <p:txBody>
          <a:bodyPr vert="horz" wrap="square" lIns="0" tIns="91440" rIns="0" bIns="91440" numCol="1" anchor="ctr" anchorCtr="1" compatLnSpc="1"/>
          <a:lstStyle>
            <a:lvl1pPr algn="r">
              <a:defRPr lang="en-US" sz="1400" kern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6E69268-9C8B-4EBF-A9EE-DC5DC2D48DC3}" type="slidenum">
              <a:rPr lang="es-UY" smtClean="0"/>
            </a:fld>
            <a:endParaRPr lang="es-UY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80301" y="362139"/>
            <a:ext cx="4114800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Breadcrumb 1 &gt; Breadcrumb 2</a:t>
            </a: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eft Clipart Righ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91" y="1066800"/>
            <a:ext cx="4192092" cy="762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 smtClean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91" y="2057400"/>
            <a:ext cx="4192092" cy="381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80808">
                    <a:tint val="75000"/>
                  </a:srgbClr>
                </a:solidFill>
              </a:rPr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80808">
                    <a:tint val="75000"/>
                  </a:srgbClr>
                </a:solidFill>
              </a:rPr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9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3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56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63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59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55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30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30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8565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7365" indent="0">
              <a:buNone/>
              <a:defRPr sz="2135" b="1"/>
            </a:lvl6pPr>
            <a:lvl7pPr marL="3656330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5530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8565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7365" indent="0">
              <a:buNone/>
              <a:defRPr sz="2135" b="1"/>
            </a:lvl6pPr>
            <a:lvl7pPr marL="3656330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5530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200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200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txStyles>
    <p:titleStyle>
      <a:lvl1pPr algn="l" defTabSz="1218565" rtl="0" eaLnBrk="1" latinLnBrk="0" hangingPunct="1">
        <a:spcBef>
          <a:spcPct val="0"/>
        </a:spcBef>
        <a:buNone/>
        <a:defRPr sz="32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2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5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5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site platform presentation 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81647" y="2438659"/>
            <a:ext cx="2561558" cy="25615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balanced" dir="t"/>
          </a:scene3d>
          <a:sp3d prstMaterial="powder">
            <a:bevelT w="127000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Donut 2"/>
          <p:cNvSpPr/>
          <p:nvPr/>
        </p:nvSpPr>
        <p:spPr>
          <a:xfrm>
            <a:off x="511635" y="1980695"/>
            <a:ext cx="3519523" cy="3519523"/>
          </a:xfrm>
          <a:prstGeom prst="donut">
            <a:avLst>
              <a:gd name="adj" fmla="val 10687"/>
            </a:avLst>
          </a:prstGeom>
          <a:gradFill>
            <a:gsLst>
              <a:gs pos="16000">
                <a:schemeClr val="bg1">
                  <a:lumMod val="9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2" name="Donut 101"/>
          <p:cNvSpPr/>
          <p:nvPr/>
        </p:nvSpPr>
        <p:spPr>
          <a:xfrm>
            <a:off x="320020" y="1805601"/>
            <a:ext cx="3871476" cy="3871476"/>
          </a:xfrm>
          <a:prstGeom prst="donut">
            <a:avLst>
              <a:gd name="adj" fmla="val 1514"/>
            </a:avLst>
          </a:prstGeom>
          <a:gradFill>
            <a:gsLst>
              <a:gs pos="16000">
                <a:schemeClr val="bg1">
                  <a:lumMod val="8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4114251" y="1463442"/>
            <a:ext cx="7183389" cy="1121796"/>
            <a:chOff x="4113734" y="1462930"/>
            <a:chExt cx="7185260" cy="1122088"/>
          </a:xfrm>
        </p:grpSpPr>
        <p:sp>
          <p:nvSpPr>
            <p:cNvPr id="4" name="Rectangle 3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62620" y="1829003"/>
              <a:ext cx="5736374" cy="460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/>
                <a:t>predesign specs</a:t>
              </a:r>
              <a:endParaRPr lang="en-US" sz="2400" dirty="0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</a:ln>
          </p:spPr>
          <p:txBody>
            <a:bodyPr vert="horz" wrap="square" lIns="71981" tIns="91416" rIns="71981" bIns="91416" numCol="1" anchor="ctr" anchorCtr="1" compatLnSpc="1"/>
            <a:lstStyle/>
            <a:p>
              <a:r>
                <a:rPr lang="en-US" sz="44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80486" y="3243971"/>
            <a:ext cx="7033000" cy="1129014"/>
            <a:chOff x="4878898" y="3243971"/>
            <a:chExt cx="7033000" cy="1129014"/>
          </a:xfrm>
        </p:grpSpPr>
        <p:sp>
          <p:nvSpPr>
            <p:cNvPr id="19" name="Rectangle 18"/>
            <p:cNvSpPr/>
            <p:nvPr/>
          </p:nvSpPr>
          <p:spPr>
            <a:xfrm>
              <a:off x="5447627" y="3268786"/>
              <a:ext cx="6464271" cy="110419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4398" y="3607550"/>
              <a:ext cx="4496183" cy="4603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/>
                <a:t>design and features</a:t>
              </a:r>
              <a:endParaRPr lang="en-US" sz="2400" dirty="0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4878898" y="3243971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</a:ln>
          </p:spPr>
          <p:txBody>
            <a:bodyPr vert="horz" wrap="square" lIns="71981" tIns="91416" rIns="71981" bIns="91416" numCol="1" anchor="ctr" anchorCtr="1" compatLnSpc="1"/>
            <a:lstStyle/>
            <a:p>
              <a:r>
                <a:rPr lang="en-US" sz="4400" ker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4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98933" y="5014193"/>
            <a:ext cx="7032998" cy="1125634"/>
            <a:chOff x="4097345" y="5014193"/>
            <a:chExt cx="7032998" cy="1125634"/>
          </a:xfrm>
        </p:grpSpPr>
        <p:sp>
          <p:nvSpPr>
            <p:cNvPr id="112" name="Rectangle 111"/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592845" y="5374391"/>
              <a:ext cx="5277737" cy="4603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/>
                <a:t>after sail support</a:t>
              </a:r>
              <a:endParaRPr lang="en-US" sz="2400" dirty="0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</a:ln>
          </p:spPr>
          <p:txBody>
            <a:bodyPr vert="horz" wrap="square" lIns="71981" tIns="91416" rIns="71981" bIns="91416" numCol="1" anchor="ctr" anchorCtr="1" compatLnSpc="1"/>
            <a:lstStyle/>
            <a:p>
              <a:r>
                <a:rPr lang="en-US" sz="4400" ker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4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Content Placeholder 7" descr="logo onlt trans 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000" y="2624455"/>
            <a:ext cx="2351405" cy="218884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324493" y="5340758"/>
            <a:ext cx="2307173" cy="769059"/>
            <a:chOff x="3323770" y="5341255"/>
            <a:chExt cx="2307774" cy="769259"/>
          </a:xfrm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4" name="Rectangle 3"/>
            <p:cNvSpPr/>
            <p:nvPr/>
          </p:nvSpPr>
          <p:spPr>
            <a:xfrm rot="5400000">
              <a:off x="3708399" y="4956628"/>
              <a:ext cx="769257" cy="15385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 flipV="1">
              <a:off x="4862285" y="5341255"/>
              <a:ext cx="769259" cy="769257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31666" y="3033582"/>
            <a:ext cx="2307173" cy="769059"/>
            <a:chOff x="5631544" y="3033478"/>
            <a:chExt cx="2307774" cy="769259"/>
          </a:xfrm>
          <a:solidFill>
            <a:schemeClr val="accent2"/>
          </a:solidFill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 rot="5400000">
              <a:off x="6016173" y="2648851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 flipV="1">
              <a:off x="7170059" y="3033478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38839" y="726405"/>
            <a:ext cx="2307173" cy="769059"/>
            <a:chOff x="7939318" y="725700"/>
            <a:chExt cx="2307774" cy="769259"/>
          </a:xfrm>
          <a:solidFill>
            <a:schemeClr val="accent4"/>
          </a:solidFill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13" name="Rectangle 12"/>
            <p:cNvSpPr/>
            <p:nvPr/>
          </p:nvSpPr>
          <p:spPr>
            <a:xfrm rot="5400000">
              <a:off x="8323947" y="341073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ight Triangle 13"/>
            <p:cNvSpPr/>
            <p:nvPr/>
          </p:nvSpPr>
          <p:spPr>
            <a:xfrm flipV="1">
              <a:off x="9477833" y="725700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9476956" y="894"/>
            <a:ext cx="769057" cy="7255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873991" y="1716024"/>
            <a:ext cx="1096994" cy="1096994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545054" y="4023201"/>
            <a:ext cx="1096994" cy="1096994"/>
          </a:xfrm>
          <a:prstGeom prst="roundRect">
            <a:avLst/>
          </a:prstGeom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8093" y="4248619"/>
            <a:ext cx="273668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in design and pages creation 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4640" y="1935692"/>
            <a:ext cx="2736681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in graphic design and videos logo animation 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43657" y="4248619"/>
            <a:ext cx="273668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in site Issues and security Issues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410204" y="1935692"/>
            <a:ext cx="2736681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in platform extension and server support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"/>
          <p:cNvGrpSpPr>
            <a:grpSpLocks noChangeAspect="1"/>
          </p:cNvGrpSpPr>
          <p:nvPr/>
        </p:nvGrpSpPr>
        <p:grpSpPr bwMode="auto">
          <a:xfrm>
            <a:off x="3816807" y="4267048"/>
            <a:ext cx="553489" cy="609302"/>
            <a:chOff x="889" y="817"/>
            <a:chExt cx="714" cy="786"/>
          </a:xfrm>
          <a:solidFill>
            <a:schemeClr val="bg1"/>
          </a:solidFill>
        </p:grpSpPr>
        <p:sp>
          <p:nvSpPr>
            <p:cNvPr id="49" name="Freeform 6"/>
            <p:cNvSpPr/>
            <p:nvPr/>
          </p:nvSpPr>
          <p:spPr bwMode="auto">
            <a:xfrm>
              <a:off x="972" y="817"/>
              <a:ext cx="169" cy="169"/>
            </a:xfrm>
            <a:custGeom>
              <a:avLst/>
              <a:gdLst>
                <a:gd name="T0" fmla="*/ 423 w 847"/>
                <a:gd name="T1" fmla="*/ 0 h 845"/>
                <a:gd name="T2" fmla="*/ 423 w 847"/>
                <a:gd name="T3" fmla="*/ 0 h 845"/>
                <a:gd name="T4" fmla="*/ 476 w 847"/>
                <a:gd name="T5" fmla="*/ 3 h 845"/>
                <a:gd name="T6" fmla="*/ 527 w 847"/>
                <a:gd name="T7" fmla="*/ 13 h 845"/>
                <a:gd name="T8" fmla="*/ 577 w 847"/>
                <a:gd name="T9" fmla="*/ 29 h 845"/>
                <a:gd name="T10" fmla="*/ 623 w 847"/>
                <a:gd name="T11" fmla="*/ 49 h 845"/>
                <a:gd name="T12" fmla="*/ 665 w 847"/>
                <a:gd name="T13" fmla="*/ 76 h 845"/>
                <a:gd name="T14" fmla="*/ 705 w 847"/>
                <a:gd name="T15" fmla="*/ 106 h 845"/>
                <a:gd name="T16" fmla="*/ 740 w 847"/>
                <a:gd name="T17" fmla="*/ 142 h 845"/>
                <a:gd name="T18" fmla="*/ 770 w 847"/>
                <a:gd name="T19" fmla="*/ 181 h 845"/>
                <a:gd name="T20" fmla="*/ 797 w 847"/>
                <a:gd name="T21" fmla="*/ 223 h 845"/>
                <a:gd name="T22" fmla="*/ 819 w 847"/>
                <a:gd name="T23" fmla="*/ 269 h 845"/>
                <a:gd name="T24" fmla="*/ 833 w 847"/>
                <a:gd name="T25" fmla="*/ 319 h 845"/>
                <a:gd name="T26" fmla="*/ 843 w 847"/>
                <a:gd name="T27" fmla="*/ 370 h 845"/>
                <a:gd name="T28" fmla="*/ 847 w 847"/>
                <a:gd name="T29" fmla="*/ 423 h 845"/>
                <a:gd name="T30" fmla="*/ 843 w 847"/>
                <a:gd name="T31" fmla="*/ 476 h 845"/>
                <a:gd name="T32" fmla="*/ 833 w 847"/>
                <a:gd name="T33" fmla="*/ 527 h 845"/>
                <a:gd name="T34" fmla="*/ 819 w 847"/>
                <a:gd name="T35" fmla="*/ 575 h 845"/>
                <a:gd name="T36" fmla="*/ 797 w 847"/>
                <a:gd name="T37" fmla="*/ 621 h 845"/>
                <a:gd name="T38" fmla="*/ 770 w 847"/>
                <a:gd name="T39" fmla="*/ 665 h 845"/>
                <a:gd name="T40" fmla="*/ 740 w 847"/>
                <a:gd name="T41" fmla="*/ 703 h 845"/>
                <a:gd name="T42" fmla="*/ 705 w 847"/>
                <a:gd name="T43" fmla="*/ 739 h 845"/>
                <a:gd name="T44" fmla="*/ 665 w 847"/>
                <a:gd name="T45" fmla="*/ 770 h 845"/>
                <a:gd name="T46" fmla="*/ 623 w 847"/>
                <a:gd name="T47" fmla="*/ 797 h 845"/>
                <a:gd name="T48" fmla="*/ 577 w 847"/>
                <a:gd name="T49" fmla="*/ 817 h 845"/>
                <a:gd name="T50" fmla="*/ 527 w 847"/>
                <a:gd name="T51" fmla="*/ 833 h 845"/>
                <a:gd name="T52" fmla="*/ 476 w 847"/>
                <a:gd name="T53" fmla="*/ 843 h 845"/>
                <a:gd name="T54" fmla="*/ 423 w 847"/>
                <a:gd name="T55" fmla="*/ 845 h 845"/>
                <a:gd name="T56" fmla="*/ 369 w 847"/>
                <a:gd name="T57" fmla="*/ 843 h 845"/>
                <a:gd name="T58" fmla="*/ 318 w 847"/>
                <a:gd name="T59" fmla="*/ 833 h 845"/>
                <a:gd name="T60" fmla="*/ 270 w 847"/>
                <a:gd name="T61" fmla="*/ 817 h 845"/>
                <a:gd name="T62" fmla="*/ 224 w 847"/>
                <a:gd name="T63" fmla="*/ 797 h 845"/>
                <a:gd name="T64" fmla="*/ 181 w 847"/>
                <a:gd name="T65" fmla="*/ 770 h 845"/>
                <a:gd name="T66" fmla="*/ 141 w 847"/>
                <a:gd name="T67" fmla="*/ 739 h 845"/>
                <a:gd name="T68" fmla="*/ 106 w 847"/>
                <a:gd name="T69" fmla="*/ 703 h 845"/>
                <a:gd name="T70" fmla="*/ 75 w 847"/>
                <a:gd name="T71" fmla="*/ 665 h 845"/>
                <a:gd name="T72" fmla="*/ 49 w 847"/>
                <a:gd name="T73" fmla="*/ 621 h 845"/>
                <a:gd name="T74" fmla="*/ 27 w 847"/>
                <a:gd name="T75" fmla="*/ 575 h 845"/>
                <a:gd name="T76" fmla="*/ 12 w 847"/>
                <a:gd name="T77" fmla="*/ 527 h 845"/>
                <a:gd name="T78" fmla="*/ 2 w 847"/>
                <a:gd name="T79" fmla="*/ 476 h 845"/>
                <a:gd name="T80" fmla="*/ 0 w 847"/>
                <a:gd name="T81" fmla="*/ 423 h 845"/>
                <a:gd name="T82" fmla="*/ 2 w 847"/>
                <a:gd name="T83" fmla="*/ 370 h 845"/>
                <a:gd name="T84" fmla="*/ 12 w 847"/>
                <a:gd name="T85" fmla="*/ 319 h 845"/>
                <a:gd name="T86" fmla="*/ 27 w 847"/>
                <a:gd name="T87" fmla="*/ 269 h 845"/>
                <a:gd name="T88" fmla="*/ 49 w 847"/>
                <a:gd name="T89" fmla="*/ 223 h 845"/>
                <a:gd name="T90" fmla="*/ 75 w 847"/>
                <a:gd name="T91" fmla="*/ 181 h 845"/>
                <a:gd name="T92" fmla="*/ 106 w 847"/>
                <a:gd name="T93" fmla="*/ 142 h 845"/>
                <a:gd name="T94" fmla="*/ 141 w 847"/>
                <a:gd name="T95" fmla="*/ 106 h 845"/>
                <a:gd name="T96" fmla="*/ 181 w 847"/>
                <a:gd name="T97" fmla="*/ 76 h 845"/>
                <a:gd name="T98" fmla="*/ 224 w 847"/>
                <a:gd name="T99" fmla="*/ 49 h 845"/>
                <a:gd name="T100" fmla="*/ 270 w 847"/>
                <a:gd name="T101" fmla="*/ 29 h 845"/>
                <a:gd name="T102" fmla="*/ 318 w 847"/>
                <a:gd name="T103" fmla="*/ 13 h 845"/>
                <a:gd name="T104" fmla="*/ 369 w 847"/>
                <a:gd name="T105" fmla="*/ 3 h 845"/>
                <a:gd name="T106" fmla="*/ 423 w 847"/>
                <a:gd name="T10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7" h="845">
                  <a:moveTo>
                    <a:pt x="423" y="0"/>
                  </a:moveTo>
                  <a:lnTo>
                    <a:pt x="423" y="0"/>
                  </a:lnTo>
                  <a:lnTo>
                    <a:pt x="476" y="3"/>
                  </a:lnTo>
                  <a:lnTo>
                    <a:pt x="527" y="13"/>
                  </a:lnTo>
                  <a:lnTo>
                    <a:pt x="577" y="29"/>
                  </a:lnTo>
                  <a:lnTo>
                    <a:pt x="623" y="49"/>
                  </a:lnTo>
                  <a:lnTo>
                    <a:pt x="665" y="76"/>
                  </a:lnTo>
                  <a:lnTo>
                    <a:pt x="705" y="106"/>
                  </a:lnTo>
                  <a:lnTo>
                    <a:pt x="740" y="142"/>
                  </a:lnTo>
                  <a:lnTo>
                    <a:pt x="770" y="181"/>
                  </a:lnTo>
                  <a:lnTo>
                    <a:pt x="797" y="223"/>
                  </a:lnTo>
                  <a:lnTo>
                    <a:pt x="819" y="269"/>
                  </a:lnTo>
                  <a:lnTo>
                    <a:pt x="833" y="319"/>
                  </a:lnTo>
                  <a:lnTo>
                    <a:pt x="843" y="370"/>
                  </a:lnTo>
                  <a:lnTo>
                    <a:pt x="847" y="423"/>
                  </a:lnTo>
                  <a:lnTo>
                    <a:pt x="843" y="476"/>
                  </a:lnTo>
                  <a:lnTo>
                    <a:pt x="833" y="527"/>
                  </a:lnTo>
                  <a:lnTo>
                    <a:pt x="819" y="575"/>
                  </a:lnTo>
                  <a:lnTo>
                    <a:pt x="797" y="621"/>
                  </a:lnTo>
                  <a:lnTo>
                    <a:pt x="770" y="665"/>
                  </a:lnTo>
                  <a:lnTo>
                    <a:pt x="740" y="703"/>
                  </a:lnTo>
                  <a:lnTo>
                    <a:pt x="705" y="739"/>
                  </a:lnTo>
                  <a:lnTo>
                    <a:pt x="665" y="770"/>
                  </a:lnTo>
                  <a:lnTo>
                    <a:pt x="623" y="797"/>
                  </a:lnTo>
                  <a:lnTo>
                    <a:pt x="577" y="817"/>
                  </a:lnTo>
                  <a:lnTo>
                    <a:pt x="527" y="833"/>
                  </a:lnTo>
                  <a:lnTo>
                    <a:pt x="476" y="843"/>
                  </a:lnTo>
                  <a:lnTo>
                    <a:pt x="423" y="845"/>
                  </a:lnTo>
                  <a:lnTo>
                    <a:pt x="369" y="843"/>
                  </a:lnTo>
                  <a:lnTo>
                    <a:pt x="318" y="833"/>
                  </a:lnTo>
                  <a:lnTo>
                    <a:pt x="270" y="817"/>
                  </a:lnTo>
                  <a:lnTo>
                    <a:pt x="224" y="797"/>
                  </a:lnTo>
                  <a:lnTo>
                    <a:pt x="181" y="770"/>
                  </a:lnTo>
                  <a:lnTo>
                    <a:pt x="141" y="739"/>
                  </a:lnTo>
                  <a:lnTo>
                    <a:pt x="106" y="703"/>
                  </a:lnTo>
                  <a:lnTo>
                    <a:pt x="75" y="665"/>
                  </a:lnTo>
                  <a:lnTo>
                    <a:pt x="49" y="621"/>
                  </a:lnTo>
                  <a:lnTo>
                    <a:pt x="27" y="575"/>
                  </a:lnTo>
                  <a:lnTo>
                    <a:pt x="12" y="527"/>
                  </a:lnTo>
                  <a:lnTo>
                    <a:pt x="2" y="476"/>
                  </a:lnTo>
                  <a:lnTo>
                    <a:pt x="0" y="423"/>
                  </a:lnTo>
                  <a:lnTo>
                    <a:pt x="2" y="370"/>
                  </a:lnTo>
                  <a:lnTo>
                    <a:pt x="12" y="319"/>
                  </a:lnTo>
                  <a:lnTo>
                    <a:pt x="27" y="269"/>
                  </a:lnTo>
                  <a:lnTo>
                    <a:pt x="49" y="223"/>
                  </a:lnTo>
                  <a:lnTo>
                    <a:pt x="75" y="181"/>
                  </a:lnTo>
                  <a:lnTo>
                    <a:pt x="106" y="142"/>
                  </a:lnTo>
                  <a:lnTo>
                    <a:pt x="141" y="106"/>
                  </a:lnTo>
                  <a:lnTo>
                    <a:pt x="181" y="76"/>
                  </a:lnTo>
                  <a:lnTo>
                    <a:pt x="224" y="49"/>
                  </a:lnTo>
                  <a:lnTo>
                    <a:pt x="270" y="29"/>
                  </a:lnTo>
                  <a:lnTo>
                    <a:pt x="318" y="13"/>
                  </a:lnTo>
                  <a:lnTo>
                    <a:pt x="369" y="3"/>
                  </a:lnTo>
                  <a:lnTo>
                    <a:pt x="4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50" name="Freeform 7"/>
            <p:cNvSpPr/>
            <p:nvPr/>
          </p:nvSpPr>
          <p:spPr bwMode="auto">
            <a:xfrm>
              <a:off x="1252" y="817"/>
              <a:ext cx="170" cy="170"/>
            </a:xfrm>
            <a:custGeom>
              <a:avLst/>
              <a:gdLst>
                <a:gd name="T0" fmla="*/ 424 w 848"/>
                <a:gd name="T1" fmla="*/ 0 h 846"/>
                <a:gd name="T2" fmla="*/ 477 w 848"/>
                <a:gd name="T3" fmla="*/ 3 h 846"/>
                <a:gd name="T4" fmla="*/ 528 w 848"/>
                <a:gd name="T5" fmla="*/ 13 h 846"/>
                <a:gd name="T6" fmla="*/ 577 w 848"/>
                <a:gd name="T7" fmla="*/ 29 h 846"/>
                <a:gd name="T8" fmla="*/ 623 w 848"/>
                <a:gd name="T9" fmla="*/ 49 h 846"/>
                <a:gd name="T10" fmla="*/ 666 w 848"/>
                <a:gd name="T11" fmla="*/ 76 h 846"/>
                <a:gd name="T12" fmla="*/ 705 w 848"/>
                <a:gd name="T13" fmla="*/ 107 h 846"/>
                <a:gd name="T14" fmla="*/ 740 w 848"/>
                <a:gd name="T15" fmla="*/ 142 h 846"/>
                <a:gd name="T16" fmla="*/ 772 w 848"/>
                <a:gd name="T17" fmla="*/ 181 h 846"/>
                <a:gd name="T18" fmla="*/ 798 w 848"/>
                <a:gd name="T19" fmla="*/ 225 h 846"/>
                <a:gd name="T20" fmla="*/ 819 w 848"/>
                <a:gd name="T21" fmla="*/ 271 h 846"/>
                <a:gd name="T22" fmla="*/ 835 w 848"/>
                <a:gd name="T23" fmla="*/ 319 h 846"/>
                <a:gd name="T24" fmla="*/ 844 w 848"/>
                <a:gd name="T25" fmla="*/ 370 h 846"/>
                <a:gd name="T26" fmla="*/ 848 w 848"/>
                <a:gd name="T27" fmla="*/ 423 h 846"/>
                <a:gd name="T28" fmla="*/ 844 w 848"/>
                <a:gd name="T29" fmla="*/ 476 h 846"/>
                <a:gd name="T30" fmla="*/ 835 w 848"/>
                <a:gd name="T31" fmla="*/ 527 h 846"/>
                <a:gd name="T32" fmla="*/ 819 w 848"/>
                <a:gd name="T33" fmla="*/ 575 h 846"/>
                <a:gd name="T34" fmla="*/ 798 w 848"/>
                <a:gd name="T35" fmla="*/ 621 h 846"/>
                <a:gd name="T36" fmla="*/ 772 w 848"/>
                <a:gd name="T37" fmla="*/ 665 h 846"/>
                <a:gd name="T38" fmla="*/ 740 w 848"/>
                <a:gd name="T39" fmla="*/ 703 h 846"/>
                <a:gd name="T40" fmla="*/ 705 w 848"/>
                <a:gd name="T41" fmla="*/ 739 h 846"/>
                <a:gd name="T42" fmla="*/ 666 w 848"/>
                <a:gd name="T43" fmla="*/ 770 h 846"/>
                <a:gd name="T44" fmla="*/ 623 w 848"/>
                <a:gd name="T45" fmla="*/ 797 h 846"/>
                <a:gd name="T46" fmla="*/ 577 w 848"/>
                <a:gd name="T47" fmla="*/ 817 h 846"/>
                <a:gd name="T48" fmla="*/ 528 w 848"/>
                <a:gd name="T49" fmla="*/ 833 h 846"/>
                <a:gd name="T50" fmla="*/ 477 w 848"/>
                <a:gd name="T51" fmla="*/ 843 h 846"/>
                <a:gd name="T52" fmla="*/ 424 w 848"/>
                <a:gd name="T53" fmla="*/ 846 h 846"/>
                <a:gd name="T54" fmla="*/ 370 w 848"/>
                <a:gd name="T55" fmla="*/ 843 h 846"/>
                <a:gd name="T56" fmla="*/ 320 w 848"/>
                <a:gd name="T57" fmla="*/ 833 h 846"/>
                <a:gd name="T58" fmla="*/ 271 w 848"/>
                <a:gd name="T59" fmla="*/ 817 h 846"/>
                <a:gd name="T60" fmla="*/ 225 w 848"/>
                <a:gd name="T61" fmla="*/ 797 h 846"/>
                <a:gd name="T62" fmla="*/ 181 w 848"/>
                <a:gd name="T63" fmla="*/ 770 h 846"/>
                <a:gd name="T64" fmla="*/ 143 w 848"/>
                <a:gd name="T65" fmla="*/ 739 h 846"/>
                <a:gd name="T66" fmla="*/ 107 w 848"/>
                <a:gd name="T67" fmla="*/ 703 h 846"/>
                <a:gd name="T68" fmla="*/ 76 w 848"/>
                <a:gd name="T69" fmla="*/ 665 h 846"/>
                <a:gd name="T70" fmla="*/ 49 w 848"/>
                <a:gd name="T71" fmla="*/ 621 h 846"/>
                <a:gd name="T72" fmla="*/ 29 w 848"/>
                <a:gd name="T73" fmla="*/ 575 h 846"/>
                <a:gd name="T74" fmla="*/ 13 w 848"/>
                <a:gd name="T75" fmla="*/ 527 h 846"/>
                <a:gd name="T76" fmla="*/ 3 w 848"/>
                <a:gd name="T77" fmla="*/ 476 h 846"/>
                <a:gd name="T78" fmla="*/ 0 w 848"/>
                <a:gd name="T79" fmla="*/ 423 h 846"/>
                <a:gd name="T80" fmla="*/ 3 w 848"/>
                <a:gd name="T81" fmla="*/ 370 h 846"/>
                <a:gd name="T82" fmla="*/ 13 w 848"/>
                <a:gd name="T83" fmla="*/ 319 h 846"/>
                <a:gd name="T84" fmla="*/ 29 w 848"/>
                <a:gd name="T85" fmla="*/ 271 h 846"/>
                <a:gd name="T86" fmla="*/ 49 w 848"/>
                <a:gd name="T87" fmla="*/ 225 h 846"/>
                <a:gd name="T88" fmla="*/ 76 w 848"/>
                <a:gd name="T89" fmla="*/ 181 h 846"/>
                <a:gd name="T90" fmla="*/ 107 w 848"/>
                <a:gd name="T91" fmla="*/ 142 h 846"/>
                <a:gd name="T92" fmla="*/ 143 w 848"/>
                <a:gd name="T93" fmla="*/ 107 h 846"/>
                <a:gd name="T94" fmla="*/ 181 w 848"/>
                <a:gd name="T95" fmla="*/ 76 h 846"/>
                <a:gd name="T96" fmla="*/ 225 w 848"/>
                <a:gd name="T97" fmla="*/ 49 h 846"/>
                <a:gd name="T98" fmla="*/ 271 w 848"/>
                <a:gd name="T99" fmla="*/ 29 h 846"/>
                <a:gd name="T100" fmla="*/ 320 w 848"/>
                <a:gd name="T101" fmla="*/ 13 h 846"/>
                <a:gd name="T102" fmla="*/ 370 w 848"/>
                <a:gd name="T103" fmla="*/ 3 h 846"/>
                <a:gd name="T104" fmla="*/ 424 w 848"/>
                <a:gd name="T105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8" h="846">
                  <a:moveTo>
                    <a:pt x="424" y="0"/>
                  </a:moveTo>
                  <a:lnTo>
                    <a:pt x="477" y="3"/>
                  </a:lnTo>
                  <a:lnTo>
                    <a:pt x="528" y="13"/>
                  </a:lnTo>
                  <a:lnTo>
                    <a:pt x="577" y="29"/>
                  </a:lnTo>
                  <a:lnTo>
                    <a:pt x="623" y="49"/>
                  </a:lnTo>
                  <a:lnTo>
                    <a:pt x="666" y="76"/>
                  </a:lnTo>
                  <a:lnTo>
                    <a:pt x="705" y="107"/>
                  </a:lnTo>
                  <a:lnTo>
                    <a:pt x="740" y="142"/>
                  </a:lnTo>
                  <a:lnTo>
                    <a:pt x="772" y="181"/>
                  </a:lnTo>
                  <a:lnTo>
                    <a:pt x="798" y="225"/>
                  </a:lnTo>
                  <a:lnTo>
                    <a:pt x="819" y="271"/>
                  </a:lnTo>
                  <a:lnTo>
                    <a:pt x="835" y="319"/>
                  </a:lnTo>
                  <a:lnTo>
                    <a:pt x="844" y="370"/>
                  </a:lnTo>
                  <a:lnTo>
                    <a:pt x="848" y="423"/>
                  </a:lnTo>
                  <a:lnTo>
                    <a:pt x="844" y="476"/>
                  </a:lnTo>
                  <a:lnTo>
                    <a:pt x="835" y="527"/>
                  </a:lnTo>
                  <a:lnTo>
                    <a:pt x="819" y="575"/>
                  </a:lnTo>
                  <a:lnTo>
                    <a:pt x="798" y="621"/>
                  </a:lnTo>
                  <a:lnTo>
                    <a:pt x="772" y="665"/>
                  </a:lnTo>
                  <a:lnTo>
                    <a:pt x="740" y="703"/>
                  </a:lnTo>
                  <a:lnTo>
                    <a:pt x="705" y="739"/>
                  </a:lnTo>
                  <a:lnTo>
                    <a:pt x="666" y="770"/>
                  </a:lnTo>
                  <a:lnTo>
                    <a:pt x="623" y="797"/>
                  </a:lnTo>
                  <a:lnTo>
                    <a:pt x="577" y="817"/>
                  </a:lnTo>
                  <a:lnTo>
                    <a:pt x="528" y="833"/>
                  </a:lnTo>
                  <a:lnTo>
                    <a:pt x="477" y="843"/>
                  </a:lnTo>
                  <a:lnTo>
                    <a:pt x="424" y="846"/>
                  </a:lnTo>
                  <a:lnTo>
                    <a:pt x="370" y="843"/>
                  </a:lnTo>
                  <a:lnTo>
                    <a:pt x="320" y="833"/>
                  </a:lnTo>
                  <a:lnTo>
                    <a:pt x="271" y="817"/>
                  </a:lnTo>
                  <a:lnTo>
                    <a:pt x="225" y="797"/>
                  </a:lnTo>
                  <a:lnTo>
                    <a:pt x="181" y="770"/>
                  </a:lnTo>
                  <a:lnTo>
                    <a:pt x="143" y="739"/>
                  </a:lnTo>
                  <a:lnTo>
                    <a:pt x="107" y="703"/>
                  </a:lnTo>
                  <a:lnTo>
                    <a:pt x="76" y="665"/>
                  </a:lnTo>
                  <a:lnTo>
                    <a:pt x="49" y="621"/>
                  </a:lnTo>
                  <a:lnTo>
                    <a:pt x="29" y="575"/>
                  </a:lnTo>
                  <a:lnTo>
                    <a:pt x="13" y="527"/>
                  </a:lnTo>
                  <a:lnTo>
                    <a:pt x="3" y="476"/>
                  </a:lnTo>
                  <a:lnTo>
                    <a:pt x="0" y="423"/>
                  </a:lnTo>
                  <a:lnTo>
                    <a:pt x="3" y="370"/>
                  </a:lnTo>
                  <a:lnTo>
                    <a:pt x="13" y="319"/>
                  </a:lnTo>
                  <a:lnTo>
                    <a:pt x="29" y="271"/>
                  </a:lnTo>
                  <a:lnTo>
                    <a:pt x="49" y="225"/>
                  </a:lnTo>
                  <a:lnTo>
                    <a:pt x="76" y="181"/>
                  </a:lnTo>
                  <a:lnTo>
                    <a:pt x="107" y="142"/>
                  </a:lnTo>
                  <a:lnTo>
                    <a:pt x="143" y="107"/>
                  </a:lnTo>
                  <a:lnTo>
                    <a:pt x="181" y="76"/>
                  </a:lnTo>
                  <a:lnTo>
                    <a:pt x="225" y="49"/>
                  </a:lnTo>
                  <a:lnTo>
                    <a:pt x="271" y="29"/>
                  </a:lnTo>
                  <a:lnTo>
                    <a:pt x="320" y="13"/>
                  </a:lnTo>
                  <a:lnTo>
                    <a:pt x="370" y="3"/>
                  </a:lnTo>
                  <a:lnTo>
                    <a:pt x="4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51" name="Freeform 8"/>
            <p:cNvSpPr/>
            <p:nvPr/>
          </p:nvSpPr>
          <p:spPr bwMode="auto">
            <a:xfrm>
              <a:off x="1390" y="1497"/>
              <a:ext cx="90" cy="106"/>
            </a:xfrm>
            <a:custGeom>
              <a:avLst/>
              <a:gdLst>
                <a:gd name="T0" fmla="*/ 0 w 449"/>
                <a:gd name="T1" fmla="*/ 0 h 529"/>
                <a:gd name="T2" fmla="*/ 449 w 449"/>
                <a:gd name="T3" fmla="*/ 0 h 529"/>
                <a:gd name="T4" fmla="*/ 449 w 449"/>
                <a:gd name="T5" fmla="*/ 305 h 529"/>
                <a:gd name="T6" fmla="*/ 445 w 449"/>
                <a:gd name="T7" fmla="*/ 345 h 529"/>
                <a:gd name="T8" fmla="*/ 436 w 449"/>
                <a:gd name="T9" fmla="*/ 383 h 529"/>
                <a:gd name="T10" fmla="*/ 419 w 449"/>
                <a:gd name="T11" fmla="*/ 418 h 529"/>
                <a:gd name="T12" fmla="*/ 397 w 449"/>
                <a:gd name="T13" fmla="*/ 449 h 529"/>
                <a:gd name="T14" fmla="*/ 369 w 449"/>
                <a:gd name="T15" fmla="*/ 476 h 529"/>
                <a:gd name="T16" fmla="*/ 339 w 449"/>
                <a:gd name="T17" fmla="*/ 499 h 529"/>
                <a:gd name="T18" fmla="*/ 303 w 449"/>
                <a:gd name="T19" fmla="*/ 515 h 529"/>
                <a:gd name="T20" fmla="*/ 265 w 449"/>
                <a:gd name="T21" fmla="*/ 525 h 529"/>
                <a:gd name="T22" fmla="*/ 225 w 449"/>
                <a:gd name="T23" fmla="*/ 529 h 529"/>
                <a:gd name="T24" fmla="*/ 225 w 449"/>
                <a:gd name="T25" fmla="*/ 529 h 529"/>
                <a:gd name="T26" fmla="*/ 185 w 449"/>
                <a:gd name="T27" fmla="*/ 525 h 529"/>
                <a:gd name="T28" fmla="*/ 147 w 449"/>
                <a:gd name="T29" fmla="*/ 515 h 529"/>
                <a:gd name="T30" fmla="*/ 112 w 449"/>
                <a:gd name="T31" fmla="*/ 499 h 529"/>
                <a:gd name="T32" fmla="*/ 80 w 449"/>
                <a:gd name="T33" fmla="*/ 477 h 529"/>
                <a:gd name="T34" fmla="*/ 54 w 449"/>
                <a:gd name="T35" fmla="*/ 449 h 529"/>
                <a:gd name="T36" fmla="*/ 31 w 449"/>
                <a:gd name="T37" fmla="*/ 418 h 529"/>
                <a:gd name="T38" fmla="*/ 15 w 449"/>
                <a:gd name="T39" fmla="*/ 384 h 529"/>
                <a:gd name="T40" fmla="*/ 4 w 449"/>
                <a:gd name="T41" fmla="*/ 345 h 529"/>
                <a:gd name="T42" fmla="*/ 0 w 449"/>
                <a:gd name="T43" fmla="*/ 305 h 529"/>
                <a:gd name="T44" fmla="*/ 0 w 449"/>
                <a:gd name="T45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9" h="529">
                  <a:moveTo>
                    <a:pt x="0" y="0"/>
                  </a:moveTo>
                  <a:lnTo>
                    <a:pt x="449" y="0"/>
                  </a:lnTo>
                  <a:lnTo>
                    <a:pt x="449" y="305"/>
                  </a:lnTo>
                  <a:lnTo>
                    <a:pt x="445" y="345"/>
                  </a:lnTo>
                  <a:lnTo>
                    <a:pt x="436" y="383"/>
                  </a:lnTo>
                  <a:lnTo>
                    <a:pt x="419" y="418"/>
                  </a:lnTo>
                  <a:lnTo>
                    <a:pt x="397" y="449"/>
                  </a:lnTo>
                  <a:lnTo>
                    <a:pt x="369" y="476"/>
                  </a:lnTo>
                  <a:lnTo>
                    <a:pt x="339" y="499"/>
                  </a:lnTo>
                  <a:lnTo>
                    <a:pt x="303" y="515"/>
                  </a:lnTo>
                  <a:lnTo>
                    <a:pt x="265" y="525"/>
                  </a:lnTo>
                  <a:lnTo>
                    <a:pt x="225" y="529"/>
                  </a:lnTo>
                  <a:lnTo>
                    <a:pt x="225" y="529"/>
                  </a:lnTo>
                  <a:lnTo>
                    <a:pt x="185" y="525"/>
                  </a:lnTo>
                  <a:lnTo>
                    <a:pt x="147" y="515"/>
                  </a:lnTo>
                  <a:lnTo>
                    <a:pt x="112" y="499"/>
                  </a:lnTo>
                  <a:lnTo>
                    <a:pt x="80" y="477"/>
                  </a:lnTo>
                  <a:lnTo>
                    <a:pt x="54" y="449"/>
                  </a:lnTo>
                  <a:lnTo>
                    <a:pt x="31" y="418"/>
                  </a:lnTo>
                  <a:lnTo>
                    <a:pt x="15" y="384"/>
                  </a:lnTo>
                  <a:lnTo>
                    <a:pt x="4" y="345"/>
                  </a:lnTo>
                  <a:lnTo>
                    <a:pt x="0" y="3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52" name="Freeform 9"/>
            <p:cNvSpPr>
              <a:spLocks noEditPoints="1"/>
            </p:cNvSpPr>
            <p:nvPr/>
          </p:nvSpPr>
          <p:spPr bwMode="auto">
            <a:xfrm>
              <a:off x="889" y="982"/>
              <a:ext cx="714" cy="621"/>
            </a:xfrm>
            <a:custGeom>
              <a:avLst/>
              <a:gdLst>
                <a:gd name="T0" fmla="*/ 2967 w 3570"/>
                <a:gd name="T1" fmla="*/ 1562 h 3106"/>
                <a:gd name="T2" fmla="*/ 2816 w 3570"/>
                <a:gd name="T3" fmla="*/ 1513 h 3106"/>
                <a:gd name="T4" fmla="*/ 2732 w 3570"/>
                <a:gd name="T5" fmla="*/ 1583 h 3106"/>
                <a:gd name="T6" fmla="*/ 3079 w 3570"/>
                <a:gd name="T7" fmla="*/ 1519 h 3106"/>
                <a:gd name="T8" fmla="*/ 575 w 3570"/>
                <a:gd name="T9" fmla="*/ 0 h 3106"/>
                <a:gd name="T10" fmla="*/ 675 w 3570"/>
                <a:gd name="T11" fmla="*/ 13 h 3106"/>
                <a:gd name="T12" fmla="*/ 742 w 3570"/>
                <a:gd name="T13" fmla="*/ 39 h 3106"/>
                <a:gd name="T14" fmla="*/ 878 w 3570"/>
                <a:gd name="T15" fmla="*/ 140 h 3106"/>
                <a:gd name="T16" fmla="*/ 968 w 3570"/>
                <a:gd name="T17" fmla="*/ 331 h 3106"/>
                <a:gd name="T18" fmla="*/ 995 w 3570"/>
                <a:gd name="T19" fmla="*/ 496 h 3106"/>
                <a:gd name="T20" fmla="*/ 1067 w 3570"/>
                <a:gd name="T21" fmla="*/ 739 h 3106"/>
                <a:gd name="T22" fmla="*/ 1217 w 3570"/>
                <a:gd name="T23" fmla="*/ 851 h 3106"/>
                <a:gd name="T24" fmla="*/ 1428 w 3570"/>
                <a:gd name="T25" fmla="*/ 849 h 3106"/>
                <a:gd name="T26" fmla="*/ 1663 w 3570"/>
                <a:gd name="T27" fmla="*/ 815 h 3106"/>
                <a:gd name="T28" fmla="*/ 1905 w 3570"/>
                <a:gd name="T29" fmla="*/ 777 h 3106"/>
                <a:gd name="T30" fmla="*/ 2022 w 3570"/>
                <a:gd name="T31" fmla="*/ 687 h 3106"/>
                <a:gd name="T32" fmla="*/ 2085 w 3570"/>
                <a:gd name="T33" fmla="*/ 474 h 3106"/>
                <a:gd name="T34" fmla="*/ 2109 w 3570"/>
                <a:gd name="T35" fmla="*/ 331 h 3106"/>
                <a:gd name="T36" fmla="*/ 2199 w 3570"/>
                <a:gd name="T37" fmla="*/ 140 h 3106"/>
                <a:gd name="T38" fmla="*/ 2336 w 3570"/>
                <a:gd name="T39" fmla="*/ 39 h 3106"/>
                <a:gd name="T40" fmla="*/ 2401 w 3570"/>
                <a:gd name="T41" fmla="*/ 13 h 3106"/>
                <a:gd name="T42" fmla="*/ 2502 w 3570"/>
                <a:gd name="T43" fmla="*/ 0 h 3106"/>
                <a:gd name="T44" fmla="*/ 2595 w 3570"/>
                <a:gd name="T45" fmla="*/ 10 h 3106"/>
                <a:gd name="T46" fmla="*/ 2750 w 3570"/>
                <a:gd name="T47" fmla="*/ 105 h 3106"/>
                <a:gd name="T48" fmla="*/ 2821 w 3570"/>
                <a:gd name="T49" fmla="*/ 259 h 3106"/>
                <a:gd name="T50" fmla="*/ 2848 w 3570"/>
                <a:gd name="T51" fmla="*/ 368 h 3106"/>
                <a:gd name="T52" fmla="*/ 2903 w 3570"/>
                <a:gd name="T53" fmla="*/ 586 h 3106"/>
                <a:gd name="T54" fmla="*/ 2971 w 3570"/>
                <a:gd name="T55" fmla="*/ 855 h 3106"/>
                <a:gd name="T56" fmla="*/ 3036 w 3570"/>
                <a:gd name="T57" fmla="*/ 1116 h 3106"/>
                <a:gd name="T58" fmla="*/ 3084 w 3570"/>
                <a:gd name="T59" fmla="*/ 1309 h 3106"/>
                <a:gd name="T60" fmla="*/ 3099 w 3570"/>
                <a:gd name="T61" fmla="*/ 1411 h 3106"/>
                <a:gd name="T62" fmla="*/ 3230 w 3570"/>
                <a:gd name="T63" fmla="*/ 1516 h 3106"/>
                <a:gd name="T64" fmla="*/ 2302 w 3570"/>
                <a:gd name="T65" fmla="*/ 2516 h 3106"/>
                <a:gd name="T66" fmla="*/ 2659 w 3570"/>
                <a:gd name="T67" fmla="*/ 1488 h 3106"/>
                <a:gd name="T68" fmla="*/ 2760 w 3570"/>
                <a:gd name="T69" fmla="*/ 1361 h 3106"/>
                <a:gd name="T70" fmla="*/ 2690 w 3570"/>
                <a:gd name="T71" fmla="*/ 1088 h 3106"/>
                <a:gd name="T72" fmla="*/ 2612 w 3570"/>
                <a:gd name="T73" fmla="*/ 833 h 3106"/>
                <a:gd name="T74" fmla="*/ 2559 w 3570"/>
                <a:gd name="T75" fmla="*/ 676 h 3106"/>
                <a:gd name="T76" fmla="*/ 2508 w 3570"/>
                <a:gd name="T77" fmla="*/ 624 h 3106"/>
                <a:gd name="T78" fmla="*/ 2497 w 3570"/>
                <a:gd name="T79" fmla="*/ 679 h 3106"/>
                <a:gd name="T80" fmla="*/ 2599 w 3570"/>
                <a:gd name="T81" fmla="*/ 964 h 3106"/>
                <a:gd name="T82" fmla="*/ 2707 w 3570"/>
                <a:gd name="T83" fmla="*/ 1384 h 3106"/>
                <a:gd name="T84" fmla="*/ 2576 w 3570"/>
                <a:gd name="T85" fmla="*/ 1534 h 3106"/>
                <a:gd name="T86" fmla="*/ 2358 w 3570"/>
                <a:gd name="T87" fmla="*/ 1439 h 3106"/>
                <a:gd name="T88" fmla="*/ 2195 w 3570"/>
                <a:gd name="T89" fmla="*/ 989 h 3106"/>
                <a:gd name="T90" fmla="*/ 1959 w 3570"/>
                <a:gd name="T91" fmla="*/ 1104 h 3106"/>
                <a:gd name="T92" fmla="*/ 1667 w 3570"/>
                <a:gd name="T93" fmla="*/ 1168 h 3106"/>
                <a:gd name="T94" fmla="*/ 1554 w 3570"/>
                <a:gd name="T95" fmla="*/ 1248 h 3106"/>
                <a:gd name="T96" fmla="*/ 1250 w 3570"/>
                <a:gd name="T97" fmla="*/ 1202 h 3106"/>
                <a:gd name="T98" fmla="*/ 956 w 3570"/>
                <a:gd name="T99" fmla="*/ 1085 h 3106"/>
                <a:gd name="T100" fmla="*/ 755 w 3570"/>
                <a:gd name="T101" fmla="*/ 1370 h 3106"/>
                <a:gd name="T102" fmla="*/ 639 w 3570"/>
                <a:gd name="T103" fmla="*/ 1516 h 3106"/>
                <a:gd name="T104" fmla="*/ 558 w 3570"/>
                <a:gd name="T105" fmla="*/ 2960 h 3106"/>
                <a:gd name="T106" fmla="*/ 425 w 3570"/>
                <a:gd name="T107" fmla="*/ 3092 h 3106"/>
                <a:gd name="T108" fmla="*/ 234 w 3570"/>
                <a:gd name="T109" fmla="*/ 3076 h 3106"/>
                <a:gd name="T110" fmla="*/ 126 w 3570"/>
                <a:gd name="T111" fmla="*/ 2922 h 3106"/>
                <a:gd name="T112" fmla="*/ 41 w 3570"/>
                <a:gd name="T113" fmla="*/ 1376 h 3106"/>
                <a:gd name="T114" fmla="*/ 6 w 3570"/>
                <a:gd name="T115" fmla="*/ 1168 h 3106"/>
                <a:gd name="T116" fmla="*/ 279 w 3570"/>
                <a:gd name="T117" fmla="*/ 115 h 3106"/>
                <a:gd name="T118" fmla="*/ 446 w 3570"/>
                <a:gd name="T119" fmla="*/ 18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70" h="3106">
                  <a:moveTo>
                    <a:pt x="3057" y="1513"/>
                  </a:moveTo>
                  <a:lnTo>
                    <a:pt x="3038" y="1529"/>
                  </a:lnTo>
                  <a:lnTo>
                    <a:pt x="3017" y="1544"/>
                  </a:lnTo>
                  <a:lnTo>
                    <a:pt x="2993" y="1555"/>
                  </a:lnTo>
                  <a:lnTo>
                    <a:pt x="2967" y="1562"/>
                  </a:lnTo>
                  <a:lnTo>
                    <a:pt x="2936" y="1566"/>
                  </a:lnTo>
                  <a:lnTo>
                    <a:pt x="2902" y="1562"/>
                  </a:lnTo>
                  <a:lnTo>
                    <a:pt x="2869" y="1551"/>
                  </a:lnTo>
                  <a:lnTo>
                    <a:pt x="2840" y="1534"/>
                  </a:lnTo>
                  <a:lnTo>
                    <a:pt x="2816" y="1513"/>
                  </a:lnTo>
                  <a:lnTo>
                    <a:pt x="2793" y="1519"/>
                  </a:lnTo>
                  <a:lnTo>
                    <a:pt x="2773" y="1529"/>
                  </a:lnTo>
                  <a:lnTo>
                    <a:pt x="2756" y="1544"/>
                  </a:lnTo>
                  <a:lnTo>
                    <a:pt x="2742" y="1562"/>
                  </a:lnTo>
                  <a:lnTo>
                    <a:pt x="2732" y="1583"/>
                  </a:lnTo>
                  <a:lnTo>
                    <a:pt x="3139" y="1583"/>
                  </a:lnTo>
                  <a:lnTo>
                    <a:pt x="3130" y="1562"/>
                  </a:lnTo>
                  <a:lnTo>
                    <a:pt x="3116" y="1544"/>
                  </a:lnTo>
                  <a:lnTo>
                    <a:pt x="3098" y="1529"/>
                  </a:lnTo>
                  <a:lnTo>
                    <a:pt x="3079" y="1519"/>
                  </a:lnTo>
                  <a:lnTo>
                    <a:pt x="3057" y="1513"/>
                  </a:lnTo>
                  <a:close/>
                  <a:moveTo>
                    <a:pt x="559" y="0"/>
                  </a:moveTo>
                  <a:lnTo>
                    <a:pt x="560" y="0"/>
                  </a:lnTo>
                  <a:lnTo>
                    <a:pt x="564" y="0"/>
                  </a:lnTo>
                  <a:lnTo>
                    <a:pt x="575" y="0"/>
                  </a:lnTo>
                  <a:lnTo>
                    <a:pt x="592" y="1"/>
                  </a:lnTo>
                  <a:lnTo>
                    <a:pt x="611" y="2"/>
                  </a:lnTo>
                  <a:lnTo>
                    <a:pt x="634" y="5"/>
                  </a:lnTo>
                  <a:lnTo>
                    <a:pt x="656" y="8"/>
                  </a:lnTo>
                  <a:lnTo>
                    <a:pt x="675" y="13"/>
                  </a:lnTo>
                  <a:lnTo>
                    <a:pt x="695" y="18"/>
                  </a:lnTo>
                  <a:lnTo>
                    <a:pt x="710" y="24"/>
                  </a:lnTo>
                  <a:lnTo>
                    <a:pt x="724" y="30"/>
                  </a:lnTo>
                  <a:lnTo>
                    <a:pt x="735" y="35"/>
                  </a:lnTo>
                  <a:lnTo>
                    <a:pt x="742" y="39"/>
                  </a:lnTo>
                  <a:lnTo>
                    <a:pt x="744" y="40"/>
                  </a:lnTo>
                  <a:lnTo>
                    <a:pt x="779" y="59"/>
                  </a:lnTo>
                  <a:lnTo>
                    <a:pt x="815" y="82"/>
                  </a:lnTo>
                  <a:lnTo>
                    <a:pt x="847" y="110"/>
                  </a:lnTo>
                  <a:lnTo>
                    <a:pt x="878" y="140"/>
                  </a:lnTo>
                  <a:lnTo>
                    <a:pt x="905" y="173"/>
                  </a:lnTo>
                  <a:lnTo>
                    <a:pt x="928" y="209"/>
                  </a:lnTo>
                  <a:lnTo>
                    <a:pt x="947" y="248"/>
                  </a:lnTo>
                  <a:lnTo>
                    <a:pt x="961" y="289"/>
                  </a:lnTo>
                  <a:lnTo>
                    <a:pt x="968" y="331"/>
                  </a:lnTo>
                  <a:lnTo>
                    <a:pt x="970" y="337"/>
                  </a:lnTo>
                  <a:lnTo>
                    <a:pt x="972" y="345"/>
                  </a:lnTo>
                  <a:lnTo>
                    <a:pt x="973" y="351"/>
                  </a:lnTo>
                  <a:lnTo>
                    <a:pt x="984" y="427"/>
                  </a:lnTo>
                  <a:lnTo>
                    <a:pt x="995" y="496"/>
                  </a:lnTo>
                  <a:lnTo>
                    <a:pt x="1006" y="557"/>
                  </a:lnTo>
                  <a:lnTo>
                    <a:pt x="1018" y="613"/>
                  </a:lnTo>
                  <a:lnTo>
                    <a:pt x="1033" y="661"/>
                  </a:lnTo>
                  <a:lnTo>
                    <a:pt x="1048" y="704"/>
                  </a:lnTo>
                  <a:lnTo>
                    <a:pt x="1067" y="739"/>
                  </a:lnTo>
                  <a:lnTo>
                    <a:pt x="1088" y="769"/>
                  </a:lnTo>
                  <a:lnTo>
                    <a:pt x="1112" y="792"/>
                  </a:lnTo>
                  <a:lnTo>
                    <a:pt x="1141" y="814"/>
                  </a:lnTo>
                  <a:lnTo>
                    <a:pt x="1176" y="833"/>
                  </a:lnTo>
                  <a:lnTo>
                    <a:pt x="1217" y="851"/>
                  </a:lnTo>
                  <a:lnTo>
                    <a:pt x="1265" y="867"/>
                  </a:lnTo>
                  <a:lnTo>
                    <a:pt x="1320" y="883"/>
                  </a:lnTo>
                  <a:lnTo>
                    <a:pt x="1383" y="896"/>
                  </a:lnTo>
                  <a:lnTo>
                    <a:pt x="1402" y="870"/>
                  </a:lnTo>
                  <a:lnTo>
                    <a:pt x="1428" y="849"/>
                  </a:lnTo>
                  <a:lnTo>
                    <a:pt x="1456" y="832"/>
                  </a:lnTo>
                  <a:lnTo>
                    <a:pt x="1488" y="821"/>
                  </a:lnTo>
                  <a:lnTo>
                    <a:pt x="1522" y="817"/>
                  </a:lnTo>
                  <a:lnTo>
                    <a:pt x="1596" y="817"/>
                  </a:lnTo>
                  <a:lnTo>
                    <a:pt x="1663" y="815"/>
                  </a:lnTo>
                  <a:lnTo>
                    <a:pt x="1724" y="810"/>
                  </a:lnTo>
                  <a:lnTo>
                    <a:pt x="1778" y="805"/>
                  </a:lnTo>
                  <a:lnTo>
                    <a:pt x="1827" y="798"/>
                  </a:lnTo>
                  <a:lnTo>
                    <a:pt x="1869" y="788"/>
                  </a:lnTo>
                  <a:lnTo>
                    <a:pt x="1905" y="777"/>
                  </a:lnTo>
                  <a:lnTo>
                    <a:pt x="1937" y="765"/>
                  </a:lnTo>
                  <a:lnTo>
                    <a:pt x="1964" y="751"/>
                  </a:lnTo>
                  <a:lnTo>
                    <a:pt x="1985" y="734"/>
                  </a:lnTo>
                  <a:lnTo>
                    <a:pt x="2005" y="713"/>
                  </a:lnTo>
                  <a:lnTo>
                    <a:pt x="2022" y="687"/>
                  </a:lnTo>
                  <a:lnTo>
                    <a:pt x="2038" y="654"/>
                  </a:lnTo>
                  <a:lnTo>
                    <a:pt x="2051" y="618"/>
                  </a:lnTo>
                  <a:lnTo>
                    <a:pt x="2063" y="574"/>
                  </a:lnTo>
                  <a:lnTo>
                    <a:pt x="2074" y="527"/>
                  </a:lnTo>
                  <a:lnTo>
                    <a:pt x="2085" y="474"/>
                  </a:lnTo>
                  <a:lnTo>
                    <a:pt x="2095" y="415"/>
                  </a:lnTo>
                  <a:lnTo>
                    <a:pt x="2104" y="351"/>
                  </a:lnTo>
                  <a:lnTo>
                    <a:pt x="2105" y="345"/>
                  </a:lnTo>
                  <a:lnTo>
                    <a:pt x="2107" y="337"/>
                  </a:lnTo>
                  <a:lnTo>
                    <a:pt x="2109" y="331"/>
                  </a:lnTo>
                  <a:lnTo>
                    <a:pt x="2116" y="289"/>
                  </a:lnTo>
                  <a:lnTo>
                    <a:pt x="2130" y="248"/>
                  </a:lnTo>
                  <a:lnTo>
                    <a:pt x="2149" y="209"/>
                  </a:lnTo>
                  <a:lnTo>
                    <a:pt x="2172" y="173"/>
                  </a:lnTo>
                  <a:lnTo>
                    <a:pt x="2199" y="140"/>
                  </a:lnTo>
                  <a:lnTo>
                    <a:pt x="2230" y="110"/>
                  </a:lnTo>
                  <a:lnTo>
                    <a:pt x="2263" y="82"/>
                  </a:lnTo>
                  <a:lnTo>
                    <a:pt x="2297" y="59"/>
                  </a:lnTo>
                  <a:lnTo>
                    <a:pt x="2333" y="40"/>
                  </a:lnTo>
                  <a:lnTo>
                    <a:pt x="2336" y="39"/>
                  </a:lnTo>
                  <a:lnTo>
                    <a:pt x="2342" y="35"/>
                  </a:lnTo>
                  <a:lnTo>
                    <a:pt x="2353" y="30"/>
                  </a:lnTo>
                  <a:lnTo>
                    <a:pt x="2366" y="24"/>
                  </a:lnTo>
                  <a:lnTo>
                    <a:pt x="2383" y="18"/>
                  </a:lnTo>
                  <a:lnTo>
                    <a:pt x="2401" y="13"/>
                  </a:lnTo>
                  <a:lnTo>
                    <a:pt x="2421" y="8"/>
                  </a:lnTo>
                  <a:lnTo>
                    <a:pt x="2444" y="5"/>
                  </a:lnTo>
                  <a:lnTo>
                    <a:pt x="2465" y="2"/>
                  </a:lnTo>
                  <a:lnTo>
                    <a:pt x="2486" y="1"/>
                  </a:lnTo>
                  <a:lnTo>
                    <a:pt x="2502" y="0"/>
                  </a:lnTo>
                  <a:lnTo>
                    <a:pt x="2513" y="0"/>
                  </a:lnTo>
                  <a:lnTo>
                    <a:pt x="2516" y="0"/>
                  </a:lnTo>
                  <a:lnTo>
                    <a:pt x="2518" y="0"/>
                  </a:lnTo>
                  <a:lnTo>
                    <a:pt x="2558" y="2"/>
                  </a:lnTo>
                  <a:lnTo>
                    <a:pt x="2595" y="10"/>
                  </a:lnTo>
                  <a:lnTo>
                    <a:pt x="2630" y="21"/>
                  </a:lnTo>
                  <a:lnTo>
                    <a:pt x="2664" y="35"/>
                  </a:lnTo>
                  <a:lnTo>
                    <a:pt x="2696" y="54"/>
                  </a:lnTo>
                  <a:lnTo>
                    <a:pt x="2724" y="77"/>
                  </a:lnTo>
                  <a:lnTo>
                    <a:pt x="2750" y="105"/>
                  </a:lnTo>
                  <a:lnTo>
                    <a:pt x="2772" y="135"/>
                  </a:lnTo>
                  <a:lnTo>
                    <a:pt x="2792" y="172"/>
                  </a:lnTo>
                  <a:lnTo>
                    <a:pt x="2807" y="212"/>
                  </a:lnTo>
                  <a:lnTo>
                    <a:pt x="2819" y="255"/>
                  </a:lnTo>
                  <a:lnTo>
                    <a:pt x="2821" y="259"/>
                  </a:lnTo>
                  <a:lnTo>
                    <a:pt x="2823" y="270"/>
                  </a:lnTo>
                  <a:lnTo>
                    <a:pt x="2827" y="285"/>
                  </a:lnTo>
                  <a:lnTo>
                    <a:pt x="2833" y="308"/>
                  </a:lnTo>
                  <a:lnTo>
                    <a:pt x="2840" y="336"/>
                  </a:lnTo>
                  <a:lnTo>
                    <a:pt x="2848" y="368"/>
                  </a:lnTo>
                  <a:lnTo>
                    <a:pt x="2857" y="405"/>
                  </a:lnTo>
                  <a:lnTo>
                    <a:pt x="2868" y="445"/>
                  </a:lnTo>
                  <a:lnTo>
                    <a:pt x="2879" y="490"/>
                  </a:lnTo>
                  <a:lnTo>
                    <a:pt x="2891" y="537"/>
                  </a:lnTo>
                  <a:lnTo>
                    <a:pt x="2903" y="586"/>
                  </a:lnTo>
                  <a:lnTo>
                    <a:pt x="2916" y="637"/>
                  </a:lnTo>
                  <a:lnTo>
                    <a:pt x="2930" y="690"/>
                  </a:lnTo>
                  <a:lnTo>
                    <a:pt x="2944" y="745"/>
                  </a:lnTo>
                  <a:lnTo>
                    <a:pt x="2958" y="800"/>
                  </a:lnTo>
                  <a:lnTo>
                    <a:pt x="2971" y="855"/>
                  </a:lnTo>
                  <a:lnTo>
                    <a:pt x="2985" y="909"/>
                  </a:lnTo>
                  <a:lnTo>
                    <a:pt x="2999" y="964"/>
                  </a:lnTo>
                  <a:lnTo>
                    <a:pt x="3012" y="1016"/>
                  </a:lnTo>
                  <a:lnTo>
                    <a:pt x="3024" y="1068"/>
                  </a:lnTo>
                  <a:lnTo>
                    <a:pt x="3036" y="1116"/>
                  </a:lnTo>
                  <a:lnTo>
                    <a:pt x="3048" y="1162"/>
                  </a:lnTo>
                  <a:lnTo>
                    <a:pt x="3058" y="1204"/>
                  </a:lnTo>
                  <a:lnTo>
                    <a:pt x="3068" y="1244"/>
                  </a:lnTo>
                  <a:lnTo>
                    <a:pt x="3076" y="1279"/>
                  </a:lnTo>
                  <a:lnTo>
                    <a:pt x="3084" y="1309"/>
                  </a:lnTo>
                  <a:lnTo>
                    <a:pt x="3090" y="1336"/>
                  </a:lnTo>
                  <a:lnTo>
                    <a:pt x="3095" y="1355"/>
                  </a:lnTo>
                  <a:lnTo>
                    <a:pt x="3098" y="1370"/>
                  </a:lnTo>
                  <a:lnTo>
                    <a:pt x="3101" y="1390"/>
                  </a:lnTo>
                  <a:lnTo>
                    <a:pt x="3099" y="1411"/>
                  </a:lnTo>
                  <a:lnTo>
                    <a:pt x="3132" y="1423"/>
                  </a:lnTo>
                  <a:lnTo>
                    <a:pt x="3162" y="1441"/>
                  </a:lnTo>
                  <a:lnTo>
                    <a:pt x="3189" y="1463"/>
                  </a:lnTo>
                  <a:lnTo>
                    <a:pt x="3212" y="1488"/>
                  </a:lnTo>
                  <a:lnTo>
                    <a:pt x="3230" y="1516"/>
                  </a:lnTo>
                  <a:lnTo>
                    <a:pt x="3244" y="1549"/>
                  </a:lnTo>
                  <a:lnTo>
                    <a:pt x="3253" y="1583"/>
                  </a:lnTo>
                  <a:lnTo>
                    <a:pt x="3570" y="1583"/>
                  </a:lnTo>
                  <a:lnTo>
                    <a:pt x="3570" y="2516"/>
                  </a:lnTo>
                  <a:lnTo>
                    <a:pt x="2302" y="2516"/>
                  </a:lnTo>
                  <a:lnTo>
                    <a:pt x="2302" y="1583"/>
                  </a:lnTo>
                  <a:lnTo>
                    <a:pt x="2619" y="1583"/>
                  </a:lnTo>
                  <a:lnTo>
                    <a:pt x="2628" y="1549"/>
                  </a:lnTo>
                  <a:lnTo>
                    <a:pt x="2641" y="1517"/>
                  </a:lnTo>
                  <a:lnTo>
                    <a:pt x="2659" y="1488"/>
                  </a:lnTo>
                  <a:lnTo>
                    <a:pt x="2682" y="1463"/>
                  </a:lnTo>
                  <a:lnTo>
                    <a:pt x="2709" y="1441"/>
                  </a:lnTo>
                  <a:lnTo>
                    <a:pt x="2738" y="1424"/>
                  </a:lnTo>
                  <a:lnTo>
                    <a:pt x="2770" y="1412"/>
                  </a:lnTo>
                  <a:lnTo>
                    <a:pt x="2760" y="1361"/>
                  </a:lnTo>
                  <a:lnTo>
                    <a:pt x="2748" y="1309"/>
                  </a:lnTo>
                  <a:lnTo>
                    <a:pt x="2735" y="1256"/>
                  </a:lnTo>
                  <a:lnTo>
                    <a:pt x="2720" y="1201"/>
                  </a:lnTo>
                  <a:lnTo>
                    <a:pt x="2705" y="1144"/>
                  </a:lnTo>
                  <a:lnTo>
                    <a:pt x="2690" y="1088"/>
                  </a:lnTo>
                  <a:lnTo>
                    <a:pt x="2674" y="1034"/>
                  </a:lnTo>
                  <a:lnTo>
                    <a:pt x="2658" y="979"/>
                  </a:lnTo>
                  <a:lnTo>
                    <a:pt x="2642" y="927"/>
                  </a:lnTo>
                  <a:lnTo>
                    <a:pt x="2627" y="879"/>
                  </a:lnTo>
                  <a:lnTo>
                    <a:pt x="2612" y="833"/>
                  </a:lnTo>
                  <a:lnTo>
                    <a:pt x="2599" y="791"/>
                  </a:lnTo>
                  <a:lnTo>
                    <a:pt x="2587" y="753"/>
                  </a:lnTo>
                  <a:lnTo>
                    <a:pt x="2576" y="722"/>
                  </a:lnTo>
                  <a:lnTo>
                    <a:pt x="2566" y="695"/>
                  </a:lnTo>
                  <a:lnTo>
                    <a:pt x="2559" y="676"/>
                  </a:lnTo>
                  <a:lnTo>
                    <a:pt x="2549" y="654"/>
                  </a:lnTo>
                  <a:lnTo>
                    <a:pt x="2538" y="640"/>
                  </a:lnTo>
                  <a:lnTo>
                    <a:pt x="2527" y="629"/>
                  </a:lnTo>
                  <a:lnTo>
                    <a:pt x="2516" y="624"/>
                  </a:lnTo>
                  <a:lnTo>
                    <a:pt x="2508" y="624"/>
                  </a:lnTo>
                  <a:lnTo>
                    <a:pt x="2499" y="627"/>
                  </a:lnTo>
                  <a:lnTo>
                    <a:pt x="2495" y="635"/>
                  </a:lnTo>
                  <a:lnTo>
                    <a:pt x="2491" y="647"/>
                  </a:lnTo>
                  <a:lnTo>
                    <a:pt x="2492" y="661"/>
                  </a:lnTo>
                  <a:lnTo>
                    <a:pt x="2497" y="679"/>
                  </a:lnTo>
                  <a:lnTo>
                    <a:pt x="2507" y="701"/>
                  </a:lnTo>
                  <a:lnTo>
                    <a:pt x="2530" y="757"/>
                  </a:lnTo>
                  <a:lnTo>
                    <a:pt x="2553" y="821"/>
                  </a:lnTo>
                  <a:lnTo>
                    <a:pt x="2576" y="890"/>
                  </a:lnTo>
                  <a:lnTo>
                    <a:pt x="2599" y="964"/>
                  </a:lnTo>
                  <a:lnTo>
                    <a:pt x="2622" y="1042"/>
                  </a:lnTo>
                  <a:lnTo>
                    <a:pt x="2645" y="1124"/>
                  </a:lnTo>
                  <a:lnTo>
                    <a:pt x="2667" y="1209"/>
                  </a:lnTo>
                  <a:lnTo>
                    <a:pt x="2687" y="1296"/>
                  </a:lnTo>
                  <a:lnTo>
                    <a:pt x="2707" y="1384"/>
                  </a:lnTo>
                  <a:lnTo>
                    <a:pt x="2672" y="1406"/>
                  </a:lnTo>
                  <a:lnTo>
                    <a:pt x="2641" y="1433"/>
                  </a:lnTo>
                  <a:lnTo>
                    <a:pt x="2615" y="1463"/>
                  </a:lnTo>
                  <a:lnTo>
                    <a:pt x="2593" y="1497"/>
                  </a:lnTo>
                  <a:lnTo>
                    <a:pt x="2576" y="1534"/>
                  </a:lnTo>
                  <a:lnTo>
                    <a:pt x="2469" y="1534"/>
                  </a:lnTo>
                  <a:lnTo>
                    <a:pt x="2438" y="1515"/>
                  </a:lnTo>
                  <a:lnTo>
                    <a:pt x="2407" y="1493"/>
                  </a:lnTo>
                  <a:lnTo>
                    <a:pt x="2381" y="1468"/>
                  </a:lnTo>
                  <a:lnTo>
                    <a:pt x="2358" y="1439"/>
                  </a:lnTo>
                  <a:lnTo>
                    <a:pt x="2337" y="1406"/>
                  </a:lnTo>
                  <a:lnTo>
                    <a:pt x="2321" y="1370"/>
                  </a:lnTo>
                  <a:lnTo>
                    <a:pt x="2309" y="1331"/>
                  </a:lnTo>
                  <a:lnTo>
                    <a:pt x="2229" y="956"/>
                  </a:lnTo>
                  <a:lnTo>
                    <a:pt x="2195" y="989"/>
                  </a:lnTo>
                  <a:lnTo>
                    <a:pt x="2156" y="1019"/>
                  </a:lnTo>
                  <a:lnTo>
                    <a:pt x="2114" y="1045"/>
                  </a:lnTo>
                  <a:lnTo>
                    <a:pt x="2067" y="1068"/>
                  </a:lnTo>
                  <a:lnTo>
                    <a:pt x="2015" y="1087"/>
                  </a:lnTo>
                  <a:lnTo>
                    <a:pt x="1959" y="1104"/>
                  </a:lnTo>
                  <a:lnTo>
                    <a:pt x="1897" y="1117"/>
                  </a:lnTo>
                  <a:lnTo>
                    <a:pt x="1830" y="1128"/>
                  </a:lnTo>
                  <a:lnTo>
                    <a:pt x="1758" y="1136"/>
                  </a:lnTo>
                  <a:lnTo>
                    <a:pt x="1679" y="1143"/>
                  </a:lnTo>
                  <a:lnTo>
                    <a:pt x="1667" y="1168"/>
                  </a:lnTo>
                  <a:lnTo>
                    <a:pt x="1650" y="1192"/>
                  </a:lnTo>
                  <a:lnTo>
                    <a:pt x="1630" y="1211"/>
                  </a:lnTo>
                  <a:lnTo>
                    <a:pt x="1607" y="1228"/>
                  </a:lnTo>
                  <a:lnTo>
                    <a:pt x="1582" y="1240"/>
                  </a:lnTo>
                  <a:lnTo>
                    <a:pt x="1554" y="1248"/>
                  </a:lnTo>
                  <a:lnTo>
                    <a:pt x="1525" y="1250"/>
                  </a:lnTo>
                  <a:lnTo>
                    <a:pt x="1502" y="1249"/>
                  </a:lnTo>
                  <a:lnTo>
                    <a:pt x="1411" y="1234"/>
                  </a:lnTo>
                  <a:lnTo>
                    <a:pt x="1327" y="1220"/>
                  </a:lnTo>
                  <a:lnTo>
                    <a:pt x="1250" y="1202"/>
                  </a:lnTo>
                  <a:lnTo>
                    <a:pt x="1179" y="1184"/>
                  </a:lnTo>
                  <a:lnTo>
                    <a:pt x="1115" y="1162"/>
                  </a:lnTo>
                  <a:lnTo>
                    <a:pt x="1057" y="1139"/>
                  </a:lnTo>
                  <a:lnTo>
                    <a:pt x="1004" y="1114"/>
                  </a:lnTo>
                  <a:lnTo>
                    <a:pt x="956" y="1085"/>
                  </a:lnTo>
                  <a:lnTo>
                    <a:pt x="914" y="1054"/>
                  </a:lnTo>
                  <a:lnTo>
                    <a:pt x="875" y="1022"/>
                  </a:lnTo>
                  <a:lnTo>
                    <a:pt x="841" y="985"/>
                  </a:lnTo>
                  <a:lnTo>
                    <a:pt x="767" y="1330"/>
                  </a:lnTo>
                  <a:lnTo>
                    <a:pt x="755" y="1370"/>
                  </a:lnTo>
                  <a:lnTo>
                    <a:pt x="739" y="1406"/>
                  </a:lnTo>
                  <a:lnTo>
                    <a:pt x="719" y="1439"/>
                  </a:lnTo>
                  <a:lnTo>
                    <a:pt x="696" y="1468"/>
                  </a:lnTo>
                  <a:lnTo>
                    <a:pt x="668" y="1493"/>
                  </a:lnTo>
                  <a:lnTo>
                    <a:pt x="639" y="1516"/>
                  </a:lnTo>
                  <a:lnTo>
                    <a:pt x="606" y="1534"/>
                  </a:lnTo>
                  <a:lnTo>
                    <a:pt x="572" y="1550"/>
                  </a:lnTo>
                  <a:lnTo>
                    <a:pt x="571" y="2882"/>
                  </a:lnTo>
                  <a:lnTo>
                    <a:pt x="567" y="2922"/>
                  </a:lnTo>
                  <a:lnTo>
                    <a:pt x="558" y="2960"/>
                  </a:lnTo>
                  <a:lnTo>
                    <a:pt x="541" y="2995"/>
                  </a:lnTo>
                  <a:lnTo>
                    <a:pt x="519" y="3026"/>
                  </a:lnTo>
                  <a:lnTo>
                    <a:pt x="491" y="3053"/>
                  </a:lnTo>
                  <a:lnTo>
                    <a:pt x="461" y="3076"/>
                  </a:lnTo>
                  <a:lnTo>
                    <a:pt x="425" y="3092"/>
                  </a:lnTo>
                  <a:lnTo>
                    <a:pt x="387" y="3102"/>
                  </a:lnTo>
                  <a:lnTo>
                    <a:pt x="347" y="3106"/>
                  </a:lnTo>
                  <a:lnTo>
                    <a:pt x="307" y="3102"/>
                  </a:lnTo>
                  <a:lnTo>
                    <a:pt x="269" y="3092"/>
                  </a:lnTo>
                  <a:lnTo>
                    <a:pt x="234" y="3076"/>
                  </a:lnTo>
                  <a:lnTo>
                    <a:pt x="202" y="3053"/>
                  </a:lnTo>
                  <a:lnTo>
                    <a:pt x="176" y="3026"/>
                  </a:lnTo>
                  <a:lnTo>
                    <a:pt x="153" y="2995"/>
                  </a:lnTo>
                  <a:lnTo>
                    <a:pt x="137" y="2960"/>
                  </a:lnTo>
                  <a:lnTo>
                    <a:pt x="126" y="2922"/>
                  </a:lnTo>
                  <a:lnTo>
                    <a:pt x="122" y="2882"/>
                  </a:lnTo>
                  <a:lnTo>
                    <a:pt x="124" y="1474"/>
                  </a:lnTo>
                  <a:lnTo>
                    <a:pt x="92" y="1444"/>
                  </a:lnTo>
                  <a:lnTo>
                    <a:pt x="64" y="1411"/>
                  </a:lnTo>
                  <a:lnTo>
                    <a:pt x="41" y="1376"/>
                  </a:lnTo>
                  <a:lnTo>
                    <a:pt x="22" y="1338"/>
                  </a:lnTo>
                  <a:lnTo>
                    <a:pt x="8" y="1299"/>
                  </a:lnTo>
                  <a:lnTo>
                    <a:pt x="1" y="1256"/>
                  </a:lnTo>
                  <a:lnTo>
                    <a:pt x="0" y="1213"/>
                  </a:lnTo>
                  <a:lnTo>
                    <a:pt x="6" y="1168"/>
                  </a:lnTo>
                  <a:lnTo>
                    <a:pt x="202" y="255"/>
                  </a:lnTo>
                  <a:lnTo>
                    <a:pt x="215" y="215"/>
                  </a:lnTo>
                  <a:lnTo>
                    <a:pt x="232" y="178"/>
                  </a:lnTo>
                  <a:lnTo>
                    <a:pt x="253" y="144"/>
                  </a:lnTo>
                  <a:lnTo>
                    <a:pt x="279" y="115"/>
                  </a:lnTo>
                  <a:lnTo>
                    <a:pt x="308" y="88"/>
                  </a:lnTo>
                  <a:lnTo>
                    <a:pt x="339" y="65"/>
                  </a:lnTo>
                  <a:lnTo>
                    <a:pt x="373" y="46"/>
                  </a:lnTo>
                  <a:lnTo>
                    <a:pt x="410" y="30"/>
                  </a:lnTo>
                  <a:lnTo>
                    <a:pt x="446" y="18"/>
                  </a:lnTo>
                  <a:lnTo>
                    <a:pt x="484" y="8"/>
                  </a:lnTo>
                  <a:lnTo>
                    <a:pt x="521" y="2"/>
                  </a:lnTo>
                  <a:lnTo>
                    <a:pt x="5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57" name="Freeform 14"/>
          <p:cNvSpPr>
            <a:spLocks noEditPoints="1"/>
          </p:cNvSpPr>
          <p:nvPr/>
        </p:nvSpPr>
        <p:spPr bwMode="auto">
          <a:xfrm>
            <a:off x="6143742" y="1995172"/>
            <a:ext cx="557494" cy="538703"/>
          </a:xfrm>
          <a:custGeom>
            <a:avLst/>
            <a:gdLst>
              <a:gd name="T0" fmla="*/ 1853 w 3318"/>
              <a:gd name="T1" fmla="*/ 3017 h 3302"/>
              <a:gd name="T2" fmla="*/ 1682 w 3318"/>
              <a:gd name="T3" fmla="*/ 3117 h 3302"/>
              <a:gd name="T4" fmla="*/ 1505 w 3318"/>
              <a:gd name="T5" fmla="*/ 3108 h 3302"/>
              <a:gd name="T6" fmla="*/ 1605 w 3318"/>
              <a:gd name="T7" fmla="*/ 3159 h 3302"/>
              <a:gd name="T8" fmla="*/ 1831 w 3318"/>
              <a:gd name="T9" fmla="*/ 3185 h 3302"/>
              <a:gd name="T10" fmla="*/ 2045 w 3318"/>
              <a:gd name="T11" fmla="*/ 3046 h 3302"/>
              <a:gd name="T12" fmla="*/ 299 w 3318"/>
              <a:gd name="T13" fmla="*/ 1197 h 3302"/>
              <a:gd name="T14" fmla="*/ 258 w 3318"/>
              <a:gd name="T15" fmla="*/ 1233 h 3302"/>
              <a:gd name="T16" fmla="*/ 131 w 3318"/>
              <a:gd name="T17" fmla="*/ 1423 h 3302"/>
              <a:gd name="T18" fmla="*/ 154 w 3318"/>
              <a:gd name="T19" fmla="*/ 1644 h 3302"/>
              <a:gd name="T20" fmla="*/ 228 w 3318"/>
              <a:gd name="T21" fmla="*/ 1783 h 3302"/>
              <a:gd name="T22" fmla="*/ 205 w 3318"/>
              <a:gd name="T23" fmla="*/ 1602 h 3302"/>
              <a:gd name="T24" fmla="*/ 257 w 3318"/>
              <a:gd name="T25" fmla="*/ 1454 h 3302"/>
              <a:gd name="T26" fmla="*/ 403 w 3318"/>
              <a:gd name="T27" fmla="*/ 1373 h 3302"/>
              <a:gd name="T28" fmla="*/ 479 w 3318"/>
              <a:gd name="T29" fmla="*/ 1061 h 3302"/>
              <a:gd name="T30" fmla="*/ 741 w 3318"/>
              <a:gd name="T31" fmla="*/ 1353 h 3302"/>
              <a:gd name="T32" fmla="*/ 766 w 3318"/>
              <a:gd name="T33" fmla="*/ 1587 h 3302"/>
              <a:gd name="T34" fmla="*/ 621 w 3318"/>
              <a:gd name="T35" fmla="*/ 1759 h 3302"/>
              <a:gd name="T36" fmla="*/ 657 w 3318"/>
              <a:gd name="T37" fmla="*/ 1989 h 3302"/>
              <a:gd name="T38" fmla="*/ 921 w 3318"/>
              <a:gd name="T39" fmla="*/ 2308 h 3302"/>
              <a:gd name="T40" fmla="*/ 1244 w 3318"/>
              <a:gd name="T41" fmla="*/ 2599 h 3302"/>
              <a:gd name="T42" fmla="*/ 1504 w 3318"/>
              <a:gd name="T43" fmla="*/ 2702 h 3302"/>
              <a:gd name="T44" fmla="*/ 1673 w 3318"/>
              <a:gd name="T45" fmla="*/ 2557 h 3302"/>
              <a:gd name="T46" fmla="*/ 1883 w 3318"/>
              <a:gd name="T47" fmla="*/ 2531 h 3302"/>
              <a:gd name="T48" fmla="*/ 2200 w 3318"/>
              <a:gd name="T49" fmla="*/ 2762 h 3302"/>
              <a:gd name="T50" fmla="*/ 2237 w 3318"/>
              <a:gd name="T51" fmla="*/ 3009 h 3302"/>
              <a:gd name="T52" fmla="*/ 2073 w 3318"/>
              <a:gd name="T53" fmla="*/ 3202 h 3302"/>
              <a:gd name="T54" fmla="*/ 1788 w 3318"/>
              <a:gd name="T55" fmla="*/ 3299 h 3302"/>
              <a:gd name="T56" fmla="*/ 1245 w 3318"/>
              <a:gd name="T57" fmla="*/ 3105 h 3302"/>
              <a:gd name="T58" fmla="*/ 583 w 3318"/>
              <a:gd name="T59" fmla="*/ 2569 h 3302"/>
              <a:gd name="T60" fmla="*/ 126 w 3318"/>
              <a:gd name="T61" fmla="*/ 1919 h 3302"/>
              <a:gd name="T62" fmla="*/ 1 w 3318"/>
              <a:gd name="T63" fmla="*/ 1421 h 3302"/>
              <a:gd name="T64" fmla="*/ 139 w 3318"/>
              <a:gd name="T65" fmla="*/ 1185 h 3302"/>
              <a:gd name="T66" fmla="*/ 342 w 3318"/>
              <a:gd name="T67" fmla="*/ 1044 h 3302"/>
              <a:gd name="T68" fmla="*/ 2639 w 3318"/>
              <a:gd name="T69" fmla="*/ 727 h 3302"/>
              <a:gd name="T70" fmla="*/ 2697 w 3318"/>
              <a:gd name="T71" fmla="*/ 944 h 3302"/>
              <a:gd name="T72" fmla="*/ 2914 w 3318"/>
              <a:gd name="T73" fmla="*/ 888 h 3302"/>
              <a:gd name="T74" fmla="*/ 2858 w 3318"/>
              <a:gd name="T75" fmla="*/ 669 h 3302"/>
              <a:gd name="T76" fmla="*/ 2177 w 3318"/>
              <a:gd name="T77" fmla="*/ 705 h 3302"/>
              <a:gd name="T78" fmla="*/ 2197 w 3318"/>
              <a:gd name="T79" fmla="*/ 929 h 3302"/>
              <a:gd name="T80" fmla="*/ 2421 w 3318"/>
              <a:gd name="T81" fmla="*/ 910 h 3302"/>
              <a:gd name="T82" fmla="*/ 2402 w 3318"/>
              <a:gd name="T83" fmla="*/ 686 h 3302"/>
              <a:gd name="T84" fmla="*/ 1718 w 3318"/>
              <a:gd name="T85" fmla="*/ 686 h 3302"/>
              <a:gd name="T86" fmla="*/ 1699 w 3318"/>
              <a:gd name="T87" fmla="*/ 910 h 3302"/>
              <a:gd name="T88" fmla="*/ 1924 w 3318"/>
              <a:gd name="T89" fmla="*/ 929 h 3302"/>
              <a:gd name="T90" fmla="*/ 1944 w 3318"/>
              <a:gd name="T91" fmla="*/ 705 h 3302"/>
              <a:gd name="T92" fmla="*/ 2533 w 3318"/>
              <a:gd name="T93" fmla="*/ 21 h 3302"/>
              <a:gd name="T94" fmla="*/ 3094 w 3318"/>
              <a:gd name="T95" fmla="*/ 302 h 3302"/>
              <a:gd name="T96" fmla="*/ 3318 w 3318"/>
              <a:gd name="T97" fmla="*/ 807 h 3302"/>
              <a:gd name="T98" fmla="*/ 3094 w 3318"/>
              <a:gd name="T99" fmla="*/ 1312 h 3302"/>
              <a:gd name="T100" fmla="*/ 2533 w 3318"/>
              <a:gd name="T101" fmla="*/ 1593 h 3302"/>
              <a:gd name="T102" fmla="*/ 1992 w 3318"/>
              <a:gd name="T103" fmla="*/ 1713 h 3302"/>
              <a:gd name="T104" fmla="*/ 1521 w 3318"/>
              <a:gd name="T105" fmla="*/ 1813 h 3302"/>
              <a:gd name="T106" fmla="*/ 1584 w 3318"/>
              <a:gd name="T107" fmla="*/ 1381 h 3302"/>
              <a:gd name="T108" fmla="*/ 1291 w 3318"/>
              <a:gd name="T109" fmla="*/ 927 h 3302"/>
              <a:gd name="T110" fmla="*/ 1420 w 3318"/>
              <a:gd name="T111" fmla="*/ 400 h 3302"/>
              <a:gd name="T112" fmla="*/ 1919 w 3318"/>
              <a:gd name="T113" fmla="*/ 57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318" h="3302">
                <a:moveTo>
                  <a:pt x="1903" y="2900"/>
                </a:moveTo>
                <a:lnTo>
                  <a:pt x="1902" y="2903"/>
                </a:lnTo>
                <a:lnTo>
                  <a:pt x="1899" y="2911"/>
                </a:lnTo>
                <a:lnTo>
                  <a:pt x="1895" y="2923"/>
                </a:lnTo>
                <a:lnTo>
                  <a:pt x="1889" y="2940"/>
                </a:lnTo>
                <a:lnTo>
                  <a:pt x="1883" y="2957"/>
                </a:lnTo>
                <a:lnTo>
                  <a:pt x="1875" y="2976"/>
                </a:lnTo>
                <a:lnTo>
                  <a:pt x="1865" y="2997"/>
                </a:lnTo>
                <a:lnTo>
                  <a:pt x="1853" y="3017"/>
                </a:lnTo>
                <a:lnTo>
                  <a:pt x="1838" y="3038"/>
                </a:lnTo>
                <a:lnTo>
                  <a:pt x="1820" y="3057"/>
                </a:lnTo>
                <a:lnTo>
                  <a:pt x="1798" y="3075"/>
                </a:lnTo>
                <a:lnTo>
                  <a:pt x="1773" y="3090"/>
                </a:lnTo>
                <a:lnTo>
                  <a:pt x="1752" y="3100"/>
                </a:lnTo>
                <a:lnTo>
                  <a:pt x="1728" y="3107"/>
                </a:lnTo>
                <a:lnTo>
                  <a:pt x="1713" y="3111"/>
                </a:lnTo>
                <a:lnTo>
                  <a:pt x="1697" y="3114"/>
                </a:lnTo>
                <a:lnTo>
                  <a:pt x="1682" y="3117"/>
                </a:lnTo>
                <a:lnTo>
                  <a:pt x="1658" y="3119"/>
                </a:lnTo>
                <a:lnTo>
                  <a:pt x="1635" y="3120"/>
                </a:lnTo>
                <a:lnTo>
                  <a:pt x="1614" y="3120"/>
                </a:lnTo>
                <a:lnTo>
                  <a:pt x="1593" y="3119"/>
                </a:lnTo>
                <a:lnTo>
                  <a:pt x="1568" y="3117"/>
                </a:lnTo>
                <a:lnTo>
                  <a:pt x="1545" y="3114"/>
                </a:lnTo>
                <a:lnTo>
                  <a:pt x="1527" y="3111"/>
                </a:lnTo>
                <a:lnTo>
                  <a:pt x="1514" y="3109"/>
                </a:lnTo>
                <a:lnTo>
                  <a:pt x="1505" y="3108"/>
                </a:lnTo>
                <a:lnTo>
                  <a:pt x="1502" y="3107"/>
                </a:lnTo>
                <a:lnTo>
                  <a:pt x="1504" y="3108"/>
                </a:lnTo>
                <a:lnTo>
                  <a:pt x="1508" y="3111"/>
                </a:lnTo>
                <a:lnTo>
                  <a:pt x="1515" y="3114"/>
                </a:lnTo>
                <a:lnTo>
                  <a:pt x="1524" y="3119"/>
                </a:lnTo>
                <a:lnTo>
                  <a:pt x="1540" y="3128"/>
                </a:lnTo>
                <a:lnTo>
                  <a:pt x="1560" y="3139"/>
                </a:lnTo>
                <a:lnTo>
                  <a:pt x="1585" y="3150"/>
                </a:lnTo>
                <a:lnTo>
                  <a:pt x="1605" y="3159"/>
                </a:lnTo>
                <a:lnTo>
                  <a:pt x="1628" y="3167"/>
                </a:lnTo>
                <a:lnTo>
                  <a:pt x="1652" y="3174"/>
                </a:lnTo>
                <a:lnTo>
                  <a:pt x="1678" y="3181"/>
                </a:lnTo>
                <a:lnTo>
                  <a:pt x="1696" y="3185"/>
                </a:lnTo>
                <a:lnTo>
                  <a:pt x="1715" y="3188"/>
                </a:lnTo>
                <a:lnTo>
                  <a:pt x="1735" y="3190"/>
                </a:lnTo>
                <a:lnTo>
                  <a:pt x="1767" y="3192"/>
                </a:lnTo>
                <a:lnTo>
                  <a:pt x="1799" y="3189"/>
                </a:lnTo>
                <a:lnTo>
                  <a:pt x="1831" y="3185"/>
                </a:lnTo>
                <a:lnTo>
                  <a:pt x="1863" y="3176"/>
                </a:lnTo>
                <a:lnTo>
                  <a:pt x="1893" y="3165"/>
                </a:lnTo>
                <a:lnTo>
                  <a:pt x="1923" y="3150"/>
                </a:lnTo>
                <a:lnTo>
                  <a:pt x="1950" y="3134"/>
                </a:lnTo>
                <a:lnTo>
                  <a:pt x="1974" y="3116"/>
                </a:lnTo>
                <a:lnTo>
                  <a:pt x="1996" y="3098"/>
                </a:lnTo>
                <a:lnTo>
                  <a:pt x="2015" y="3079"/>
                </a:lnTo>
                <a:lnTo>
                  <a:pt x="2031" y="3062"/>
                </a:lnTo>
                <a:lnTo>
                  <a:pt x="2045" y="3046"/>
                </a:lnTo>
                <a:lnTo>
                  <a:pt x="2057" y="3033"/>
                </a:lnTo>
                <a:lnTo>
                  <a:pt x="2066" y="3021"/>
                </a:lnTo>
                <a:lnTo>
                  <a:pt x="2073" y="3013"/>
                </a:lnTo>
                <a:lnTo>
                  <a:pt x="2078" y="3006"/>
                </a:lnTo>
                <a:lnTo>
                  <a:pt x="2081" y="3003"/>
                </a:lnTo>
                <a:lnTo>
                  <a:pt x="2082" y="3001"/>
                </a:lnTo>
                <a:lnTo>
                  <a:pt x="1903" y="2900"/>
                </a:lnTo>
                <a:close/>
                <a:moveTo>
                  <a:pt x="300" y="1197"/>
                </a:moveTo>
                <a:lnTo>
                  <a:pt x="299" y="1197"/>
                </a:lnTo>
                <a:lnTo>
                  <a:pt x="298" y="1199"/>
                </a:lnTo>
                <a:lnTo>
                  <a:pt x="296" y="1201"/>
                </a:lnTo>
                <a:lnTo>
                  <a:pt x="294" y="1202"/>
                </a:lnTo>
                <a:lnTo>
                  <a:pt x="292" y="1204"/>
                </a:lnTo>
                <a:lnTo>
                  <a:pt x="290" y="1206"/>
                </a:lnTo>
                <a:lnTo>
                  <a:pt x="287" y="1209"/>
                </a:lnTo>
                <a:lnTo>
                  <a:pt x="283" y="1212"/>
                </a:lnTo>
                <a:lnTo>
                  <a:pt x="271" y="1221"/>
                </a:lnTo>
                <a:lnTo>
                  <a:pt x="258" y="1233"/>
                </a:lnTo>
                <a:lnTo>
                  <a:pt x="243" y="1247"/>
                </a:lnTo>
                <a:lnTo>
                  <a:pt x="226" y="1263"/>
                </a:lnTo>
                <a:lnTo>
                  <a:pt x="207" y="1284"/>
                </a:lnTo>
                <a:lnTo>
                  <a:pt x="189" y="1306"/>
                </a:lnTo>
                <a:lnTo>
                  <a:pt x="171" y="1331"/>
                </a:lnTo>
                <a:lnTo>
                  <a:pt x="155" y="1360"/>
                </a:lnTo>
                <a:lnTo>
                  <a:pt x="146" y="1380"/>
                </a:lnTo>
                <a:lnTo>
                  <a:pt x="138" y="1401"/>
                </a:lnTo>
                <a:lnTo>
                  <a:pt x="131" y="1423"/>
                </a:lnTo>
                <a:lnTo>
                  <a:pt x="127" y="1446"/>
                </a:lnTo>
                <a:lnTo>
                  <a:pt x="124" y="1468"/>
                </a:lnTo>
                <a:lnTo>
                  <a:pt x="123" y="1490"/>
                </a:lnTo>
                <a:lnTo>
                  <a:pt x="123" y="1512"/>
                </a:lnTo>
                <a:lnTo>
                  <a:pt x="125" y="1533"/>
                </a:lnTo>
                <a:lnTo>
                  <a:pt x="128" y="1553"/>
                </a:lnTo>
                <a:lnTo>
                  <a:pt x="134" y="1583"/>
                </a:lnTo>
                <a:lnTo>
                  <a:pt x="141" y="1611"/>
                </a:lnTo>
                <a:lnTo>
                  <a:pt x="154" y="1644"/>
                </a:lnTo>
                <a:lnTo>
                  <a:pt x="167" y="1675"/>
                </a:lnTo>
                <a:lnTo>
                  <a:pt x="180" y="1702"/>
                </a:lnTo>
                <a:lnTo>
                  <a:pt x="193" y="1725"/>
                </a:lnTo>
                <a:lnTo>
                  <a:pt x="205" y="1746"/>
                </a:lnTo>
                <a:lnTo>
                  <a:pt x="214" y="1761"/>
                </a:lnTo>
                <a:lnTo>
                  <a:pt x="220" y="1770"/>
                </a:lnTo>
                <a:lnTo>
                  <a:pt x="224" y="1777"/>
                </a:lnTo>
                <a:lnTo>
                  <a:pt x="227" y="1781"/>
                </a:lnTo>
                <a:lnTo>
                  <a:pt x="228" y="1783"/>
                </a:lnTo>
                <a:lnTo>
                  <a:pt x="227" y="1780"/>
                </a:lnTo>
                <a:lnTo>
                  <a:pt x="225" y="1771"/>
                </a:lnTo>
                <a:lnTo>
                  <a:pt x="222" y="1758"/>
                </a:lnTo>
                <a:lnTo>
                  <a:pt x="219" y="1740"/>
                </a:lnTo>
                <a:lnTo>
                  <a:pt x="214" y="1717"/>
                </a:lnTo>
                <a:lnTo>
                  <a:pt x="211" y="1692"/>
                </a:lnTo>
                <a:lnTo>
                  <a:pt x="207" y="1664"/>
                </a:lnTo>
                <a:lnTo>
                  <a:pt x="206" y="1633"/>
                </a:lnTo>
                <a:lnTo>
                  <a:pt x="205" y="1602"/>
                </a:lnTo>
                <a:lnTo>
                  <a:pt x="208" y="1577"/>
                </a:lnTo>
                <a:lnTo>
                  <a:pt x="211" y="1552"/>
                </a:lnTo>
                <a:lnTo>
                  <a:pt x="215" y="1537"/>
                </a:lnTo>
                <a:lnTo>
                  <a:pt x="219" y="1522"/>
                </a:lnTo>
                <a:lnTo>
                  <a:pt x="224" y="1507"/>
                </a:lnTo>
                <a:lnTo>
                  <a:pt x="230" y="1494"/>
                </a:lnTo>
                <a:lnTo>
                  <a:pt x="237" y="1481"/>
                </a:lnTo>
                <a:lnTo>
                  <a:pt x="244" y="1469"/>
                </a:lnTo>
                <a:lnTo>
                  <a:pt x="257" y="1454"/>
                </a:lnTo>
                <a:lnTo>
                  <a:pt x="270" y="1440"/>
                </a:lnTo>
                <a:lnTo>
                  <a:pt x="285" y="1429"/>
                </a:lnTo>
                <a:lnTo>
                  <a:pt x="300" y="1418"/>
                </a:lnTo>
                <a:lnTo>
                  <a:pt x="315" y="1409"/>
                </a:lnTo>
                <a:lnTo>
                  <a:pt x="330" y="1402"/>
                </a:lnTo>
                <a:lnTo>
                  <a:pt x="359" y="1390"/>
                </a:lnTo>
                <a:lnTo>
                  <a:pt x="384" y="1381"/>
                </a:lnTo>
                <a:lnTo>
                  <a:pt x="395" y="1376"/>
                </a:lnTo>
                <a:lnTo>
                  <a:pt x="403" y="1373"/>
                </a:lnTo>
                <a:lnTo>
                  <a:pt x="406" y="1372"/>
                </a:lnTo>
                <a:lnTo>
                  <a:pt x="408" y="1371"/>
                </a:lnTo>
                <a:lnTo>
                  <a:pt x="410" y="1370"/>
                </a:lnTo>
                <a:lnTo>
                  <a:pt x="410" y="1370"/>
                </a:lnTo>
                <a:lnTo>
                  <a:pt x="300" y="1197"/>
                </a:lnTo>
                <a:close/>
                <a:moveTo>
                  <a:pt x="394" y="1039"/>
                </a:moveTo>
                <a:lnTo>
                  <a:pt x="421" y="1042"/>
                </a:lnTo>
                <a:lnTo>
                  <a:pt x="449" y="1049"/>
                </a:lnTo>
                <a:lnTo>
                  <a:pt x="479" y="1061"/>
                </a:lnTo>
                <a:lnTo>
                  <a:pt x="508" y="1077"/>
                </a:lnTo>
                <a:lnTo>
                  <a:pt x="539" y="1099"/>
                </a:lnTo>
                <a:lnTo>
                  <a:pt x="570" y="1126"/>
                </a:lnTo>
                <a:lnTo>
                  <a:pt x="602" y="1159"/>
                </a:lnTo>
                <a:lnTo>
                  <a:pt x="635" y="1198"/>
                </a:lnTo>
                <a:lnTo>
                  <a:pt x="669" y="1240"/>
                </a:lnTo>
                <a:lnTo>
                  <a:pt x="698" y="1281"/>
                </a:lnTo>
                <a:lnTo>
                  <a:pt x="721" y="1318"/>
                </a:lnTo>
                <a:lnTo>
                  <a:pt x="741" y="1353"/>
                </a:lnTo>
                <a:lnTo>
                  <a:pt x="757" y="1385"/>
                </a:lnTo>
                <a:lnTo>
                  <a:pt x="769" y="1416"/>
                </a:lnTo>
                <a:lnTo>
                  <a:pt x="778" y="1445"/>
                </a:lnTo>
                <a:lnTo>
                  <a:pt x="783" y="1472"/>
                </a:lnTo>
                <a:lnTo>
                  <a:pt x="785" y="1498"/>
                </a:lnTo>
                <a:lnTo>
                  <a:pt x="784" y="1521"/>
                </a:lnTo>
                <a:lnTo>
                  <a:pt x="781" y="1544"/>
                </a:lnTo>
                <a:lnTo>
                  <a:pt x="775" y="1566"/>
                </a:lnTo>
                <a:lnTo>
                  <a:pt x="766" y="1587"/>
                </a:lnTo>
                <a:lnTo>
                  <a:pt x="756" y="1607"/>
                </a:lnTo>
                <a:lnTo>
                  <a:pt x="744" y="1626"/>
                </a:lnTo>
                <a:lnTo>
                  <a:pt x="730" y="1645"/>
                </a:lnTo>
                <a:lnTo>
                  <a:pt x="714" y="1664"/>
                </a:lnTo>
                <a:lnTo>
                  <a:pt x="697" y="1682"/>
                </a:lnTo>
                <a:lnTo>
                  <a:pt x="680" y="1700"/>
                </a:lnTo>
                <a:lnTo>
                  <a:pt x="661" y="1719"/>
                </a:lnTo>
                <a:lnTo>
                  <a:pt x="641" y="1739"/>
                </a:lnTo>
                <a:lnTo>
                  <a:pt x="621" y="1759"/>
                </a:lnTo>
                <a:lnTo>
                  <a:pt x="607" y="1776"/>
                </a:lnTo>
                <a:lnTo>
                  <a:pt x="599" y="1796"/>
                </a:lnTo>
                <a:lnTo>
                  <a:pt x="595" y="1818"/>
                </a:lnTo>
                <a:lnTo>
                  <a:pt x="596" y="1842"/>
                </a:lnTo>
                <a:lnTo>
                  <a:pt x="600" y="1868"/>
                </a:lnTo>
                <a:lnTo>
                  <a:pt x="609" y="1897"/>
                </a:lnTo>
                <a:lnTo>
                  <a:pt x="621" y="1926"/>
                </a:lnTo>
                <a:lnTo>
                  <a:pt x="637" y="1957"/>
                </a:lnTo>
                <a:lnTo>
                  <a:pt x="657" y="1989"/>
                </a:lnTo>
                <a:lnTo>
                  <a:pt x="678" y="2022"/>
                </a:lnTo>
                <a:lnTo>
                  <a:pt x="702" y="2057"/>
                </a:lnTo>
                <a:lnTo>
                  <a:pt x="729" y="2092"/>
                </a:lnTo>
                <a:lnTo>
                  <a:pt x="757" y="2127"/>
                </a:lnTo>
                <a:lnTo>
                  <a:pt x="787" y="2163"/>
                </a:lnTo>
                <a:lnTo>
                  <a:pt x="819" y="2200"/>
                </a:lnTo>
                <a:lnTo>
                  <a:pt x="853" y="2236"/>
                </a:lnTo>
                <a:lnTo>
                  <a:pt x="887" y="2272"/>
                </a:lnTo>
                <a:lnTo>
                  <a:pt x="921" y="2308"/>
                </a:lnTo>
                <a:lnTo>
                  <a:pt x="956" y="2345"/>
                </a:lnTo>
                <a:lnTo>
                  <a:pt x="992" y="2380"/>
                </a:lnTo>
                <a:lnTo>
                  <a:pt x="1028" y="2414"/>
                </a:lnTo>
                <a:lnTo>
                  <a:pt x="1064" y="2448"/>
                </a:lnTo>
                <a:lnTo>
                  <a:pt x="1101" y="2482"/>
                </a:lnTo>
                <a:lnTo>
                  <a:pt x="1137" y="2514"/>
                </a:lnTo>
                <a:lnTo>
                  <a:pt x="1172" y="2544"/>
                </a:lnTo>
                <a:lnTo>
                  <a:pt x="1209" y="2572"/>
                </a:lnTo>
                <a:lnTo>
                  <a:pt x="1244" y="2599"/>
                </a:lnTo>
                <a:lnTo>
                  <a:pt x="1278" y="2623"/>
                </a:lnTo>
                <a:lnTo>
                  <a:pt x="1311" y="2645"/>
                </a:lnTo>
                <a:lnTo>
                  <a:pt x="1343" y="2664"/>
                </a:lnTo>
                <a:lnTo>
                  <a:pt x="1374" y="2679"/>
                </a:lnTo>
                <a:lnTo>
                  <a:pt x="1404" y="2692"/>
                </a:lnTo>
                <a:lnTo>
                  <a:pt x="1432" y="2700"/>
                </a:lnTo>
                <a:lnTo>
                  <a:pt x="1458" y="2705"/>
                </a:lnTo>
                <a:lnTo>
                  <a:pt x="1482" y="2706"/>
                </a:lnTo>
                <a:lnTo>
                  <a:pt x="1504" y="2702"/>
                </a:lnTo>
                <a:lnTo>
                  <a:pt x="1524" y="2693"/>
                </a:lnTo>
                <a:lnTo>
                  <a:pt x="1541" y="2680"/>
                </a:lnTo>
                <a:lnTo>
                  <a:pt x="1560" y="2660"/>
                </a:lnTo>
                <a:lnTo>
                  <a:pt x="1581" y="2641"/>
                </a:lnTo>
                <a:lnTo>
                  <a:pt x="1599" y="2621"/>
                </a:lnTo>
                <a:lnTo>
                  <a:pt x="1618" y="2603"/>
                </a:lnTo>
                <a:lnTo>
                  <a:pt x="1636" y="2587"/>
                </a:lnTo>
                <a:lnTo>
                  <a:pt x="1655" y="2571"/>
                </a:lnTo>
                <a:lnTo>
                  <a:pt x="1673" y="2557"/>
                </a:lnTo>
                <a:lnTo>
                  <a:pt x="1693" y="2545"/>
                </a:lnTo>
                <a:lnTo>
                  <a:pt x="1712" y="2534"/>
                </a:lnTo>
                <a:lnTo>
                  <a:pt x="1733" y="2526"/>
                </a:lnTo>
                <a:lnTo>
                  <a:pt x="1756" y="2520"/>
                </a:lnTo>
                <a:lnTo>
                  <a:pt x="1778" y="2516"/>
                </a:lnTo>
                <a:lnTo>
                  <a:pt x="1802" y="2516"/>
                </a:lnTo>
                <a:lnTo>
                  <a:pt x="1827" y="2518"/>
                </a:lnTo>
                <a:lnTo>
                  <a:pt x="1854" y="2523"/>
                </a:lnTo>
                <a:lnTo>
                  <a:pt x="1883" y="2531"/>
                </a:lnTo>
                <a:lnTo>
                  <a:pt x="1913" y="2544"/>
                </a:lnTo>
                <a:lnTo>
                  <a:pt x="1947" y="2559"/>
                </a:lnTo>
                <a:lnTo>
                  <a:pt x="1982" y="2579"/>
                </a:lnTo>
                <a:lnTo>
                  <a:pt x="2019" y="2603"/>
                </a:lnTo>
                <a:lnTo>
                  <a:pt x="2058" y="2632"/>
                </a:lnTo>
                <a:lnTo>
                  <a:pt x="2101" y="2665"/>
                </a:lnTo>
                <a:lnTo>
                  <a:pt x="2141" y="2698"/>
                </a:lnTo>
                <a:lnTo>
                  <a:pt x="2173" y="2731"/>
                </a:lnTo>
                <a:lnTo>
                  <a:pt x="2200" y="2762"/>
                </a:lnTo>
                <a:lnTo>
                  <a:pt x="2222" y="2794"/>
                </a:lnTo>
                <a:lnTo>
                  <a:pt x="2238" y="2823"/>
                </a:lnTo>
                <a:lnTo>
                  <a:pt x="2249" y="2852"/>
                </a:lnTo>
                <a:lnTo>
                  <a:pt x="2256" y="2880"/>
                </a:lnTo>
                <a:lnTo>
                  <a:pt x="2259" y="2907"/>
                </a:lnTo>
                <a:lnTo>
                  <a:pt x="2258" y="2934"/>
                </a:lnTo>
                <a:lnTo>
                  <a:pt x="2254" y="2960"/>
                </a:lnTo>
                <a:lnTo>
                  <a:pt x="2247" y="2985"/>
                </a:lnTo>
                <a:lnTo>
                  <a:pt x="2237" y="3009"/>
                </a:lnTo>
                <a:lnTo>
                  <a:pt x="2224" y="3033"/>
                </a:lnTo>
                <a:lnTo>
                  <a:pt x="2209" y="3056"/>
                </a:lnTo>
                <a:lnTo>
                  <a:pt x="2193" y="3078"/>
                </a:lnTo>
                <a:lnTo>
                  <a:pt x="2174" y="3101"/>
                </a:lnTo>
                <a:lnTo>
                  <a:pt x="2155" y="3122"/>
                </a:lnTo>
                <a:lnTo>
                  <a:pt x="2135" y="3143"/>
                </a:lnTo>
                <a:lnTo>
                  <a:pt x="2114" y="3163"/>
                </a:lnTo>
                <a:lnTo>
                  <a:pt x="2093" y="3183"/>
                </a:lnTo>
                <a:lnTo>
                  <a:pt x="2073" y="3202"/>
                </a:lnTo>
                <a:lnTo>
                  <a:pt x="2053" y="3221"/>
                </a:lnTo>
                <a:lnTo>
                  <a:pt x="2034" y="3241"/>
                </a:lnTo>
                <a:lnTo>
                  <a:pt x="2012" y="3260"/>
                </a:lnTo>
                <a:lnTo>
                  <a:pt x="1984" y="3275"/>
                </a:lnTo>
                <a:lnTo>
                  <a:pt x="1953" y="3287"/>
                </a:lnTo>
                <a:lnTo>
                  <a:pt x="1917" y="3295"/>
                </a:lnTo>
                <a:lnTo>
                  <a:pt x="1878" y="3300"/>
                </a:lnTo>
                <a:lnTo>
                  <a:pt x="1835" y="3302"/>
                </a:lnTo>
                <a:lnTo>
                  <a:pt x="1788" y="3299"/>
                </a:lnTo>
                <a:lnTo>
                  <a:pt x="1738" y="3293"/>
                </a:lnTo>
                <a:lnTo>
                  <a:pt x="1685" y="3284"/>
                </a:lnTo>
                <a:lnTo>
                  <a:pt x="1630" y="3270"/>
                </a:lnTo>
                <a:lnTo>
                  <a:pt x="1572" y="3253"/>
                </a:lnTo>
                <a:lnTo>
                  <a:pt x="1510" y="3230"/>
                </a:lnTo>
                <a:lnTo>
                  <a:pt x="1447" y="3205"/>
                </a:lnTo>
                <a:lnTo>
                  <a:pt x="1381" y="3176"/>
                </a:lnTo>
                <a:lnTo>
                  <a:pt x="1314" y="3142"/>
                </a:lnTo>
                <a:lnTo>
                  <a:pt x="1245" y="3105"/>
                </a:lnTo>
                <a:lnTo>
                  <a:pt x="1174" y="3062"/>
                </a:lnTo>
                <a:lnTo>
                  <a:pt x="1103" y="3016"/>
                </a:lnTo>
                <a:lnTo>
                  <a:pt x="1031" y="2966"/>
                </a:lnTo>
                <a:lnTo>
                  <a:pt x="956" y="2910"/>
                </a:lnTo>
                <a:lnTo>
                  <a:pt x="882" y="2851"/>
                </a:lnTo>
                <a:lnTo>
                  <a:pt x="806" y="2787"/>
                </a:lnTo>
                <a:lnTo>
                  <a:pt x="732" y="2718"/>
                </a:lnTo>
                <a:lnTo>
                  <a:pt x="656" y="2645"/>
                </a:lnTo>
                <a:lnTo>
                  <a:pt x="583" y="2569"/>
                </a:lnTo>
                <a:lnTo>
                  <a:pt x="515" y="2494"/>
                </a:lnTo>
                <a:lnTo>
                  <a:pt x="450" y="2419"/>
                </a:lnTo>
                <a:lnTo>
                  <a:pt x="391" y="2345"/>
                </a:lnTo>
                <a:lnTo>
                  <a:pt x="336" y="2270"/>
                </a:lnTo>
                <a:lnTo>
                  <a:pt x="286" y="2198"/>
                </a:lnTo>
                <a:lnTo>
                  <a:pt x="239" y="2125"/>
                </a:lnTo>
                <a:lnTo>
                  <a:pt x="197" y="2055"/>
                </a:lnTo>
                <a:lnTo>
                  <a:pt x="159" y="1986"/>
                </a:lnTo>
                <a:lnTo>
                  <a:pt x="126" y="1919"/>
                </a:lnTo>
                <a:lnTo>
                  <a:pt x="97" y="1853"/>
                </a:lnTo>
                <a:lnTo>
                  <a:pt x="70" y="1790"/>
                </a:lnTo>
                <a:lnTo>
                  <a:pt x="49" y="1729"/>
                </a:lnTo>
                <a:lnTo>
                  <a:pt x="32" y="1670"/>
                </a:lnTo>
                <a:lnTo>
                  <a:pt x="18" y="1614"/>
                </a:lnTo>
                <a:lnTo>
                  <a:pt x="8" y="1561"/>
                </a:lnTo>
                <a:lnTo>
                  <a:pt x="2" y="1511"/>
                </a:lnTo>
                <a:lnTo>
                  <a:pt x="0" y="1465"/>
                </a:lnTo>
                <a:lnTo>
                  <a:pt x="1" y="1421"/>
                </a:lnTo>
                <a:lnTo>
                  <a:pt x="6" y="1382"/>
                </a:lnTo>
                <a:lnTo>
                  <a:pt x="15" y="1347"/>
                </a:lnTo>
                <a:lnTo>
                  <a:pt x="27" y="1315"/>
                </a:lnTo>
                <a:lnTo>
                  <a:pt x="42" y="1288"/>
                </a:lnTo>
                <a:lnTo>
                  <a:pt x="61" y="1264"/>
                </a:lnTo>
                <a:lnTo>
                  <a:pt x="79" y="1245"/>
                </a:lnTo>
                <a:lnTo>
                  <a:pt x="99" y="1226"/>
                </a:lnTo>
                <a:lnTo>
                  <a:pt x="119" y="1205"/>
                </a:lnTo>
                <a:lnTo>
                  <a:pt x="139" y="1185"/>
                </a:lnTo>
                <a:lnTo>
                  <a:pt x="159" y="1164"/>
                </a:lnTo>
                <a:lnTo>
                  <a:pt x="180" y="1144"/>
                </a:lnTo>
                <a:lnTo>
                  <a:pt x="201" y="1124"/>
                </a:lnTo>
                <a:lnTo>
                  <a:pt x="223" y="1106"/>
                </a:lnTo>
                <a:lnTo>
                  <a:pt x="245" y="1090"/>
                </a:lnTo>
                <a:lnTo>
                  <a:pt x="268" y="1075"/>
                </a:lnTo>
                <a:lnTo>
                  <a:pt x="293" y="1062"/>
                </a:lnTo>
                <a:lnTo>
                  <a:pt x="317" y="1052"/>
                </a:lnTo>
                <a:lnTo>
                  <a:pt x="342" y="1044"/>
                </a:lnTo>
                <a:lnTo>
                  <a:pt x="367" y="1040"/>
                </a:lnTo>
                <a:lnTo>
                  <a:pt x="394" y="1039"/>
                </a:lnTo>
                <a:close/>
                <a:moveTo>
                  <a:pt x="2777" y="647"/>
                </a:moveTo>
                <a:lnTo>
                  <a:pt x="2748" y="650"/>
                </a:lnTo>
                <a:lnTo>
                  <a:pt x="2721" y="657"/>
                </a:lnTo>
                <a:lnTo>
                  <a:pt x="2697" y="669"/>
                </a:lnTo>
                <a:lnTo>
                  <a:pt x="2675" y="686"/>
                </a:lnTo>
                <a:lnTo>
                  <a:pt x="2655" y="705"/>
                </a:lnTo>
                <a:lnTo>
                  <a:pt x="2639" y="727"/>
                </a:lnTo>
                <a:lnTo>
                  <a:pt x="2627" y="751"/>
                </a:lnTo>
                <a:lnTo>
                  <a:pt x="2620" y="778"/>
                </a:lnTo>
                <a:lnTo>
                  <a:pt x="2617" y="807"/>
                </a:lnTo>
                <a:lnTo>
                  <a:pt x="2620" y="836"/>
                </a:lnTo>
                <a:lnTo>
                  <a:pt x="2627" y="863"/>
                </a:lnTo>
                <a:lnTo>
                  <a:pt x="2639" y="888"/>
                </a:lnTo>
                <a:lnTo>
                  <a:pt x="2655" y="910"/>
                </a:lnTo>
                <a:lnTo>
                  <a:pt x="2675" y="929"/>
                </a:lnTo>
                <a:lnTo>
                  <a:pt x="2697" y="944"/>
                </a:lnTo>
                <a:lnTo>
                  <a:pt x="2721" y="956"/>
                </a:lnTo>
                <a:lnTo>
                  <a:pt x="2748" y="963"/>
                </a:lnTo>
                <a:lnTo>
                  <a:pt x="2777" y="966"/>
                </a:lnTo>
                <a:lnTo>
                  <a:pt x="2805" y="963"/>
                </a:lnTo>
                <a:lnTo>
                  <a:pt x="2832" y="956"/>
                </a:lnTo>
                <a:lnTo>
                  <a:pt x="2858" y="944"/>
                </a:lnTo>
                <a:lnTo>
                  <a:pt x="2880" y="929"/>
                </a:lnTo>
                <a:lnTo>
                  <a:pt x="2899" y="910"/>
                </a:lnTo>
                <a:lnTo>
                  <a:pt x="2914" y="888"/>
                </a:lnTo>
                <a:lnTo>
                  <a:pt x="2926" y="863"/>
                </a:lnTo>
                <a:lnTo>
                  <a:pt x="2933" y="836"/>
                </a:lnTo>
                <a:lnTo>
                  <a:pt x="2936" y="807"/>
                </a:lnTo>
                <a:lnTo>
                  <a:pt x="2933" y="778"/>
                </a:lnTo>
                <a:lnTo>
                  <a:pt x="2926" y="751"/>
                </a:lnTo>
                <a:lnTo>
                  <a:pt x="2914" y="727"/>
                </a:lnTo>
                <a:lnTo>
                  <a:pt x="2899" y="705"/>
                </a:lnTo>
                <a:lnTo>
                  <a:pt x="2880" y="686"/>
                </a:lnTo>
                <a:lnTo>
                  <a:pt x="2858" y="669"/>
                </a:lnTo>
                <a:lnTo>
                  <a:pt x="2832" y="657"/>
                </a:lnTo>
                <a:lnTo>
                  <a:pt x="2805" y="650"/>
                </a:lnTo>
                <a:lnTo>
                  <a:pt x="2777" y="647"/>
                </a:lnTo>
                <a:close/>
                <a:moveTo>
                  <a:pt x="2299" y="647"/>
                </a:moveTo>
                <a:lnTo>
                  <a:pt x="2270" y="650"/>
                </a:lnTo>
                <a:lnTo>
                  <a:pt x="2243" y="657"/>
                </a:lnTo>
                <a:lnTo>
                  <a:pt x="2219" y="669"/>
                </a:lnTo>
                <a:lnTo>
                  <a:pt x="2197" y="686"/>
                </a:lnTo>
                <a:lnTo>
                  <a:pt x="2177" y="705"/>
                </a:lnTo>
                <a:lnTo>
                  <a:pt x="2162" y="727"/>
                </a:lnTo>
                <a:lnTo>
                  <a:pt x="2150" y="751"/>
                </a:lnTo>
                <a:lnTo>
                  <a:pt x="2143" y="778"/>
                </a:lnTo>
                <a:lnTo>
                  <a:pt x="2140" y="807"/>
                </a:lnTo>
                <a:lnTo>
                  <a:pt x="2143" y="836"/>
                </a:lnTo>
                <a:lnTo>
                  <a:pt x="2150" y="863"/>
                </a:lnTo>
                <a:lnTo>
                  <a:pt x="2162" y="888"/>
                </a:lnTo>
                <a:lnTo>
                  <a:pt x="2177" y="910"/>
                </a:lnTo>
                <a:lnTo>
                  <a:pt x="2197" y="929"/>
                </a:lnTo>
                <a:lnTo>
                  <a:pt x="2219" y="944"/>
                </a:lnTo>
                <a:lnTo>
                  <a:pt x="2243" y="956"/>
                </a:lnTo>
                <a:lnTo>
                  <a:pt x="2270" y="963"/>
                </a:lnTo>
                <a:lnTo>
                  <a:pt x="2299" y="966"/>
                </a:lnTo>
                <a:lnTo>
                  <a:pt x="2328" y="963"/>
                </a:lnTo>
                <a:lnTo>
                  <a:pt x="2355" y="956"/>
                </a:lnTo>
                <a:lnTo>
                  <a:pt x="2379" y="944"/>
                </a:lnTo>
                <a:lnTo>
                  <a:pt x="2402" y="929"/>
                </a:lnTo>
                <a:lnTo>
                  <a:pt x="2421" y="910"/>
                </a:lnTo>
                <a:lnTo>
                  <a:pt x="2436" y="888"/>
                </a:lnTo>
                <a:lnTo>
                  <a:pt x="2448" y="863"/>
                </a:lnTo>
                <a:lnTo>
                  <a:pt x="2455" y="836"/>
                </a:lnTo>
                <a:lnTo>
                  <a:pt x="2458" y="807"/>
                </a:lnTo>
                <a:lnTo>
                  <a:pt x="2455" y="778"/>
                </a:lnTo>
                <a:lnTo>
                  <a:pt x="2448" y="751"/>
                </a:lnTo>
                <a:lnTo>
                  <a:pt x="2436" y="727"/>
                </a:lnTo>
                <a:lnTo>
                  <a:pt x="2421" y="705"/>
                </a:lnTo>
                <a:lnTo>
                  <a:pt x="2402" y="686"/>
                </a:lnTo>
                <a:lnTo>
                  <a:pt x="2379" y="669"/>
                </a:lnTo>
                <a:lnTo>
                  <a:pt x="2355" y="657"/>
                </a:lnTo>
                <a:lnTo>
                  <a:pt x="2328" y="650"/>
                </a:lnTo>
                <a:lnTo>
                  <a:pt x="2299" y="647"/>
                </a:lnTo>
                <a:close/>
                <a:moveTo>
                  <a:pt x="1822" y="647"/>
                </a:moveTo>
                <a:lnTo>
                  <a:pt x="1793" y="650"/>
                </a:lnTo>
                <a:lnTo>
                  <a:pt x="1766" y="657"/>
                </a:lnTo>
                <a:lnTo>
                  <a:pt x="1741" y="669"/>
                </a:lnTo>
                <a:lnTo>
                  <a:pt x="1718" y="686"/>
                </a:lnTo>
                <a:lnTo>
                  <a:pt x="1699" y="705"/>
                </a:lnTo>
                <a:lnTo>
                  <a:pt x="1684" y="727"/>
                </a:lnTo>
                <a:lnTo>
                  <a:pt x="1672" y="751"/>
                </a:lnTo>
                <a:lnTo>
                  <a:pt x="1665" y="778"/>
                </a:lnTo>
                <a:lnTo>
                  <a:pt x="1662" y="807"/>
                </a:lnTo>
                <a:lnTo>
                  <a:pt x="1665" y="836"/>
                </a:lnTo>
                <a:lnTo>
                  <a:pt x="1672" y="863"/>
                </a:lnTo>
                <a:lnTo>
                  <a:pt x="1684" y="888"/>
                </a:lnTo>
                <a:lnTo>
                  <a:pt x="1699" y="910"/>
                </a:lnTo>
                <a:lnTo>
                  <a:pt x="1718" y="929"/>
                </a:lnTo>
                <a:lnTo>
                  <a:pt x="1741" y="944"/>
                </a:lnTo>
                <a:lnTo>
                  <a:pt x="1766" y="956"/>
                </a:lnTo>
                <a:lnTo>
                  <a:pt x="1793" y="963"/>
                </a:lnTo>
                <a:lnTo>
                  <a:pt x="1822" y="966"/>
                </a:lnTo>
                <a:lnTo>
                  <a:pt x="1850" y="963"/>
                </a:lnTo>
                <a:lnTo>
                  <a:pt x="1877" y="956"/>
                </a:lnTo>
                <a:lnTo>
                  <a:pt x="1901" y="944"/>
                </a:lnTo>
                <a:lnTo>
                  <a:pt x="1924" y="929"/>
                </a:lnTo>
                <a:lnTo>
                  <a:pt x="1944" y="910"/>
                </a:lnTo>
                <a:lnTo>
                  <a:pt x="1959" y="888"/>
                </a:lnTo>
                <a:lnTo>
                  <a:pt x="1971" y="863"/>
                </a:lnTo>
                <a:lnTo>
                  <a:pt x="1978" y="836"/>
                </a:lnTo>
                <a:lnTo>
                  <a:pt x="1981" y="807"/>
                </a:lnTo>
                <a:lnTo>
                  <a:pt x="1978" y="778"/>
                </a:lnTo>
                <a:lnTo>
                  <a:pt x="1971" y="751"/>
                </a:lnTo>
                <a:lnTo>
                  <a:pt x="1959" y="727"/>
                </a:lnTo>
                <a:lnTo>
                  <a:pt x="1944" y="705"/>
                </a:lnTo>
                <a:lnTo>
                  <a:pt x="1924" y="686"/>
                </a:lnTo>
                <a:lnTo>
                  <a:pt x="1901" y="669"/>
                </a:lnTo>
                <a:lnTo>
                  <a:pt x="1877" y="657"/>
                </a:lnTo>
                <a:lnTo>
                  <a:pt x="1850" y="650"/>
                </a:lnTo>
                <a:lnTo>
                  <a:pt x="1822" y="647"/>
                </a:lnTo>
                <a:close/>
                <a:moveTo>
                  <a:pt x="2299" y="0"/>
                </a:moveTo>
                <a:lnTo>
                  <a:pt x="2379" y="2"/>
                </a:lnTo>
                <a:lnTo>
                  <a:pt x="2456" y="9"/>
                </a:lnTo>
                <a:lnTo>
                  <a:pt x="2533" y="21"/>
                </a:lnTo>
                <a:lnTo>
                  <a:pt x="2606" y="37"/>
                </a:lnTo>
                <a:lnTo>
                  <a:pt x="2679" y="57"/>
                </a:lnTo>
                <a:lnTo>
                  <a:pt x="2747" y="82"/>
                </a:lnTo>
                <a:lnTo>
                  <a:pt x="2813" y="110"/>
                </a:lnTo>
                <a:lnTo>
                  <a:pt x="2877" y="142"/>
                </a:lnTo>
                <a:lnTo>
                  <a:pt x="2936" y="177"/>
                </a:lnTo>
                <a:lnTo>
                  <a:pt x="2993" y="215"/>
                </a:lnTo>
                <a:lnTo>
                  <a:pt x="3046" y="258"/>
                </a:lnTo>
                <a:lnTo>
                  <a:pt x="3094" y="302"/>
                </a:lnTo>
                <a:lnTo>
                  <a:pt x="3139" y="349"/>
                </a:lnTo>
                <a:lnTo>
                  <a:pt x="3179" y="400"/>
                </a:lnTo>
                <a:lnTo>
                  <a:pt x="3214" y="452"/>
                </a:lnTo>
                <a:lnTo>
                  <a:pt x="3246" y="506"/>
                </a:lnTo>
                <a:lnTo>
                  <a:pt x="3271" y="564"/>
                </a:lnTo>
                <a:lnTo>
                  <a:pt x="3291" y="622"/>
                </a:lnTo>
                <a:lnTo>
                  <a:pt x="3306" y="683"/>
                </a:lnTo>
                <a:lnTo>
                  <a:pt x="3315" y="744"/>
                </a:lnTo>
                <a:lnTo>
                  <a:pt x="3318" y="807"/>
                </a:lnTo>
                <a:lnTo>
                  <a:pt x="3315" y="870"/>
                </a:lnTo>
                <a:lnTo>
                  <a:pt x="3306" y="932"/>
                </a:lnTo>
                <a:lnTo>
                  <a:pt x="3291" y="993"/>
                </a:lnTo>
                <a:lnTo>
                  <a:pt x="3271" y="1051"/>
                </a:lnTo>
                <a:lnTo>
                  <a:pt x="3246" y="1107"/>
                </a:lnTo>
                <a:lnTo>
                  <a:pt x="3214" y="1162"/>
                </a:lnTo>
                <a:lnTo>
                  <a:pt x="3179" y="1214"/>
                </a:lnTo>
                <a:lnTo>
                  <a:pt x="3139" y="1264"/>
                </a:lnTo>
                <a:lnTo>
                  <a:pt x="3094" y="1312"/>
                </a:lnTo>
                <a:lnTo>
                  <a:pt x="3046" y="1357"/>
                </a:lnTo>
                <a:lnTo>
                  <a:pt x="2993" y="1398"/>
                </a:lnTo>
                <a:lnTo>
                  <a:pt x="2936" y="1437"/>
                </a:lnTo>
                <a:lnTo>
                  <a:pt x="2877" y="1473"/>
                </a:lnTo>
                <a:lnTo>
                  <a:pt x="2813" y="1504"/>
                </a:lnTo>
                <a:lnTo>
                  <a:pt x="2747" y="1532"/>
                </a:lnTo>
                <a:lnTo>
                  <a:pt x="2679" y="1556"/>
                </a:lnTo>
                <a:lnTo>
                  <a:pt x="2606" y="1577"/>
                </a:lnTo>
                <a:lnTo>
                  <a:pt x="2533" y="1593"/>
                </a:lnTo>
                <a:lnTo>
                  <a:pt x="2456" y="1605"/>
                </a:lnTo>
                <a:lnTo>
                  <a:pt x="2379" y="1612"/>
                </a:lnTo>
                <a:lnTo>
                  <a:pt x="2299" y="1615"/>
                </a:lnTo>
                <a:lnTo>
                  <a:pt x="2243" y="1613"/>
                </a:lnTo>
                <a:lnTo>
                  <a:pt x="2188" y="1609"/>
                </a:lnTo>
                <a:lnTo>
                  <a:pt x="2135" y="1603"/>
                </a:lnTo>
                <a:lnTo>
                  <a:pt x="2090" y="1644"/>
                </a:lnTo>
                <a:lnTo>
                  <a:pt x="2043" y="1680"/>
                </a:lnTo>
                <a:lnTo>
                  <a:pt x="1992" y="1713"/>
                </a:lnTo>
                <a:lnTo>
                  <a:pt x="1938" y="1744"/>
                </a:lnTo>
                <a:lnTo>
                  <a:pt x="1880" y="1769"/>
                </a:lnTo>
                <a:lnTo>
                  <a:pt x="1820" y="1792"/>
                </a:lnTo>
                <a:lnTo>
                  <a:pt x="1757" y="1811"/>
                </a:lnTo>
                <a:lnTo>
                  <a:pt x="1691" y="1826"/>
                </a:lnTo>
                <a:lnTo>
                  <a:pt x="1623" y="1839"/>
                </a:lnTo>
                <a:lnTo>
                  <a:pt x="1553" y="1849"/>
                </a:lnTo>
                <a:lnTo>
                  <a:pt x="1482" y="1856"/>
                </a:lnTo>
                <a:lnTo>
                  <a:pt x="1521" y="1813"/>
                </a:lnTo>
                <a:lnTo>
                  <a:pt x="1557" y="1766"/>
                </a:lnTo>
                <a:lnTo>
                  <a:pt x="1590" y="1716"/>
                </a:lnTo>
                <a:lnTo>
                  <a:pt x="1619" y="1665"/>
                </a:lnTo>
                <a:lnTo>
                  <a:pt x="1644" y="1612"/>
                </a:lnTo>
                <a:lnTo>
                  <a:pt x="1665" y="1558"/>
                </a:lnTo>
                <a:lnTo>
                  <a:pt x="1681" y="1506"/>
                </a:lnTo>
                <a:lnTo>
                  <a:pt x="1692" y="1455"/>
                </a:lnTo>
                <a:lnTo>
                  <a:pt x="1637" y="1419"/>
                </a:lnTo>
                <a:lnTo>
                  <a:pt x="1584" y="1381"/>
                </a:lnTo>
                <a:lnTo>
                  <a:pt x="1534" y="1340"/>
                </a:lnTo>
                <a:lnTo>
                  <a:pt x="1489" y="1296"/>
                </a:lnTo>
                <a:lnTo>
                  <a:pt x="1447" y="1249"/>
                </a:lnTo>
                <a:lnTo>
                  <a:pt x="1410" y="1201"/>
                </a:lnTo>
                <a:lnTo>
                  <a:pt x="1376" y="1150"/>
                </a:lnTo>
                <a:lnTo>
                  <a:pt x="1348" y="1096"/>
                </a:lnTo>
                <a:lnTo>
                  <a:pt x="1324" y="1042"/>
                </a:lnTo>
                <a:lnTo>
                  <a:pt x="1305" y="986"/>
                </a:lnTo>
                <a:lnTo>
                  <a:pt x="1291" y="927"/>
                </a:lnTo>
                <a:lnTo>
                  <a:pt x="1283" y="868"/>
                </a:lnTo>
                <a:lnTo>
                  <a:pt x="1280" y="807"/>
                </a:lnTo>
                <a:lnTo>
                  <a:pt x="1283" y="744"/>
                </a:lnTo>
                <a:lnTo>
                  <a:pt x="1292" y="683"/>
                </a:lnTo>
                <a:lnTo>
                  <a:pt x="1307" y="622"/>
                </a:lnTo>
                <a:lnTo>
                  <a:pt x="1327" y="564"/>
                </a:lnTo>
                <a:lnTo>
                  <a:pt x="1353" y="506"/>
                </a:lnTo>
                <a:lnTo>
                  <a:pt x="1384" y="452"/>
                </a:lnTo>
                <a:lnTo>
                  <a:pt x="1420" y="400"/>
                </a:lnTo>
                <a:lnTo>
                  <a:pt x="1459" y="349"/>
                </a:lnTo>
                <a:lnTo>
                  <a:pt x="1504" y="302"/>
                </a:lnTo>
                <a:lnTo>
                  <a:pt x="1552" y="258"/>
                </a:lnTo>
                <a:lnTo>
                  <a:pt x="1606" y="215"/>
                </a:lnTo>
                <a:lnTo>
                  <a:pt x="1662" y="177"/>
                </a:lnTo>
                <a:lnTo>
                  <a:pt x="1721" y="142"/>
                </a:lnTo>
                <a:lnTo>
                  <a:pt x="1785" y="110"/>
                </a:lnTo>
                <a:lnTo>
                  <a:pt x="1851" y="82"/>
                </a:lnTo>
                <a:lnTo>
                  <a:pt x="1919" y="57"/>
                </a:lnTo>
                <a:lnTo>
                  <a:pt x="1992" y="37"/>
                </a:lnTo>
                <a:lnTo>
                  <a:pt x="2065" y="21"/>
                </a:lnTo>
                <a:lnTo>
                  <a:pt x="2142" y="9"/>
                </a:lnTo>
                <a:lnTo>
                  <a:pt x="2219" y="2"/>
                </a:lnTo>
                <a:lnTo>
                  <a:pt x="22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16" tIns="45708" rIns="91416" bIns="45708" numCol="1" anchor="t" anchorCtr="0" compatLnSpc="1"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873991" y="4023201"/>
            <a:ext cx="1096994" cy="1096994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9" name="Group 17"/>
          <p:cNvGrpSpPr>
            <a:grpSpLocks noChangeAspect="1"/>
          </p:cNvGrpSpPr>
          <p:nvPr/>
        </p:nvGrpSpPr>
        <p:grpSpPr bwMode="auto">
          <a:xfrm>
            <a:off x="6173317" y="4270946"/>
            <a:ext cx="498345" cy="601506"/>
            <a:chOff x="4844" y="3534"/>
            <a:chExt cx="314" cy="379"/>
          </a:xfrm>
          <a:solidFill>
            <a:schemeClr val="bg1"/>
          </a:solidFill>
        </p:grpSpPr>
        <p:sp>
          <p:nvSpPr>
            <p:cNvPr id="62" name="Freeform 19"/>
            <p:cNvSpPr/>
            <p:nvPr/>
          </p:nvSpPr>
          <p:spPr bwMode="auto">
            <a:xfrm>
              <a:off x="5009" y="3778"/>
              <a:ext cx="21" cy="33"/>
            </a:xfrm>
            <a:custGeom>
              <a:avLst/>
              <a:gdLst>
                <a:gd name="T0" fmla="*/ 0 w 186"/>
                <a:gd name="T1" fmla="*/ 0 h 305"/>
                <a:gd name="T2" fmla="*/ 39 w 186"/>
                <a:gd name="T3" fmla="*/ 10 h 305"/>
                <a:gd name="T4" fmla="*/ 78 w 186"/>
                <a:gd name="T5" fmla="*/ 24 h 305"/>
                <a:gd name="T6" fmla="*/ 115 w 186"/>
                <a:gd name="T7" fmla="*/ 40 h 305"/>
                <a:gd name="T8" fmla="*/ 131 w 186"/>
                <a:gd name="T9" fmla="*/ 50 h 305"/>
                <a:gd name="T10" fmla="*/ 147 w 186"/>
                <a:gd name="T11" fmla="*/ 60 h 305"/>
                <a:gd name="T12" fmla="*/ 160 w 186"/>
                <a:gd name="T13" fmla="*/ 73 h 305"/>
                <a:gd name="T14" fmla="*/ 171 w 186"/>
                <a:gd name="T15" fmla="*/ 87 h 305"/>
                <a:gd name="T16" fmla="*/ 178 w 186"/>
                <a:gd name="T17" fmla="*/ 103 h 305"/>
                <a:gd name="T18" fmla="*/ 183 w 186"/>
                <a:gd name="T19" fmla="*/ 119 h 305"/>
                <a:gd name="T20" fmla="*/ 186 w 186"/>
                <a:gd name="T21" fmla="*/ 143 h 305"/>
                <a:gd name="T22" fmla="*/ 185 w 186"/>
                <a:gd name="T23" fmla="*/ 168 h 305"/>
                <a:gd name="T24" fmla="*/ 180 w 186"/>
                <a:gd name="T25" fmla="*/ 192 h 305"/>
                <a:gd name="T26" fmla="*/ 170 w 186"/>
                <a:gd name="T27" fmla="*/ 214 h 305"/>
                <a:gd name="T28" fmla="*/ 156 w 186"/>
                <a:gd name="T29" fmla="*/ 235 h 305"/>
                <a:gd name="T30" fmla="*/ 139 w 186"/>
                <a:gd name="T31" fmla="*/ 253 h 305"/>
                <a:gd name="T32" fmla="*/ 118 w 186"/>
                <a:gd name="T33" fmla="*/ 267 h 305"/>
                <a:gd name="T34" fmla="*/ 96 w 186"/>
                <a:gd name="T35" fmla="*/ 279 h 305"/>
                <a:gd name="T36" fmla="*/ 72 w 186"/>
                <a:gd name="T37" fmla="*/ 288 h 305"/>
                <a:gd name="T38" fmla="*/ 49 w 186"/>
                <a:gd name="T39" fmla="*/ 295 h 305"/>
                <a:gd name="T40" fmla="*/ 24 w 186"/>
                <a:gd name="T41" fmla="*/ 300 h 305"/>
                <a:gd name="T42" fmla="*/ 0 w 186"/>
                <a:gd name="T43" fmla="*/ 305 h 305"/>
                <a:gd name="T44" fmla="*/ 0 w 186"/>
                <a:gd name="T45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5">
                  <a:moveTo>
                    <a:pt x="0" y="0"/>
                  </a:moveTo>
                  <a:lnTo>
                    <a:pt x="39" y="10"/>
                  </a:lnTo>
                  <a:lnTo>
                    <a:pt x="78" y="24"/>
                  </a:lnTo>
                  <a:lnTo>
                    <a:pt x="115" y="40"/>
                  </a:lnTo>
                  <a:lnTo>
                    <a:pt x="131" y="50"/>
                  </a:lnTo>
                  <a:lnTo>
                    <a:pt x="147" y="60"/>
                  </a:lnTo>
                  <a:lnTo>
                    <a:pt x="160" y="73"/>
                  </a:lnTo>
                  <a:lnTo>
                    <a:pt x="171" y="87"/>
                  </a:lnTo>
                  <a:lnTo>
                    <a:pt x="178" y="103"/>
                  </a:lnTo>
                  <a:lnTo>
                    <a:pt x="183" y="119"/>
                  </a:lnTo>
                  <a:lnTo>
                    <a:pt x="186" y="143"/>
                  </a:lnTo>
                  <a:lnTo>
                    <a:pt x="185" y="168"/>
                  </a:lnTo>
                  <a:lnTo>
                    <a:pt x="180" y="192"/>
                  </a:lnTo>
                  <a:lnTo>
                    <a:pt x="170" y="214"/>
                  </a:lnTo>
                  <a:lnTo>
                    <a:pt x="156" y="235"/>
                  </a:lnTo>
                  <a:lnTo>
                    <a:pt x="139" y="253"/>
                  </a:lnTo>
                  <a:lnTo>
                    <a:pt x="118" y="267"/>
                  </a:lnTo>
                  <a:lnTo>
                    <a:pt x="96" y="279"/>
                  </a:lnTo>
                  <a:lnTo>
                    <a:pt x="72" y="288"/>
                  </a:lnTo>
                  <a:lnTo>
                    <a:pt x="49" y="295"/>
                  </a:lnTo>
                  <a:lnTo>
                    <a:pt x="24" y="300"/>
                  </a:lnTo>
                  <a:lnTo>
                    <a:pt x="0" y="3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63" name="Freeform 20"/>
            <p:cNvSpPr/>
            <p:nvPr/>
          </p:nvSpPr>
          <p:spPr bwMode="auto">
            <a:xfrm>
              <a:off x="4973" y="3723"/>
              <a:ext cx="17" cy="31"/>
            </a:xfrm>
            <a:custGeom>
              <a:avLst/>
              <a:gdLst>
                <a:gd name="T0" fmla="*/ 152 w 152"/>
                <a:gd name="T1" fmla="*/ 0 h 276"/>
                <a:gd name="T2" fmla="*/ 152 w 152"/>
                <a:gd name="T3" fmla="*/ 276 h 276"/>
                <a:gd name="T4" fmla="*/ 124 w 152"/>
                <a:gd name="T5" fmla="*/ 267 h 276"/>
                <a:gd name="T6" fmla="*/ 98 w 152"/>
                <a:gd name="T7" fmla="*/ 258 h 276"/>
                <a:gd name="T8" fmla="*/ 70 w 152"/>
                <a:gd name="T9" fmla="*/ 244 h 276"/>
                <a:gd name="T10" fmla="*/ 43 w 152"/>
                <a:gd name="T11" fmla="*/ 229 h 276"/>
                <a:gd name="T12" fmla="*/ 29 w 152"/>
                <a:gd name="T13" fmla="*/ 217 h 276"/>
                <a:gd name="T14" fmla="*/ 17 w 152"/>
                <a:gd name="T15" fmla="*/ 205 h 276"/>
                <a:gd name="T16" fmla="*/ 7 w 152"/>
                <a:gd name="T17" fmla="*/ 188 h 276"/>
                <a:gd name="T18" fmla="*/ 2 w 152"/>
                <a:gd name="T19" fmla="*/ 170 h 276"/>
                <a:gd name="T20" fmla="*/ 0 w 152"/>
                <a:gd name="T21" fmla="*/ 149 h 276"/>
                <a:gd name="T22" fmla="*/ 0 w 152"/>
                <a:gd name="T23" fmla="*/ 129 h 276"/>
                <a:gd name="T24" fmla="*/ 4 w 152"/>
                <a:gd name="T25" fmla="*/ 111 h 276"/>
                <a:gd name="T26" fmla="*/ 10 w 152"/>
                <a:gd name="T27" fmla="*/ 92 h 276"/>
                <a:gd name="T28" fmla="*/ 21 w 152"/>
                <a:gd name="T29" fmla="*/ 75 h 276"/>
                <a:gd name="T30" fmla="*/ 36 w 152"/>
                <a:gd name="T31" fmla="*/ 56 h 276"/>
                <a:gd name="T32" fmla="*/ 57 w 152"/>
                <a:gd name="T33" fmla="*/ 39 h 276"/>
                <a:gd name="T34" fmla="*/ 79 w 152"/>
                <a:gd name="T35" fmla="*/ 26 h 276"/>
                <a:gd name="T36" fmla="*/ 102 w 152"/>
                <a:gd name="T37" fmla="*/ 14 h 276"/>
                <a:gd name="T38" fmla="*/ 127 w 152"/>
                <a:gd name="T39" fmla="*/ 6 h 276"/>
                <a:gd name="T40" fmla="*/ 152 w 152"/>
                <a:gd name="T4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2" h="276">
                  <a:moveTo>
                    <a:pt x="152" y="0"/>
                  </a:moveTo>
                  <a:lnTo>
                    <a:pt x="152" y="276"/>
                  </a:lnTo>
                  <a:lnTo>
                    <a:pt x="124" y="267"/>
                  </a:lnTo>
                  <a:lnTo>
                    <a:pt x="98" y="258"/>
                  </a:lnTo>
                  <a:lnTo>
                    <a:pt x="70" y="244"/>
                  </a:lnTo>
                  <a:lnTo>
                    <a:pt x="43" y="229"/>
                  </a:lnTo>
                  <a:lnTo>
                    <a:pt x="29" y="217"/>
                  </a:lnTo>
                  <a:lnTo>
                    <a:pt x="17" y="205"/>
                  </a:lnTo>
                  <a:lnTo>
                    <a:pt x="7" y="188"/>
                  </a:lnTo>
                  <a:lnTo>
                    <a:pt x="2" y="170"/>
                  </a:lnTo>
                  <a:lnTo>
                    <a:pt x="0" y="149"/>
                  </a:lnTo>
                  <a:lnTo>
                    <a:pt x="0" y="129"/>
                  </a:lnTo>
                  <a:lnTo>
                    <a:pt x="4" y="111"/>
                  </a:lnTo>
                  <a:lnTo>
                    <a:pt x="10" y="92"/>
                  </a:lnTo>
                  <a:lnTo>
                    <a:pt x="21" y="75"/>
                  </a:lnTo>
                  <a:lnTo>
                    <a:pt x="36" y="56"/>
                  </a:lnTo>
                  <a:lnTo>
                    <a:pt x="57" y="39"/>
                  </a:lnTo>
                  <a:lnTo>
                    <a:pt x="79" y="26"/>
                  </a:lnTo>
                  <a:lnTo>
                    <a:pt x="102" y="14"/>
                  </a:lnTo>
                  <a:lnTo>
                    <a:pt x="127" y="6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64" name="Freeform 21"/>
            <p:cNvSpPr>
              <a:spLocks noEditPoints="1"/>
            </p:cNvSpPr>
            <p:nvPr/>
          </p:nvSpPr>
          <p:spPr bwMode="auto">
            <a:xfrm>
              <a:off x="4844" y="3534"/>
              <a:ext cx="314" cy="379"/>
            </a:xfrm>
            <a:custGeom>
              <a:avLst/>
              <a:gdLst>
                <a:gd name="T0" fmla="*/ 1318 w 2825"/>
                <a:gd name="T1" fmla="*/ 1421 h 3410"/>
                <a:gd name="T2" fmla="*/ 1123 w 2825"/>
                <a:gd name="T3" fmla="*/ 1605 h 3410"/>
                <a:gd name="T4" fmla="*/ 997 w 2825"/>
                <a:gd name="T5" fmla="*/ 1817 h 3410"/>
                <a:gd name="T6" fmla="*/ 1054 w 2825"/>
                <a:gd name="T7" fmla="*/ 2017 h 3410"/>
                <a:gd name="T8" fmla="*/ 1278 w 2825"/>
                <a:gd name="T9" fmla="*/ 2142 h 3410"/>
                <a:gd name="T10" fmla="*/ 1189 w 2825"/>
                <a:gd name="T11" fmla="*/ 2403 h 3410"/>
                <a:gd name="T12" fmla="*/ 1115 w 2825"/>
                <a:gd name="T13" fmla="*/ 2277 h 3410"/>
                <a:gd name="T14" fmla="*/ 997 w 2825"/>
                <a:gd name="T15" fmla="*/ 2310 h 3410"/>
                <a:gd name="T16" fmla="*/ 1022 w 2825"/>
                <a:gd name="T17" fmla="*/ 2453 h 3410"/>
                <a:gd name="T18" fmla="*/ 1234 w 2825"/>
                <a:gd name="T19" fmla="*/ 2634 h 3410"/>
                <a:gd name="T20" fmla="*/ 1348 w 2825"/>
                <a:gd name="T21" fmla="*/ 2820 h 3410"/>
                <a:gd name="T22" fmla="*/ 1467 w 2825"/>
                <a:gd name="T23" fmla="*/ 2803 h 3410"/>
                <a:gd name="T24" fmla="*/ 1608 w 2825"/>
                <a:gd name="T25" fmla="*/ 2640 h 3410"/>
                <a:gd name="T26" fmla="*/ 1816 w 2825"/>
                <a:gd name="T27" fmla="*/ 2455 h 3410"/>
                <a:gd name="T28" fmla="*/ 1802 w 2825"/>
                <a:gd name="T29" fmla="*/ 2199 h 3410"/>
                <a:gd name="T30" fmla="*/ 1808 w 2825"/>
                <a:gd name="T31" fmla="*/ 2211 h 3410"/>
                <a:gd name="T32" fmla="*/ 1797 w 2825"/>
                <a:gd name="T33" fmla="*/ 2190 h 3410"/>
                <a:gd name="T34" fmla="*/ 1798 w 2825"/>
                <a:gd name="T35" fmla="*/ 2191 h 3410"/>
                <a:gd name="T36" fmla="*/ 1713 w 2825"/>
                <a:gd name="T37" fmla="*/ 2106 h 3410"/>
                <a:gd name="T38" fmla="*/ 1484 w 2825"/>
                <a:gd name="T39" fmla="*/ 1701 h 3410"/>
                <a:gd name="T40" fmla="*/ 1645 w 2825"/>
                <a:gd name="T41" fmla="*/ 1800 h 3410"/>
                <a:gd name="T42" fmla="*/ 1716 w 2825"/>
                <a:gd name="T43" fmla="*/ 1892 h 3410"/>
                <a:gd name="T44" fmla="*/ 1820 w 2825"/>
                <a:gd name="T45" fmla="*/ 1832 h 3410"/>
                <a:gd name="T46" fmla="*/ 1761 w 2825"/>
                <a:gd name="T47" fmla="*/ 1672 h 3410"/>
                <a:gd name="T48" fmla="*/ 1516 w 2825"/>
                <a:gd name="T49" fmla="*/ 1536 h 3410"/>
                <a:gd name="T50" fmla="*/ 1435 w 2825"/>
                <a:gd name="T51" fmla="*/ 1363 h 3410"/>
                <a:gd name="T52" fmla="*/ 957 w 2825"/>
                <a:gd name="T53" fmla="*/ 25 h 3410"/>
                <a:gd name="T54" fmla="*/ 1185 w 2825"/>
                <a:gd name="T55" fmla="*/ 116 h 3410"/>
                <a:gd name="T56" fmla="*/ 1418 w 2825"/>
                <a:gd name="T57" fmla="*/ 109 h 3410"/>
                <a:gd name="T58" fmla="*/ 1705 w 2825"/>
                <a:gd name="T59" fmla="*/ 31 h 3410"/>
                <a:gd name="T60" fmla="*/ 1928 w 2825"/>
                <a:gd name="T61" fmla="*/ 17 h 3410"/>
                <a:gd name="T62" fmla="*/ 1938 w 2825"/>
                <a:gd name="T63" fmla="*/ 163 h 3410"/>
                <a:gd name="T64" fmla="*/ 1836 w 2825"/>
                <a:gd name="T65" fmla="*/ 421 h 3410"/>
                <a:gd name="T66" fmla="*/ 1654 w 2825"/>
                <a:gd name="T67" fmla="*/ 682 h 3410"/>
                <a:gd name="T68" fmla="*/ 1803 w 2825"/>
                <a:gd name="T69" fmla="*/ 856 h 3410"/>
                <a:gd name="T70" fmla="*/ 2102 w 2825"/>
                <a:gd name="T71" fmla="*/ 1100 h 3410"/>
                <a:gd name="T72" fmla="*/ 2382 w 2825"/>
                <a:gd name="T73" fmla="*/ 1417 h 3410"/>
                <a:gd name="T74" fmla="*/ 2613 w 2825"/>
                <a:gd name="T75" fmla="*/ 1780 h 3410"/>
                <a:gd name="T76" fmla="*/ 2770 w 2825"/>
                <a:gd name="T77" fmla="*/ 2163 h 3410"/>
                <a:gd name="T78" fmla="*/ 2825 w 2825"/>
                <a:gd name="T79" fmla="*/ 2537 h 3410"/>
                <a:gd name="T80" fmla="*/ 2751 w 2825"/>
                <a:gd name="T81" fmla="*/ 2876 h 3410"/>
                <a:gd name="T82" fmla="*/ 2522 w 2825"/>
                <a:gd name="T83" fmla="*/ 3153 h 3410"/>
                <a:gd name="T84" fmla="*/ 2108 w 2825"/>
                <a:gd name="T85" fmla="*/ 3340 h 3410"/>
                <a:gd name="T86" fmla="*/ 1484 w 2825"/>
                <a:gd name="T87" fmla="*/ 3410 h 3410"/>
                <a:gd name="T88" fmla="*/ 786 w 2825"/>
                <a:gd name="T89" fmla="*/ 3345 h 3410"/>
                <a:gd name="T90" fmla="*/ 336 w 2825"/>
                <a:gd name="T91" fmla="*/ 3156 h 3410"/>
                <a:gd name="T92" fmla="*/ 84 w 2825"/>
                <a:gd name="T93" fmla="*/ 2868 h 3410"/>
                <a:gd name="T94" fmla="*/ 0 w 2825"/>
                <a:gd name="T95" fmla="*/ 2512 h 3410"/>
                <a:gd name="T96" fmla="*/ 54 w 2825"/>
                <a:gd name="T97" fmla="*/ 2120 h 3410"/>
                <a:gd name="T98" fmla="*/ 213 w 2825"/>
                <a:gd name="T99" fmla="*/ 1722 h 3410"/>
                <a:gd name="T100" fmla="*/ 449 w 2825"/>
                <a:gd name="T101" fmla="*/ 1350 h 3410"/>
                <a:gd name="T102" fmla="*/ 730 w 2825"/>
                <a:gd name="T103" fmla="*/ 1034 h 3410"/>
                <a:gd name="T104" fmla="*/ 1024 w 2825"/>
                <a:gd name="T105" fmla="*/ 805 h 3410"/>
                <a:gd name="T106" fmla="*/ 925 w 2825"/>
                <a:gd name="T107" fmla="*/ 597 h 3410"/>
                <a:gd name="T108" fmla="*/ 757 w 2825"/>
                <a:gd name="T109" fmla="*/ 316 h 3410"/>
                <a:gd name="T110" fmla="*/ 727 w 2825"/>
                <a:gd name="T111" fmla="*/ 84 h 3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25" h="3410">
                  <a:moveTo>
                    <a:pt x="1397" y="1356"/>
                  </a:moveTo>
                  <a:lnTo>
                    <a:pt x="1378" y="1358"/>
                  </a:lnTo>
                  <a:lnTo>
                    <a:pt x="1361" y="1365"/>
                  </a:lnTo>
                  <a:lnTo>
                    <a:pt x="1344" y="1376"/>
                  </a:lnTo>
                  <a:lnTo>
                    <a:pt x="1333" y="1390"/>
                  </a:lnTo>
                  <a:lnTo>
                    <a:pt x="1323" y="1404"/>
                  </a:lnTo>
                  <a:lnTo>
                    <a:pt x="1318" y="1421"/>
                  </a:lnTo>
                  <a:lnTo>
                    <a:pt x="1316" y="1438"/>
                  </a:lnTo>
                  <a:lnTo>
                    <a:pt x="1316" y="1532"/>
                  </a:lnTo>
                  <a:lnTo>
                    <a:pt x="1275" y="1539"/>
                  </a:lnTo>
                  <a:lnTo>
                    <a:pt x="1234" y="1550"/>
                  </a:lnTo>
                  <a:lnTo>
                    <a:pt x="1195" y="1565"/>
                  </a:lnTo>
                  <a:lnTo>
                    <a:pt x="1158" y="1584"/>
                  </a:lnTo>
                  <a:lnTo>
                    <a:pt x="1123" y="1605"/>
                  </a:lnTo>
                  <a:lnTo>
                    <a:pt x="1090" y="1632"/>
                  </a:lnTo>
                  <a:lnTo>
                    <a:pt x="1064" y="1660"/>
                  </a:lnTo>
                  <a:lnTo>
                    <a:pt x="1040" y="1692"/>
                  </a:lnTo>
                  <a:lnTo>
                    <a:pt x="1021" y="1727"/>
                  </a:lnTo>
                  <a:lnTo>
                    <a:pt x="1010" y="1756"/>
                  </a:lnTo>
                  <a:lnTo>
                    <a:pt x="1002" y="1786"/>
                  </a:lnTo>
                  <a:lnTo>
                    <a:pt x="997" y="1817"/>
                  </a:lnTo>
                  <a:lnTo>
                    <a:pt x="996" y="1848"/>
                  </a:lnTo>
                  <a:lnTo>
                    <a:pt x="998" y="1879"/>
                  </a:lnTo>
                  <a:lnTo>
                    <a:pt x="1002" y="1909"/>
                  </a:lnTo>
                  <a:lnTo>
                    <a:pt x="1011" y="1939"/>
                  </a:lnTo>
                  <a:lnTo>
                    <a:pt x="1022" y="1968"/>
                  </a:lnTo>
                  <a:lnTo>
                    <a:pt x="1037" y="1994"/>
                  </a:lnTo>
                  <a:lnTo>
                    <a:pt x="1054" y="2017"/>
                  </a:lnTo>
                  <a:lnTo>
                    <a:pt x="1074" y="2039"/>
                  </a:lnTo>
                  <a:lnTo>
                    <a:pt x="1097" y="2057"/>
                  </a:lnTo>
                  <a:lnTo>
                    <a:pt x="1129" y="2080"/>
                  </a:lnTo>
                  <a:lnTo>
                    <a:pt x="1164" y="2100"/>
                  </a:lnTo>
                  <a:lnTo>
                    <a:pt x="1201" y="2116"/>
                  </a:lnTo>
                  <a:lnTo>
                    <a:pt x="1239" y="2130"/>
                  </a:lnTo>
                  <a:lnTo>
                    <a:pt x="1278" y="2142"/>
                  </a:lnTo>
                  <a:lnTo>
                    <a:pt x="1316" y="2153"/>
                  </a:lnTo>
                  <a:lnTo>
                    <a:pt x="1316" y="2484"/>
                  </a:lnTo>
                  <a:lnTo>
                    <a:pt x="1287" y="2475"/>
                  </a:lnTo>
                  <a:lnTo>
                    <a:pt x="1259" y="2461"/>
                  </a:lnTo>
                  <a:lnTo>
                    <a:pt x="1233" y="2446"/>
                  </a:lnTo>
                  <a:lnTo>
                    <a:pt x="1210" y="2426"/>
                  </a:lnTo>
                  <a:lnTo>
                    <a:pt x="1189" y="2403"/>
                  </a:lnTo>
                  <a:lnTo>
                    <a:pt x="1172" y="2378"/>
                  </a:lnTo>
                  <a:lnTo>
                    <a:pt x="1160" y="2352"/>
                  </a:lnTo>
                  <a:lnTo>
                    <a:pt x="1155" y="2337"/>
                  </a:lnTo>
                  <a:lnTo>
                    <a:pt x="1150" y="2322"/>
                  </a:lnTo>
                  <a:lnTo>
                    <a:pt x="1142" y="2305"/>
                  </a:lnTo>
                  <a:lnTo>
                    <a:pt x="1131" y="2289"/>
                  </a:lnTo>
                  <a:lnTo>
                    <a:pt x="1115" y="2277"/>
                  </a:lnTo>
                  <a:lnTo>
                    <a:pt x="1098" y="2269"/>
                  </a:lnTo>
                  <a:lnTo>
                    <a:pt x="1079" y="2265"/>
                  </a:lnTo>
                  <a:lnTo>
                    <a:pt x="1058" y="2265"/>
                  </a:lnTo>
                  <a:lnTo>
                    <a:pt x="1040" y="2271"/>
                  </a:lnTo>
                  <a:lnTo>
                    <a:pt x="1023" y="2280"/>
                  </a:lnTo>
                  <a:lnTo>
                    <a:pt x="1009" y="2293"/>
                  </a:lnTo>
                  <a:lnTo>
                    <a:pt x="997" y="2310"/>
                  </a:lnTo>
                  <a:lnTo>
                    <a:pt x="991" y="2325"/>
                  </a:lnTo>
                  <a:lnTo>
                    <a:pt x="988" y="2341"/>
                  </a:lnTo>
                  <a:lnTo>
                    <a:pt x="988" y="2357"/>
                  </a:lnTo>
                  <a:lnTo>
                    <a:pt x="990" y="2371"/>
                  </a:lnTo>
                  <a:lnTo>
                    <a:pt x="994" y="2386"/>
                  </a:lnTo>
                  <a:lnTo>
                    <a:pt x="1004" y="2416"/>
                  </a:lnTo>
                  <a:lnTo>
                    <a:pt x="1022" y="2453"/>
                  </a:lnTo>
                  <a:lnTo>
                    <a:pt x="1043" y="2488"/>
                  </a:lnTo>
                  <a:lnTo>
                    <a:pt x="1068" y="2520"/>
                  </a:lnTo>
                  <a:lnTo>
                    <a:pt x="1097" y="2549"/>
                  </a:lnTo>
                  <a:lnTo>
                    <a:pt x="1128" y="2576"/>
                  </a:lnTo>
                  <a:lnTo>
                    <a:pt x="1161" y="2598"/>
                  </a:lnTo>
                  <a:lnTo>
                    <a:pt x="1197" y="2618"/>
                  </a:lnTo>
                  <a:lnTo>
                    <a:pt x="1234" y="2634"/>
                  </a:lnTo>
                  <a:lnTo>
                    <a:pt x="1273" y="2647"/>
                  </a:lnTo>
                  <a:lnTo>
                    <a:pt x="1316" y="2656"/>
                  </a:lnTo>
                  <a:lnTo>
                    <a:pt x="1316" y="2754"/>
                  </a:lnTo>
                  <a:lnTo>
                    <a:pt x="1318" y="2773"/>
                  </a:lnTo>
                  <a:lnTo>
                    <a:pt x="1324" y="2791"/>
                  </a:lnTo>
                  <a:lnTo>
                    <a:pt x="1335" y="2806"/>
                  </a:lnTo>
                  <a:lnTo>
                    <a:pt x="1348" y="2820"/>
                  </a:lnTo>
                  <a:lnTo>
                    <a:pt x="1365" y="2830"/>
                  </a:lnTo>
                  <a:lnTo>
                    <a:pt x="1383" y="2837"/>
                  </a:lnTo>
                  <a:lnTo>
                    <a:pt x="1402" y="2838"/>
                  </a:lnTo>
                  <a:lnTo>
                    <a:pt x="1422" y="2834"/>
                  </a:lnTo>
                  <a:lnTo>
                    <a:pt x="1439" y="2828"/>
                  </a:lnTo>
                  <a:lnTo>
                    <a:pt x="1455" y="2817"/>
                  </a:lnTo>
                  <a:lnTo>
                    <a:pt x="1467" y="2803"/>
                  </a:lnTo>
                  <a:lnTo>
                    <a:pt x="1476" y="2789"/>
                  </a:lnTo>
                  <a:lnTo>
                    <a:pt x="1482" y="2771"/>
                  </a:lnTo>
                  <a:lnTo>
                    <a:pt x="1484" y="2754"/>
                  </a:lnTo>
                  <a:lnTo>
                    <a:pt x="1484" y="2664"/>
                  </a:lnTo>
                  <a:lnTo>
                    <a:pt x="1525" y="2659"/>
                  </a:lnTo>
                  <a:lnTo>
                    <a:pt x="1568" y="2652"/>
                  </a:lnTo>
                  <a:lnTo>
                    <a:pt x="1608" y="2640"/>
                  </a:lnTo>
                  <a:lnTo>
                    <a:pt x="1648" y="2624"/>
                  </a:lnTo>
                  <a:lnTo>
                    <a:pt x="1685" y="2605"/>
                  </a:lnTo>
                  <a:lnTo>
                    <a:pt x="1720" y="2581"/>
                  </a:lnTo>
                  <a:lnTo>
                    <a:pt x="1750" y="2555"/>
                  </a:lnTo>
                  <a:lnTo>
                    <a:pt x="1777" y="2525"/>
                  </a:lnTo>
                  <a:lnTo>
                    <a:pt x="1799" y="2491"/>
                  </a:lnTo>
                  <a:lnTo>
                    <a:pt x="1816" y="2455"/>
                  </a:lnTo>
                  <a:lnTo>
                    <a:pt x="1829" y="2417"/>
                  </a:lnTo>
                  <a:lnTo>
                    <a:pt x="1836" y="2377"/>
                  </a:lnTo>
                  <a:lnTo>
                    <a:pt x="1838" y="2341"/>
                  </a:lnTo>
                  <a:lnTo>
                    <a:pt x="1835" y="2304"/>
                  </a:lnTo>
                  <a:lnTo>
                    <a:pt x="1829" y="2268"/>
                  </a:lnTo>
                  <a:lnTo>
                    <a:pt x="1817" y="2232"/>
                  </a:lnTo>
                  <a:lnTo>
                    <a:pt x="1802" y="2199"/>
                  </a:lnTo>
                  <a:lnTo>
                    <a:pt x="1803" y="2201"/>
                  </a:lnTo>
                  <a:lnTo>
                    <a:pt x="1805" y="2203"/>
                  </a:lnTo>
                  <a:lnTo>
                    <a:pt x="1806" y="2205"/>
                  </a:lnTo>
                  <a:lnTo>
                    <a:pt x="1807" y="2207"/>
                  </a:lnTo>
                  <a:lnTo>
                    <a:pt x="1808" y="2210"/>
                  </a:lnTo>
                  <a:lnTo>
                    <a:pt x="1808" y="2210"/>
                  </a:lnTo>
                  <a:lnTo>
                    <a:pt x="1808" y="2211"/>
                  </a:lnTo>
                  <a:lnTo>
                    <a:pt x="1808" y="2210"/>
                  </a:lnTo>
                  <a:lnTo>
                    <a:pt x="1807" y="2208"/>
                  </a:lnTo>
                  <a:lnTo>
                    <a:pt x="1806" y="2206"/>
                  </a:lnTo>
                  <a:lnTo>
                    <a:pt x="1804" y="2202"/>
                  </a:lnTo>
                  <a:lnTo>
                    <a:pt x="1802" y="2198"/>
                  </a:lnTo>
                  <a:lnTo>
                    <a:pt x="1799" y="2194"/>
                  </a:lnTo>
                  <a:lnTo>
                    <a:pt x="1797" y="2190"/>
                  </a:lnTo>
                  <a:lnTo>
                    <a:pt x="1796" y="2188"/>
                  </a:lnTo>
                  <a:lnTo>
                    <a:pt x="1795" y="2187"/>
                  </a:lnTo>
                  <a:lnTo>
                    <a:pt x="1795" y="2186"/>
                  </a:lnTo>
                  <a:lnTo>
                    <a:pt x="1795" y="2187"/>
                  </a:lnTo>
                  <a:lnTo>
                    <a:pt x="1796" y="2187"/>
                  </a:lnTo>
                  <a:lnTo>
                    <a:pt x="1797" y="2189"/>
                  </a:lnTo>
                  <a:lnTo>
                    <a:pt x="1798" y="2191"/>
                  </a:lnTo>
                  <a:lnTo>
                    <a:pt x="1799" y="2193"/>
                  </a:lnTo>
                  <a:lnTo>
                    <a:pt x="1800" y="2195"/>
                  </a:lnTo>
                  <a:lnTo>
                    <a:pt x="1802" y="2198"/>
                  </a:lnTo>
                  <a:lnTo>
                    <a:pt x="1783" y="2171"/>
                  </a:lnTo>
                  <a:lnTo>
                    <a:pt x="1762" y="2146"/>
                  </a:lnTo>
                  <a:lnTo>
                    <a:pt x="1739" y="2125"/>
                  </a:lnTo>
                  <a:lnTo>
                    <a:pt x="1713" y="2106"/>
                  </a:lnTo>
                  <a:lnTo>
                    <a:pt x="1686" y="2088"/>
                  </a:lnTo>
                  <a:lnTo>
                    <a:pt x="1657" y="2074"/>
                  </a:lnTo>
                  <a:lnTo>
                    <a:pt x="1627" y="2061"/>
                  </a:lnTo>
                  <a:lnTo>
                    <a:pt x="1580" y="2045"/>
                  </a:lnTo>
                  <a:lnTo>
                    <a:pt x="1532" y="2030"/>
                  </a:lnTo>
                  <a:lnTo>
                    <a:pt x="1484" y="2019"/>
                  </a:lnTo>
                  <a:lnTo>
                    <a:pt x="1484" y="1701"/>
                  </a:lnTo>
                  <a:lnTo>
                    <a:pt x="1514" y="1708"/>
                  </a:lnTo>
                  <a:lnTo>
                    <a:pt x="1544" y="1717"/>
                  </a:lnTo>
                  <a:lnTo>
                    <a:pt x="1572" y="1730"/>
                  </a:lnTo>
                  <a:lnTo>
                    <a:pt x="1599" y="1746"/>
                  </a:lnTo>
                  <a:lnTo>
                    <a:pt x="1621" y="1765"/>
                  </a:lnTo>
                  <a:lnTo>
                    <a:pt x="1638" y="1788"/>
                  </a:lnTo>
                  <a:lnTo>
                    <a:pt x="1645" y="1800"/>
                  </a:lnTo>
                  <a:lnTo>
                    <a:pt x="1652" y="1814"/>
                  </a:lnTo>
                  <a:lnTo>
                    <a:pt x="1657" y="1828"/>
                  </a:lnTo>
                  <a:lnTo>
                    <a:pt x="1661" y="1842"/>
                  </a:lnTo>
                  <a:lnTo>
                    <a:pt x="1670" y="1859"/>
                  </a:lnTo>
                  <a:lnTo>
                    <a:pt x="1683" y="1874"/>
                  </a:lnTo>
                  <a:lnTo>
                    <a:pt x="1698" y="1885"/>
                  </a:lnTo>
                  <a:lnTo>
                    <a:pt x="1716" y="1892"/>
                  </a:lnTo>
                  <a:lnTo>
                    <a:pt x="1736" y="1896"/>
                  </a:lnTo>
                  <a:lnTo>
                    <a:pt x="1755" y="1894"/>
                  </a:lnTo>
                  <a:lnTo>
                    <a:pt x="1774" y="1888"/>
                  </a:lnTo>
                  <a:lnTo>
                    <a:pt x="1790" y="1878"/>
                  </a:lnTo>
                  <a:lnTo>
                    <a:pt x="1804" y="1864"/>
                  </a:lnTo>
                  <a:lnTo>
                    <a:pt x="1815" y="1847"/>
                  </a:lnTo>
                  <a:lnTo>
                    <a:pt x="1820" y="1832"/>
                  </a:lnTo>
                  <a:lnTo>
                    <a:pt x="1823" y="1816"/>
                  </a:lnTo>
                  <a:lnTo>
                    <a:pt x="1822" y="1799"/>
                  </a:lnTo>
                  <a:lnTo>
                    <a:pt x="1818" y="1785"/>
                  </a:lnTo>
                  <a:lnTo>
                    <a:pt x="1814" y="1769"/>
                  </a:lnTo>
                  <a:lnTo>
                    <a:pt x="1802" y="1739"/>
                  </a:lnTo>
                  <a:lnTo>
                    <a:pt x="1784" y="1704"/>
                  </a:lnTo>
                  <a:lnTo>
                    <a:pt x="1761" y="1672"/>
                  </a:lnTo>
                  <a:lnTo>
                    <a:pt x="1736" y="1643"/>
                  </a:lnTo>
                  <a:lnTo>
                    <a:pt x="1705" y="1616"/>
                  </a:lnTo>
                  <a:lnTo>
                    <a:pt x="1670" y="1592"/>
                  </a:lnTo>
                  <a:lnTo>
                    <a:pt x="1634" y="1573"/>
                  </a:lnTo>
                  <a:lnTo>
                    <a:pt x="1596" y="1558"/>
                  </a:lnTo>
                  <a:lnTo>
                    <a:pt x="1556" y="1545"/>
                  </a:lnTo>
                  <a:lnTo>
                    <a:pt x="1516" y="1536"/>
                  </a:lnTo>
                  <a:lnTo>
                    <a:pt x="1484" y="1531"/>
                  </a:lnTo>
                  <a:lnTo>
                    <a:pt x="1484" y="1438"/>
                  </a:lnTo>
                  <a:lnTo>
                    <a:pt x="1482" y="1420"/>
                  </a:lnTo>
                  <a:lnTo>
                    <a:pt x="1475" y="1402"/>
                  </a:lnTo>
                  <a:lnTo>
                    <a:pt x="1464" y="1386"/>
                  </a:lnTo>
                  <a:lnTo>
                    <a:pt x="1451" y="1373"/>
                  </a:lnTo>
                  <a:lnTo>
                    <a:pt x="1435" y="1363"/>
                  </a:lnTo>
                  <a:lnTo>
                    <a:pt x="1417" y="1357"/>
                  </a:lnTo>
                  <a:lnTo>
                    <a:pt x="1397" y="1356"/>
                  </a:lnTo>
                  <a:close/>
                  <a:moveTo>
                    <a:pt x="843" y="0"/>
                  </a:moveTo>
                  <a:lnTo>
                    <a:pt x="870" y="1"/>
                  </a:lnTo>
                  <a:lnTo>
                    <a:pt x="898" y="6"/>
                  </a:lnTo>
                  <a:lnTo>
                    <a:pt x="927" y="15"/>
                  </a:lnTo>
                  <a:lnTo>
                    <a:pt x="957" y="25"/>
                  </a:lnTo>
                  <a:lnTo>
                    <a:pt x="988" y="36"/>
                  </a:lnTo>
                  <a:lnTo>
                    <a:pt x="1019" y="50"/>
                  </a:lnTo>
                  <a:lnTo>
                    <a:pt x="1052" y="64"/>
                  </a:lnTo>
                  <a:lnTo>
                    <a:pt x="1084" y="79"/>
                  </a:lnTo>
                  <a:lnTo>
                    <a:pt x="1117" y="92"/>
                  </a:lnTo>
                  <a:lnTo>
                    <a:pt x="1150" y="105"/>
                  </a:lnTo>
                  <a:lnTo>
                    <a:pt x="1185" y="116"/>
                  </a:lnTo>
                  <a:lnTo>
                    <a:pt x="1218" y="124"/>
                  </a:lnTo>
                  <a:lnTo>
                    <a:pt x="1252" y="130"/>
                  </a:lnTo>
                  <a:lnTo>
                    <a:pt x="1285" y="133"/>
                  </a:lnTo>
                  <a:lnTo>
                    <a:pt x="1319" y="131"/>
                  </a:lnTo>
                  <a:lnTo>
                    <a:pt x="1348" y="125"/>
                  </a:lnTo>
                  <a:lnTo>
                    <a:pt x="1381" y="118"/>
                  </a:lnTo>
                  <a:lnTo>
                    <a:pt x="1418" y="109"/>
                  </a:lnTo>
                  <a:lnTo>
                    <a:pt x="1455" y="98"/>
                  </a:lnTo>
                  <a:lnTo>
                    <a:pt x="1495" y="87"/>
                  </a:lnTo>
                  <a:lnTo>
                    <a:pt x="1536" y="76"/>
                  </a:lnTo>
                  <a:lnTo>
                    <a:pt x="1578" y="64"/>
                  </a:lnTo>
                  <a:lnTo>
                    <a:pt x="1621" y="52"/>
                  </a:lnTo>
                  <a:lnTo>
                    <a:pt x="1663" y="41"/>
                  </a:lnTo>
                  <a:lnTo>
                    <a:pt x="1705" y="31"/>
                  </a:lnTo>
                  <a:lnTo>
                    <a:pt x="1745" y="22"/>
                  </a:lnTo>
                  <a:lnTo>
                    <a:pt x="1784" y="16"/>
                  </a:lnTo>
                  <a:lnTo>
                    <a:pt x="1822" y="10"/>
                  </a:lnTo>
                  <a:lnTo>
                    <a:pt x="1857" y="8"/>
                  </a:lnTo>
                  <a:lnTo>
                    <a:pt x="1889" y="8"/>
                  </a:lnTo>
                  <a:lnTo>
                    <a:pt x="1917" y="11"/>
                  </a:lnTo>
                  <a:lnTo>
                    <a:pt x="1928" y="17"/>
                  </a:lnTo>
                  <a:lnTo>
                    <a:pt x="1938" y="27"/>
                  </a:lnTo>
                  <a:lnTo>
                    <a:pt x="1944" y="40"/>
                  </a:lnTo>
                  <a:lnTo>
                    <a:pt x="1948" y="58"/>
                  </a:lnTo>
                  <a:lnTo>
                    <a:pt x="1949" y="80"/>
                  </a:lnTo>
                  <a:lnTo>
                    <a:pt x="1947" y="105"/>
                  </a:lnTo>
                  <a:lnTo>
                    <a:pt x="1944" y="132"/>
                  </a:lnTo>
                  <a:lnTo>
                    <a:pt x="1938" y="163"/>
                  </a:lnTo>
                  <a:lnTo>
                    <a:pt x="1929" y="195"/>
                  </a:lnTo>
                  <a:lnTo>
                    <a:pt x="1918" y="229"/>
                  </a:lnTo>
                  <a:lnTo>
                    <a:pt x="1905" y="265"/>
                  </a:lnTo>
                  <a:lnTo>
                    <a:pt x="1891" y="304"/>
                  </a:lnTo>
                  <a:lnTo>
                    <a:pt x="1874" y="342"/>
                  </a:lnTo>
                  <a:lnTo>
                    <a:pt x="1856" y="381"/>
                  </a:lnTo>
                  <a:lnTo>
                    <a:pt x="1836" y="421"/>
                  </a:lnTo>
                  <a:lnTo>
                    <a:pt x="1814" y="461"/>
                  </a:lnTo>
                  <a:lnTo>
                    <a:pt x="1791" y="501"/>
                  </a:lnTo>
                  <a:lnTo>
                    <a:pt x="1767" y="539"/>
                  </a:lnTo>
                  <a:lnTo>
                    <a:pt x="1740" y="577"/>
                  </a:lnTo>
                  <a:lnTo>
                    <a:pt x="1713" y="614"/>
                  </a:lnTo>
                  <a:lnTo>
                    <a:pt x="1684" y="649"/>
                  </a:lnTo>
                  <a:lnTo>
                    <a:pt x="1654" y="682"/>
                  </a:lnTo>
                  <a:lnTo>
                    <a:pt x="1623" y="713"/>
                  </a:lnTo>
                  <a:lnTo>
                    <a:pt x="1591" y="742"/>
                  </a:lnTo>
                  <a:lnTo>
                    <a:pt x="1632" y="761"/>
                  </a:lnTo>
                  <a:lnTo>
                    <a:pt x="1674" y="780"/>
                  </a:lnTo>
                  <a:lnTo>
                    <a:pt x="1717" y="804"/>
                  </a:lnTo>
                  <a:lnTo>
                    <a:pt x="1759" y="829"/>
                  </a:lnTo>
                  <a:lnTo>
                    <a:pt x="1803" y="856"/>
                  </a:lnTo>
                  <a:lnTo>
                    <a:pt x="1845" y="885"/>
                  </a:lnTo>
                  <a:lnTo>
                    <a:pt x="1889" y="916"/>
                  </a:lnTo>
                  <a:lnTo>
                    <a:pt x="1931" y="949"/>
                  </a:lnTo>
                  <a:lnTo>
                    <a:pt x="1975" y="985"/>
                  </a:lnTo>
                  <a:lnTo>
                    <a:pt x="2017" y="1022"/>
                  </a:lnTo>
                  <a:lnTo>
                    <a:pt x="2060" y="1060"/>
                  </a:lnTo>
                  <a:lnTo>
                    <a:pt x="2102" y="1100"/>
                  </a:lnTo>
                  <a:lnTo>
                    <a:pt x="2144" y="1141"/>
                  </a:lnTo>
                  <a:lnTo>
                    <a:pt x="2185" y="1185"/>
                  </a:lnTo>
                  <a:lnTo>
                    <a:pt x="2225" y="1228"/>
                  </a:lnTo>
                  <a:lnTo>
                    <a:pt x="2266" y="1274"/>
                  </a:lnTo>
                  <a:lnTo>
                    <a:pt x="2305" y="1320"/>
                  </a:lnTo>
                  <a:lnTo>
                    <a:pt x="2343" y="1368"/>
                  </a:lnTo>
                  <a:lnTo>
                    <a:pt x="2382" y="1417"/>
                  </a:lnTo>
                  <a:lnTo>
                    <a:pt x="2418" y="1466"/>
                  </a:lnTo>
                  <a:lnTo>
                    <a:pt x="2453" y="1517"/>
                  </a:lnTo>
                  <a:lnTo>
                    <a:pt x="2488" y="1569"/>
                  </a:lnTo>
                  <a:lnTo>
                    <a:pt x="2522" y="1621"/>
                  </a:lnTo>
                  <a:lnTo>
                    <a:pt x="2554" y="1674"/>
                  </a:lnTo>
                  <a:lnTo>
                    <a:pt x="2584" y="1727"/>
                  </a:lnTo>
                  <a:lnTo>
                    <a:pt x="2613" y="1780"/>
                  </a:lnTo>
                  <a:lnTo>
                    <a:pt x="2641" y="1834"/>
                  </a:lnTo>
                  <a:lnTo>
                    <a:pt x="2667" y="1889"/>
                  </a:lnTo>
                  <a:lnTo>
                    <a:pt x="2691" y="1943"/>
                  </a:lnTo>
                  <a:lnTo>
                    <a:pt x="2714" y="1998"/>
                  </a:lnTo>
                  <a:lnTo>
                    <a:pt x="2735" y="2053"/>
                  </a:lnTo>
                  <a:lnTo>
                    <a:pt x="2754" y="2108"/>
                  </a:lnTo>
                  <a:lnTo>
                    <a:pt x="2770" y="2163"/>
                  </a:lnTo>
                  <a:lnTo>
                    <a:pt x="2785" y="2218"/>
                  </a:lnTo>
                  <a:lnTo>
                    <a:pt x="2798" y="2272"/>
                  </a:lnTo>
                  <a:lnTo>
                    <a:pt x="2808" y="2326"/>
                  </a:lnTo>
                  <a:lnTo>
                    <a:pt x="2816" y="2379"/>
                  </a:lnTo>
                  <a:lnTo>
                    <a:pt x="2822" y="2432"/>
                  </a:lnTo>
                  <a:lnTo>
                    <a:pt x="2825" y="2485"/>
                  </a:lnTo>
                  <a:lnTo>
                    <a:pt x="2825" y="2537"/>
                  </a:lnTo>
                  <a:lnTo>
                    <a:pt x="2824" y="2589"/>
                  </a:lnTo>
                  <a:lnTo>
                    <a:pt x="2819" y="2639"/>
                  </a:lnTo>
                  <a:lnTo>
                    <a:pt x="2812" y="2688"/>
                  </a:lnTo>
                  <a:lnTo>
                    <a:pt x="2801" y="2737"/>
                  </a:lnTo>
                  <a:lnTo>
                    <a:pt x="2788" y="2785"/>
                  </a:lnTo>
                  <a:lnTo>
                    <a:pt x="2771" y="2831"/>
                  </a:lnTo>
                  <a:lnTo>
                    <a:pt x="2751" y="2876"/>
                  </a:lnTo>
                  <a:lnTo>
                    <a:pt x="2729" y="2920"/>
                  </a:lnTo>
                  <a:lnTo>
                    <a:pt x="2703" y="2963"/>
                  </a:lnTo>
                  <a:lnTo>
                    <a:pt x="2674" y="3004"/>
                  </a:lnTo>
                  <a:lnTo>
                    <a:pt x="2641" y="3044"/>
                  </a:lnTo>
                  <a:lnTo>
                    <a:pt x="2604" y="3082"/>
                  </a:lnTo>
                  <a:lnTo>
                    <a:pt x="2565" y="3118"/>
                  </a:lnTo>
                  <a:lnTo>
                    <a:pt x="2522" y="3153"/>
                  </a:lnTo>
                  <a:lnTo>
                    <a:pt x="2474" y="3186"/>
                  </a:lnTo>
                  <a:lnTo>
                    <a:pt x="2423" y="3217"/>
                  </a:lnTo>
                  <a:lnTo>
                    <a:pt x="2368" y="3246"/>
                  </a:lnTo>
                  <a:lnTo>
                    <a:pt x="2309" y="3273"/>
                  </a:lnTo>
                  <a:lnTo>
                    <a:pt x="2246" y="3297"/>
                  </a:lnTo>
                  <a:lnTo>
                    <a:pt x="2180" y="3319"/>
                  </a:lnTo>
                  <a:lnTo>
                    <a:pt x="2108" y="3340"/>
                  </a:lnTo>
                  <a:lnTo>
                    <a:pt x="2033" y="3358"/>
                  </a:lnTo>
                  <a:lnTo>
                    <a:pt x="1952" y="3373"/>
                  </a:lnTo>
                  <a:lnTo>
                    <a:pt x="1868" y="3386"/>
                  </a:lnTo>
                  <a:lnTo>
                    <a:pt x="1779" y="3396"/>
                  </a:lnTo>
                  <a:lnTo>
                    <a:pt x="1686" y="3403"/>
                  </a:lnTo>
                  <a:lnTo>
                    <a:pt x="1587" y="3409"/>
                  </a:lnTo>
                  <a:lnTo>
                    <a:pt x="1484" y="3410"/>
                  </a:lnTo>
                  <a:lnTo>
                    <a:pt x="1376" y="3409"/>
                  </a:lnTo>
                  <a:lnTo>
                    <a:pt x="1263" y="3404"/>
                  </a:lnTo>
                  <a:lnTo>
                    <a:pt x="1145" y="3397"/>
                  </a:lnTo>
                  <a:lnTo>
                    <a:pt x="1048" y="3389"/>
                  </a:lnTo>
                  <a:lnTo>
                    <a:pt x="956" y="3378"/>
                  </a:lnTo>
                  <a:lnTo>
                    <a:pt x="869" y="3363"/>
                  </a:lnTo>
                  <a:lnTo>
                    <a:pt x="786" y="3345"/>
                  </a:lnTo>
                  <a:lnTo>
                    <a:pt x="708" y="3326"/>
                  </a:lnTo>
                  <a:lnTo>
                    <a:pt x="636" y="3303"/>
                  </a:lnTo>
                  <a:lnTo>
                    <a:pt x="566" y="3278"/>
                  </a:lnTo>
                  <a:lnTo>
                    <a:pt x="502" y="3251"/>
                  </a:lnTo>
                  <a:lnTo>
                    <a:pt x="442" y="3221"/>
                  </a:lnTo>
                  <a:lnTo>
                    <a:pt x="387" y="3190"/>
                  </a:lnTo>
                  <a:lnTo>
                    <a:pt x="336" y="3156"/>
                  </a:lnTo>
                  <a:lnTo>
                    <a:pt x="288" y="3120"/>
                  </a:lnTo>
                  <a:lnTo>
                    <a:pt x="244" y="3082"/>
                  </a:lnTo>
                  <a:lnTo>
                    <a:pt x="205" y="3043"/>
                  </a:lnTo>
                  <a:lnTo>
                    <a:pt x="169" y="3001"/>
                  </a:lnTo>
                  <a:lnTo>
                    <a:pt x="137" y="2959"/>
                  </a:lnTo>
                  <a:lnTo>
                    <a:pt x="109" y="2914"/>
                  </a:lnTo>
                  <a:lnTo>
                    <a:pt x="84" y="2868"/>
                  </a:lnTo>
                  <a:lnTo>
                    <a:pt x="62" y="2821"/>
                  </a:lnTo>
                  <a:lnTo>
                    <a:pt x="43" y="2772"/>
                  </a:lnTo>
                  <a:lnTo>
                    <a:pt x="29" y="2721"/>
                  </a:lnTo>
                  <a:lnTo>
                    <a:pt x="17" y="2671"/>
                  </a:lnTo>
                  <a:lnTo>
                    <a:pt x="8" y="2619"/>
                  </a:lnTo>
                  <a:lnTo>
                    <a:pt x="3" y="2566"/>
                  </a:lnTo>
                  <a:lnTo>
                    <a:pt x="0" y="2512"/>
                  </a:lnTo>
                  <a:lnTo>
                    <a:pt x="0" y="2458"/>
                  </a:lnTo>
                  <a:lnTo>
                    <a:pt x="2" y="2402"/>
                  </a:lnTo>
                  <a:lnTo>
                    <a:pt x="8" y="2347"/>
                  </a:lnTo>
                  <a:lnTo>
                    <a:pt x="16" y="2290"/>
                  </a:lnTo>
                  <a:lnTo>
                    <a:pt x="26" y="2234"/>
                  </a:lnTo>
                  <a:lnTo>
                    <a:pt x="38" y="2177"/>
                  </a:lnTo>
                  <a:lnTo>
                    <a:pt x="54" y="2120"/>
                  </a:lnTo>
                  <a:lnTo>
                    <a:pt x="70" y="2063"/>
                  </a:lnTo>
                  <a:lnTo>
                    <a:pt x="90" y="2006"/>
                  </a:lnTo>
                  <a:lnTo>
                    <a:pt x="111" y="1948"/>
                  </a:lnTo>
                  <a:lnTo>
                    <a:pt x="135" y="1891"/>
                  </a:lnTo>
                  <a:lnTo>
                    <a:pt x="159" y="1835"/>
                  </a:lnTo>
                  <a:lnTo>
                    <a:pt x="185" y="1778"/>
                  </a:lnTo>
                  <a:lnTo>
                    <a:pt x="213" y="1722"/>
                  </a:lnTo>
                  <a:lnTo>
                    <a:pt x="243" y="1668"/>
                  </a:lnTo>
                  <a:lnTo>
                    <a:pt x="274" y="1613"/>
                  </a:lnTo>
                  <a:lnTo>
                    <a:pt x="308" y="1558"/>
                  </a:lnTo>
                  <a:lnTo>
                    <a:pt x="342" y="1505"/>
                  </a:lnTo>
                  <a:lnTo>
                    <a:pt x="376" y="1452"/>
                  </a:lnTo>
                  <a:lnTo>
                    <a:pt x="412" y="1401"/>
                  </a:lnTo>
                  <a:lnTo>
                    <a:pt x="449" y="1350"/>
                  </a:lnTo>
                  <a:lnTo>
                    <a:pt x="488" y="1301"/>
                  </a:lnTo>
                  <a:lnTo>
                    <a:pt x="526" y="1253"/>
                  </a:lnTo>
                  <a:lnTo>
                    <a:pt x="566" y="1206"/>
                  </a:lnTo>
                  <a:lnTo>
                    <a:pt x="607" y="1161"/>
                  </a:lnTo>
                  <a:lnTo>
                    <a:pt x="647" y="1117"/>
                  </a:lnTo>
                  <a:lnTo>
                    <a:pt x="689" y="1075"/>
                  </a:lnTo>
                  <a:lnTo>
                    <a:pt x="730" y="1034"/>
                  </a:lnTo>
                  <a:lnTo>
                    <a:pt x="771" y="995"/>
                  </a:lnTo>
                  <a:lnTo>
                    <a:pt x="814" y="959"/>
                  </a:lnTo>
                  <a:lnTo>
                    <a:pt x="856" y="923"/>
                  </a:lnTo>
                  <a:lnTo>
                    <a:pt x="899" y="890"/>
                  </a:lnTo>
                  <a:lnTo>
                    <a:pt x="940" y="860"/>
                  </a:lnTo>
                  <a:lnTo>
                    <a:pt x="983" y="831"/>
                  </a:lnTo>
                  <a:lnTo>
                    <a:pt x="1024" y="805"/>
                  </a:lnTo>
                  <a:lnTo>
                    <a:pt x="1066" y="781"/>
                  </a:lnTo>
                  <a:lnTo>
                    <a:pt x="1106" y="761"/>
                  </a:lnTo>
                  <a:lnTo>
                    <a:pt x="1067" y="733"/>
                  </a:lnTo>
                  <a:lnTo>
                    <a:pt x="1028" y="703"/>
                  </a:lnTo>
                  <a:lnTo>
                    <a:pt x="992" y="669"/>
                  </a:lnTo>
                  <a:lnTo>
                    <a:pt x="958" y="634"/>
                  </a:lnTo>
                  <a:lnTo>
                    <a:pt x="925" y="597"/>
                  </a:lnTo>
                  <a:lnTo>
                    <a:pt x="894" y="559"/>
                  </a:lnTo>
                  <a:lnTo>
                    <a:pt x="866" y="519"/>
                  </a:lnTo>
                  <a:lnTo>
                    <a:pt x="839" y="479"/>
                  </a:lnTo>
                  <a:lnTo>
                    <a:pt x="815" y="437"/>
                  </a:lnTo>
                  <a:lnTo>
                    <a:pt x="793" y="397"/>
                  </a:lnTo>
                  <a:lnTo>
                    <a:pt x="774" y="357"/>
                  </a:lnTo>
                  <a:lnTo>
                    <a:pt x="757" y="316"/>
                  </a:lnTo>
                  <a:lnTo>
                    <a:pt x="744" y="278"/>
                  </a:lnTo>
                  <a:lnTo>
                    <a:pt x="733" y="239"/>
                  </a:lnTo>
                  <a:lnTo>
                    <a:pt x="725" y="204"/>
                  </a:lnTo>
                  <a:lnTo>
                    <a:pt x="721" y="170"/>
                  </a:lnTo>
                  <a:lnTo>
                    <a:pt x="720" y="139"/>
                  </a:lnTo>
                  <a:lnTo>
                    <a:pt x="722" y="110"/>
                  </a:lnTo>
                  <a:lnTo>
                    <a:pt x="727" y="84"/>
                  </a:lnTo>
                  <a:lnTo>
                    <a:pt x="736" y="62"/>
                  </a:lnTo>
                  <a:lnTo>
                    <a:pt x="750" y="44"/>
                  </a:lnTo>
                  <a:lnTo>
                    <a:pt x="770" y="24"/>
                  </a:lnTo>
                  <a:lnTo>
                    <a:pt x="793" y="11"/>
                  </a:lnTo>
                  <a:lnTo>
                    <a:pt x="818" y="3"/>
                  </a:lnTo>
                  <a:lnTo>
                    <a:pt x="8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65" name="Freeform 22"/>
            <p:cNvSpPr/>
            <p:nvPr/>
          </p:nvSpPr>
          <p:spPr bwMode="auto">
            <a:xfrm>
              <a:off x="5028" y="3802"/>
              <a:ext cx="0" cy="0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1 h 2"/>
                <a:gd name="T4" fmla="*/ 0 w 1"/>
                <a:gd name="T5" fmla="*/ 2 h 2"/>
                <a:gd name="T6" fmla="*/ 1 w 1"/>
                <a:gd name="T7" fmla="*/ 1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8159398" y="1716024"/>
            <a:ext cx="1096994" cy="1096994"/>
          </a:xfrm>
          <a:prstGeom prst="round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1" name="Freeform 27"/>
          <p:cNvSpPr>
            <a:spLocks noEditPoints="1"/>
          </p:cNvSpPr>
          <p:nvPr/>
        </p:nvSpPr>
        <p:spPr bwMode="auto">
          <a:xfrm>
            <a:off x="8412699" y="1998346"/>
            <a:ext cx="590395" cy="532353"/>
          </a:xfrm>
          <a:custGeom>
            <a:avLst/>
            <a:gdLst>
              <a:gd name="T0" fmla="*/ 2527 w 3331"/>
              <a:gd name="T1" fmla="*/ 2481 h 3310"/>
              <a:gd name="T2" fmla="*/ 2423 w 3331"/>
              <a:gd name="T3" fmla="*/ 2707 h 3310"/>
              <a:gd name="T4" fmla="*/ 2527 w 3331"/>
              <a:gd name="T5" fmla="*/ 2934 h 3310"/>
              <a:gd name="T6" fmla="*/ 2770 w 3331"/>
              <a:gd name="T7" fmla="*/ 3005 h 3310"/>
              <a:gd name="T8" fmla="*/ 2980 w 3331"/>
              <a:gd name="T9" fmla="*/ 2871 h 3310"/>
              <a:gd name="T10" fmla="*/ 3016 w 3331"/>
              <a:gd name="T11" fmla="*/ 2621 h 3310"/>
              <a:gd name="T12" fmla="*/ 2853 w 3331"/>
              <a:gd name="T13" fmla="*/ 2435 h 3310"/>
              <a:gd name="T14" fmla="*/ 518 w 3331"/>
              <a:gd name="T15" fmla="*/ 2419 h 3310"/>
              <a:gd name="T16" fmla="*/ 331 w 3331"/>
              <a:gd name="T17" fmla="*/ 2581 h 3310"/>
              <a:gd name="T18" fmla="*/ 331 w 3331"/>
              <a:gd name="T19" fmla="*/ 2834 h 3310"/>
              <a:gd name="T20" fmla="*/ 518 w 3331"/>
              <a:gd name="T21" fmla="*/ 2996 h 3310"/>
              <a:gd name="T22" fmla="*/ 771 w 3331"/>
              <a:gd name="T23" fmla="*/ 2959 h 3310"/>
              <a:gd name="T24" fmla="*/ 906 w 3331"/>
              <a:gd name="T25" fmla="*/ 2752 h 3310"/>
              <a:gd name="T26" fmla="*/ 834 w 3331"/>
              <a:gd name="T27" fmla="*/ 2510 h 3310"/>
              <a:gd name="T28" fmla="*/ 606 w 3331"/>
              <a:gd name="T29" fmla="*/ 2407 h 3310"/>
              <a:gd name="T30" fmla="*/ 1667 w 3331"/>
              <a:gd name="T31" fmla="*/ 750 h 3310"/>
              <a:gd name="T32" fmla="*/ 1204 w 3331"/>
              <a:gd name="T33" fmla="*/ 1006 h 3310"/>
              <a:gd name="T34" fmla="*/ 866 w 3331"/>
              <a:gd name="T35" fmla="*/ 1410 h 3310"/>
              <a:gd name="T36" fmla="*/ 892 w 3331"/>
              <a:gd name="T37" fmla="*/ 1769 h 3310"/>
              <a:gd name="T38" fmla="*/ 930 w 3331"/>
              <a:gd name="T39" fmla="*/ 1865 h 3310"/>
              <a:gd name="T40" fmla="*/ 680 w 3331"/>
              <a:gd name="T41" fmla="*/ 2109 h 3310"/>
              <a:gd name="T42" fmla="*/ 946 w 3331"/>
              <a:gd name="T43" fmla="*/ 2210 h 3310"/>
              <a:gd name="T44" fmla="*/ 1160 w 3331"/>
              <a:gd name="T45" fmla="*/ 2466 h 3310"/>
              <a:gd name="T46" fmla="*/ 1744 w 3331"/>
              <a:gd name="T47" fmla="*/ 2461 h 3310"/>
              <a:gd name="T48" fmla="*/ 1844 w 3331"/>
              <a:gd name="T49" fmla="*/ 2411 h 3310"/>
              <a:gd name="T50" fmla="*/ 2210 w 3331"/>
              <a:gd name="T51" fmla="*/ 2393 h 3310"/>
              <a:gd name="T52" fmla="*/ 2474 w 3331"/>
              <a:gd name="T53" fmla="*/ 2160 h 3310"/>
              <a:gd name="T54" fmla="*/ 2481 w 3331"/>
              <a:gd name="T55" fmla="*/ 1577 h 3310"/>
              <a:gd name="T56" fmla="*/ 2423 w 3331"/>
              <a:gd name="T57" fmla="*/ 1505 h 3310"/>
              <a:gd name="T58" fmla="*/ 2240 w 3331"/>
              <a:gd name="T59" fmla="*/ 1201 h 3310"/>
              <a:gd name="T60" fmla="*/ 2123 w 3331"/>
              <a:gd name="T61" fmla="*/ 1083 h 3310"/>
              <a:gd name="T62" fmla="*/ 3029 w 3331"/>
              <a:gd name="T63" fmla="*/ 301 h 3310"/>
              <a:gd name="T64" fmla="*/ 3264 w 3331"/>
              <a:gd name="T65" fmla="*/ 26 h 3310"/>
              <a:gd name="T66" fmla="*/ 3331 w 3331"/>
              <a:gd name="T67" fmla="*/ 1053 h 3310"/>
              <a:gd name="T68" fmla="*/ 3239 w 3331"/>
              <a:gd name="T69" fmla="*/ 1191 h 3310"/>
              <a:gd name="T70" fmla="*/ 3027 w 3331"/>
              <a:gd name="T71" fmla="*/ 1490 h 3310"/>
              <a:gd name="T72" fmla="*/ 2985 w 3331"/>
              <a:gd name="T73" fmla="*/ 1572 h 3310"/>
              <a:gd name="T74" fmla="*/ 2917 w 3331"/>
              <a:gd name="T75" fmla="*/ 2138 h 3310"/>
              <a:gd name="T76" fmla="*/ 3196 w 3331"/>
              <a:gd name="T77" fmla="*/ 2330 h 3310"/>
              <a:gd name="T78" fmla="*/ 3328 w 3331"/>
              <a:gd name="T79" fmla="*/ 2647 h 3310"/>
              <a:gd name="T80" fmla="*/ 3258 w 3331"/>
              <a:gd name="T81" fmla="*/ 2995 h 3310"/>
              <a:gd name="T82" fmla="*/ 3014 w 3331"/>
              <a:gd name="T83" fmla="*/ 3237 h 3310"/>
              <a:gd name="T84" fmla="*/ 2666 w 3331"/>
              <a:gd name="T85" fmla="*/ 3307 h 3310"/>
              <a:gd name="T86" fmla="*/ 2350 w 3331"/>
              <a:gd name="T87" fmla="*/ 3180 h 3310"/>
              <a:gd name="T88" fmla="*/ 2156 w 3331"/>
              <a:gd name="T89" fmla="*/ 2908 h 3310"/>
              <a:gd name="T90" fmla="*/ 1804 w 3331"/>
              <a:gd name="T91" fmla="*/ 3007 h 3310"/>
              <a:gd name="T92" fmla="*/ 1742 w 3331"/>
              <a:gd name="T93" fmla="*/ 2782 h 3310"/>
              <a:gd name="T94" fmla="*/ 1102 w 3331"/>
              <a:gd name="T95" fmla="*/ 3051 h 3310"/>
              <a:gd name="T96" fmla="*/ 838 w 3331"/>
              <a:gd name="T97" fmla="*/ 3263 h 3310"/>
              <a:gd name="T98" fmla="*/ 484 w 3331"/>
              <a:gd name="T99" fmla="*/ 3297 h 3310"/>
              <a:gd name="T100" fmla="*/ 178 w 3331"/>
              <a:gd name="T101" fmla="*/ 3133 h 3310"/>
              <a:gd name="T102" fmla="*/ 13 w 3331"/>
              <a:gd name="T103" fmla="*/ 2829 h 3310"/>
              <a:gd name="T104" fmla="*/ 50 w 3331"/>
              <a:gd name="T105" fmla="*/ 2467 h 3310"/>
              <a:gd name="T106" fmla="*/ 282 w 3331"/>
              <a:gd name="T107" fmla="*/ 2200 h 3310"/>
              <a:gd name="T108" fmla="*/ 337 w 3331"/>
              <a:gd name="T109" fmla="*/ 1773 h 3310"/>
              <a:gd name="T110" fmla="*/ 392 w 3331"/>
              <a:gd name="T111" fmla="*/ 1686 h 3310"/>
              <a:gd name="T112" fmla="*/ 678 w 3331"/>
              <a:gd name="T113" fmla="*/ 1444 h 3310"/>
              <a:gd name="T114" fmla="*/ 1000 w 3331"/>
              <a:gd name="T115" fmla="*/ 987 h 3310"/>
              <a:gd name="T116" fmla="*/ 1460 w 3331"/>
              <a:gd name="T117" fmla="*/ 669 h 3310"/>
              <a:gd name="T118" fmla="*/ 2020 w 3331"/>
              <a:gd name="T119" fmla="*/ 530 h 3310"/>
              <a:gd name="T120" fmla="*/ 2164 w 3331"/>
              <a:gd name="T121" fmla="*/ 44 h 3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1" h="3310">
                <a:moveTo>
                  <a:pt x="2726" y="2407"/>
                </a:moveTo>
                <a:lnTo>
                  <a:pt x="2681" y="2410"/>
                </a:lnTo>
                <a:lnTo>
                  <a:pt x="2638" y="2419"/>
                </a:lnTo>
                <a:lnTo>
                  <a:pt x="2599" y="2435"/>
                </a:lnTo>
                <a:lnTo>
                  <a:pt x="2561" y="2455"/>
                </a:lnTo>
                <a:lnTo>
                  <a:pt x="2527" y="2481"/>
                </a:lnTo>
                <a:lnTo>
                  <a:pt x="2497" y="2510"/>
                </a:lnTo>
                <a:lnTo>
                  <a:pt x="2472" y="2544"/>
                </a:lnTo>
                <a:lnTo>
                  <a:pt x="2451" y="2581"/>
                </a:lnTo>
                <a:lnTo>
                  <a:pt x="2436" y="2621"/>
                </a:lnTo>
                <a:lnTo>
                  <a:pt x="2427" y="2663"/>
                </a:lnTo>
                <a:lnTo>
                  <a:pt x="2423" y="2707"/>
                </a:lnTo>
                <a:lnTo>
                  <a:pt x="2427" y="2752"/>
                </a:lnTo>
                <a:lnTo>
                  <a:pt x="2436" y="2794"/>
                </a:lnTo>
                <a:lnTo>
                  <a:pt x="2451" y="2834"/>
                </a:lnTo>
                <a:lnTo>
                  <a:pt x="2472" y="2871"/>
                </a:lnTo>
                <a:lnTo>
                  <a:pt x="2497" y="2905"/>
                </a:lnTo>
                <a:lnTo>
                  <a:pt x="2527" y="2934"/>
                </a:lnTo>
                <a:lnTo>
                  <a:pt x="2561" y="2959"/>
                </a:lnTo>
                <a:lnTo>
                  <a:pt x="2599" y="2980"/>
                </a:lnTo>
                <a:lnTo>
                  <a:pt x="2638" y="2996"/>
                </a:lnTo>
                <a:lnTo>
                  <a:pt x="2681" y="3005"/>
                </a:lnTo>
                <a:lnTo>
                  <a:pt x="2726" y="3008"/>
                </a:lnTo>
                <a:lnTo>
                  <a:pt x="2770" y="3005"/>
                </a:lnTo>
                <a:lnTo>
                  <a:pt x="2813" y="2996"/>
                </a:lnTo>
                <a:lnTo>
                  <a:pt x="2853" y="2980"/>
                </a:lnTo>
                <a:lnTo>
                  <a:pt x="2891" y="2959"/>
                </a:lnTo>
                <a:lnTo>
                  <a:pt x="2924" y="2934"/>
                </a:lnTo>
                <a:lnTo>
                  <a:pt x="2954" y="2905"/>
                </a:lnTo>
                <a:lnTo>
                  <a:pt x="2980" y="2871"/>
                </a:lnTo>
                <a:lnTo>
                  <a:pt x="3001" y="2834"/>
                </a:lnTo>
                <a:lnTo>
                  <a:pt x="3016" y="2794"/>
                </a:lnTo>
                <a:lnTo>
                  <a:pt x="3026" y="2752"/>
                </a:lnTo>
                <a:lnTo>
                  <a:pt x="3029" y="2707"/>
                </a:lnTo>
                <a:lnTo>
                  <a:pt x="3026" y="2663"/>
                </a:lnTo>
                <a:lnTo>
                  <a:pt x="3016" y="2621"/>
                </a:lnTo>
                <a:lnTo>
                  <a:pt x="3001" y="2581"/>
                </a:lnTo>
                <a:lnTo>
                  <a:pt x="2980" y="2544"/>
                </a:lnTo>
                <a:lnTo>
                  <a:pt x="2954" y="2510"/>
                </a:lnTo>
                <a:lnTo>
                  <a:pt x="2924" y="2481"/>
                </a:lnTo>
                <a:lnTo>
                  <a:pt x="2891" y="2455"/>
                </a:lnTo>
                <a:lnTo>
                  <a:pt x="2853" y="2435"/>
                </a:lnTo>
                <a:lnTo>
                  <a:pt x="2813" y="2419"/>
                </a:lnTo>
                <a:lnTo>
                  <a:pt x="2770" y="2410"/>
                </a:lnTo>
                <a:lnTo>
                  <a:pt x="2726" y="2407"/>
                </a:lnTo>
                <a:close/>
                <a:moveTo>
                  <a:pt x="606" y="2407"/>
                </a:moveTo>
                <a:lnTo>
                  <a:pt x="561" y="2410"/>
                </a:lnTo>
                <a:lnTo>
                  <a:pt x="518" y="2419"/>
                </a:lnTo>
                <a:lnTo>
                  <a:pt x="478" y="2435"/>
                </a:lnTo>
                <a:lnTo>
                  <a:pt x="441" y="2455"/>
                </a:lnTo>
                <a:lnTo>
                  <a:pt x="407" y="2481"/>
                </a:lnTo>
                <a:lnTo>
                  <a:pt x="378" y="2510"/>
                </a:lnTo>
                <a:lnTo>
                  <a:pt x="352" y="2544"/>
                </a:lnTo>
                <a:lnTo>
                  <a:pt x="331" y="2581"/>
                </a:lnTo>
                <a:lnTo>
                  <a:pt x="316" y="2621"/>
                </a:lnTo>
                <a:lnTo>
                  <a:pt x="307" y="2663"/>
                </a:lnTo>
                <a:lnTo>
                  <a:pt x="304" y="2707"/>
                </a:lnTo>
                <a:lnTo>
                  <a:pt x="307" y="2752"/>
                </a:lnTo>
                <a:lnTo>
                  <a:pt x="316" y="2794"/>
                </a:lnTo>
                <a:lnTo>
                  <a:pt x="331" y="2834"/>
                </a:lnTo>
                <a:lnTo>
                  <a:pt x="352" y="2871"/>
                </a:lnTo>
                <a:lnTo>
                  <a:pt x="378" y="2905"/>
                </a:lnTo>
                <a:lnTo>
                  <a:pt x="407" y="2934"/>
                </a:lnTo>
                <a:lnTo>
                  <a:pt x="441" y="2959"/>
                </a:lnTo>
                <a:lnTo>
                  <a:pt x="478" y="2980"/>
                </a:lnTo>
                <a:lnTo>
                  <a:pt x="518" y="2996"/>
                </a:lnTo>
                <a:lnTo>
                  <a:pt x="561" y="3005"/>
                </a:lnTo>
                <a:lnTo>
                  <a:pt x="606" y="3008"/>
                </a:lnTo>
                <a:lnTo>
                  <a:pt x="650" y="3005"/>
                </a:lnTo>
                <a:lnTo>
                  <a:pt x="693" y="2996"/>
                </a:lnTo>
                <a:lnTo>
                  <a:pt x="734" y="2980"/>
                </a:lnTo>
                <a:lnTo>
                  <a:pt x="771" y="2959"/>
                </a:lnTo>
                <a:lnTo>
                  <a:pt x="804" y="2934"/>
                </a:lnTo>
                <a:lnTo>
                  <a:pt x="834" y="2905"/>
                </a:lnTo>
                <a:lnTo>
                  <a:pt x="860" y="2871"/>
                </a:lnTo>
                <a:lnTo>
                  <a:pt x="880" y="2834"/>
                </a:lnTo>
                <a:lnTo>
                  <a:pt x="896" y="2794"/>
                </a:lnTo>
                <a:lnTo>
                  <a:pt x="906" y="2752"/>
                </a:lnTo>
                <a:lnTo>
                  <a:pt x="909" y="2707"/>
                </a:lnTo>
                <a:lnTo>
                  <a:pt x="906" y="2663"/>
                </a:lnTo>
                <a:lnTo>
                  <a:pt x="896" y="2621"/>
                </a:lnTo>
                <a:lnTo>
                  <a:pt x="880" y="2581"/>
                </a:lnTo>
                <a:lnTo>
                  <a:pt x="860" y="2544"/>
                </a:lnTo>
                <a:lnTo>
                  <a:pt x="834" y="2510"/>
                </a:lnTo>
                <a:lnTo>
                  <a:pt x="804" y="2481"/>
                </a:lnTo>
                <a:lnTo>
                  <a:pt x="771" y="2455"/>
                </a:lnTo>
                <a:lnTo>
                  <a:pt x="734" y="2435"/>
                </a:lnTo>
                <a:lnTo>
                  <a:pt x="693" y="2419"/>
                </a:lnTo>
                <a:lnTo>
                  <a:pt x="650" y="2410"/>
                </a:lnTo>
                <a:lnTo>
                  <a:pt x="606" y="2407"/>
                </a:lnTo>
                <a:close/>
                <a:moveTo>
                  <a:pt x="2120" y="677"/>
                </a:moveTo>
                <a:lnTo>
                  <a:pt x="2026" y="681"/>
                </a:lnTo>
                <a:lnTo>
                  <a:pt x="1934" y="689"/>
                </a:lnTo>
                <a:lnTo>
                  <a:pt x="1843" y="703"/>
                </a:lnTo>
                <a:lnTo>
                  <a:pt x="1754" y="724"/>
                </a:lnTo>
                <a:lnTo>
                  <a:pt x="1667" y="750"/>
                </a:lnTo>
                <a:lnTo>
                  <a:pt x="1583" y="780"/>
                </a:lnTo>
                <a:lnTo>
                  <a:pt x="1501" y="817"/>
                </a:lnTo>
                <a:lnTo>
                  <a:pt x="1422" y="857"/>
                </a:lnTo>
                <a:lnTo>
                  <a:pt x="1346" y="903"/>
                </a:lnTo>
                <a:lnTo>
                  <a:pt x="1273" y="952"/>
                </a:lnTo>
                <a:lnTo>
                  <a:pt x="1204" y="1006"/>
                </a:lnTo>
                <a:lnTo>
                  <a:pt x="1138" y="1064"/>
                </a:lnTo>
                <a:lnTo>
                  <a:pt x="1075" y="1127"/>
                </a:lnTo>
                <a:lnTo>
                  <a:pt x="1017" y="1192"/>
                </a:lnTo>
                <a:lnTo>
                  <a:pt x="962" y="1261"/>
                </a:lnTo>
                <a:lnTo>
                  <a:pt x="912" y="1334"/>
                </a:lnTo>
                <a:lnTo>
                  <a:pt x="866" y="1410"/>
                </a:lnTo>
                <a:lnTo>
                  <a:pt x="825" y="1488"/>
                </a:lnTo>
                <a:lnTo>
                  <a:pt x="789" y="1569"/>
                </a:lnTo>
                <a:lnTo>
                  <a:pt x="758" y="1653"/>
                </a:lnTo>
                <a:lnTo>
                  <a:pt x="732" y="1738"/>
                </a:lnTo>
                <a:lnTo>
                  <a:pt x="872" y="1763"/>
                </a:lnTo>
                <a:lnTo>
                  <a:pt x="892" y="1769"/>
                </a:lnTo>
                <a:lnTo>
                  <a:pt x="910" y="1781"/>
                </a:lnTo>
                <a:lnTo>
                  <a:pt x="922" y="1796"/>
                </a:lnTo>
                <a:lnTo>
                  <a:pt x="932" y="1815"/>
                </a:lnTo>
                <a:lnTo>
                  <a:pt x="935" y="1832"/>
                </a:lnTo>
                <a:lnTo>
                  <a:pt x="934" y="1848"/>
                </a:lnTo>
                <a:lnTo>
                  <a:pt x="930" y="1865"/>
                </a:lnTo>
                <a:lnTo>
                  <a:pt x="921" y="1880"/>
                </a:lnTo>
                <a:lnTo>
                  <a:pt x="911" y="1892"/>
                </a:lnTo>
                <a:lnTo>
                  <a:pt x="682" y="2105"/>
                </a:lnTo>
                <a:lnTo>
                  <a:pt x="682" y="2105"/>
                </a:lnTo>
                <a:lnTo>
                  <a:pt x="682" y="2107"/>
                </a:lnTo>
                <a:lnTo>
                  <a:pt x="680" y="2109"/>
                </a:lnTo>
                <a:lnTo>
                  <a:pt x="680" y="2111"/>
                </a:lnTo>
                <a:lnTo>
                  <a:pt x="738" y="2121"/>
                </a:lnTo>
                <a:lnTo>
                  <a:pt x="795" y="2137"/>
                </a:lnTo>
                <a:lnTo>
                  <a:pt x="848" y="2156"/>
                </a:lnTo>
                <a:lnTo>
                  <a:pt x="898" y="2181"/>
                </a:lnTo>
                <a:lnTo>
                  <a:pt x="946" y="2210"/>
                </a:lnTo>
                <a:lnTo>
                  <a:pt x="991" y="2245"/>
                </a:lnTo>
                <a:lnTo>
                  <a:pt x="1033" y="2282"/>
                </a:lnTo>
                <a:lnTo>
                  <a:pt x="1071" y="2324"/>
                </a:lnTo>
                <a:lnTo>
                  <a:pt x="1106" y="2368"/>
                </a:lnTo>
                <a:lnTo>
                  <a:pt x="1135" y="2416"/>
                </a:lnTo>
                <a:lnTo>
                  <a:pt x="1160" y="2466"/>
                </a:lnTo>
                <a:lnTo>
                  <a:pt x="1181" y="2519"/>
                </a:lnTo>
                <a:lnTo>
                  <a:pt x="1197" y="2575"/>
                </a:lnTo>
                <a:lnTo>
                  <a:pt x="1206" y="2633"/>
                </a:lnTo>
                <a:lnTo>
                  <a:pt x="1742" y="2633"/>
                </a:lnTo>
                <a:lnTo>
                  <a:pt x="1742" y="2482"/>
                </a:lnTo>
                <a:lnTo>
                  <a:pt x="1744" y="2461"/>
                </a:lnTo>
                <a:lnTo>
                  <a:pt x="1753" y="2442"/>
                </a:lnTo>
                <a:lnTo>
                  <a:pt x="1766" y="2427"/>
                </a:lnTo>
                <a:lnTo>
                  <a:pt x="1784" y="2414"/>
                </a:lnTo>
                <a:lnTo>
                  <a:pt x="1804" y="2408"/>
                </a:lnTo>
                <a:lnTo>
                  <a:pt x="1824" y="2407"/>
                </a:lnTo>
                <a:lnTo>
                  <a:pt x="1844" y="2411"/>
                </a:lnTo>
                <a:lnTo>
                  <a:pt x="1863" y="2421"/>
                </a:lnTo>
                <a:lnTo>
                  <a:pt x="2127" y="2619"/>
                </a:lnTo>
                <a:lnTo>
                  <a:pt x="2140" y="2559"/>
                </a:lnTo>
                <a:lnTo>
                  <a:pt x="2158" y="2501"/>
                </a:lnTo>
                <a:lnTo>
                  <a:pt x="2181" y="2445"/>
                </a:lnTo>
                <a:lnTo>
                  <a:pt x="2210" y="2393"/>
                </a:lnTo>
                <a:lnTo>
                  <a:pt x="2244" y="2345"/>
                </a:lnTo>
                <a:lnTo>
                  <a:pt x="2282" y="2299"/>
                </a:lnTo>
                <a:lnTo>
                  <a:pt x="2324" y="2258"/>
                </a:lnTo>
                <a:lnTo>
                  <a:pt x="2371" y="2221"/>
                </a:lnTo>
                <a:lnTo>
                  <a:pt x="2421" y="2189"/>
                </a:lnTo>
                <a:lnTo>
                  <a:pt x="2474" y="2160"/>
                </a:lnTo>
                <a:lnTo>
                  <a:pt x="2530" y="2139"/>
                </a:lnTo>
                <a:lnTo>
                  <a:pt x="2589" y="2122"/>
                </a:lnTo>
                <a:lnTo>
                  <a:pt x="2650" y="2112"/>
                </a:lnTo>
                <a:lnTo>
                  <a:pt x="2650" y="1579"/>
                </a:lnTo>
                <a:lnTo>
                  <a:pt x="2498" y="1579"/>
                </a:lnTo>
                <a:lnTo>
                  <a:pt x="2481" y="1577"/>
                </a:lnTo>
                <a:lnTo>
                  <a:pt x="2466" y="1572"/>
                </a:lnTo>
                <a:lnTo>
                  <a:pt x="2452" y="1563"/>
                </a:lnTo>
                <a:lnTo>
                  <a:pt x="2440" y="1552"/>
                </a:lnTo>
                <a:lnTo>
                  <a:pt x="2431" y="1537"/>
                </a:lnTo>
                <a:lnTo>
                  <a:pt x="2425" y="1522"/>
                </a:lnTo>
                <a:lnTo>
                  <a:pt x="2423" y="1505"/>
                </a:lnTo>
                <a:lnTo>
                  <a:pt x="2425" y="1490"/>
                </a:lnTo>
                <a:lnTo>
                  <a:pt x="2429" y="1474"/>
                </a:lnTo>
                <a:lnTo>
                  <a:pt x="2438" y="1459"/>
                </a:lnTo>
                <a:lnTo>
                  <a:pt x="2631" y="1204"/>
                </a:lnTo>
                <a:lnTo>
                  <a:pt x="2272" y="1204"/>
                </a:lnTo>
                <a:lnTo>
                  <a:pt x="2240" y="1201"/>
                </a:lnTo>
                <a:lnTo>
                  <a:pt x="2212" y="1191"/>
                </a:lnTo>
                <a:lnTo>
                  <a:pt x="2187" y="1178"/>
                </a:lnTo>
                <a:lnTo>
                  <a:pt x="2164" y="1159"/>
                </a:lnTo>
                <a:lnTo>
                  <a:pt x="2146" y="1137"/>
                </a:lnTo>
                <a:lnTo>
                  <a:pt x="2132" y="1111"/>
                </a:lnTo>
                <a:lnTo>
                  <a:pt x="2123" y="1083"/>
                </a:lnTo>
                <a:lnTo>
                  <a:pt x="2120" y="1053"/>
                </a:lnTo>
                <a:lnTo>
                  <a:pt x="2120" y="677"/>
                </a:lnTo>
                <a:close/>
                <a:moveTo>
                  <a:pt x="2423" y="301"/>
                </a:moveTo>
                <a:lnTo>
                  <a:pt x="2423" y="902"/>
                </a:lnTo>
                <a:lnTo>
                  <a:pt x="3029" y="902"/>
                </a:lnTo>
                <a:lnTo>
                  <a:pt x="3029" y="301"/>
                </a:lnTo>
                <a:lnTo>
                  <a:pt x="2423" y="301"/>
                </a:lnTo>
                <a:close/>
                <a:moveTo>
                  <a:pt x="2272" y="0"/>
                </a:moveTo>
                <a:lnTo>
                  <a:pt x="3180" y="0"/>
                </a:lnTo>
                <a:lnTo>
                  <a:pt x="3210" y="3"/>
                </a:lnTo>
                <a:lnTo>
                  <a:pt x="3239" y="12"/>
                </a:lnTo>
                <a:lnTo>
                  <a:pt x="3264" y="26"/>
                </a:lnTo>
                <a:lnTo>
                  <a:pt x="3287" y="44"/>
                </a:lnTo>
                <a:lnTo>
                  <a:pt x="3305" y="67"/>
                </a:lnTo>
                <a:lnTo>
                  <a:pt x="3320" y="92"/>
                </a:lnTo>
                <a:lnTo>
                  <a:pt x="3328" y="120"/>
                </a:lnTo>
                <a:lnTo>
                  <a:pt x="3331" y="150"/>
                </a:lnTo>
                <a:lnTo>
                  <a:pt x="3331" y="1053"/>
                </a:lnTo>
                <a:lnTo>
                  <a:pt x="3328" y="1083"/>
                </a:lnTo>
                <a:lnTo>
                  <a:pt x="3320" y="1111"/>
                </a:lnTo>
                <a:lnTo>
                  <a:pt x="3305" y="1137"/>
                </a:lnTo>
                <a:lnTo>
                  <a:pt x="3287" y="1159"/>
                </a:lnTo>
                <a:lnTo>
                  <a:pt x="3264" y="1178"/>
                </a:lnTo>
                <a:lnTo>
                  <a:pt x="3239" y="1191"/>
                </a:lnTo>
                <a:lnTo>
                  <a:pt x="3210" y="1201"/>
                </a:lnTo>
                <a:lnTo>
                  <a:pt x="3180" y="1204"/>
                </a:lnTo>
                <a:lnTo>
                  <a:pt x="2820" y="1204"/>
                </a:lnTo>
                <a:lnTo>
                  <a:pt x="3013" y="1459"/>
                </a:lnTo>
                <a:lnTo>
                  <a:pt x="3022" y="1474"/>
                </a:lnTo>
                <a:lnTo>
                  <a:pt x="3027" y="1490"/>
                </a:lnTo>
                <a:lnTo>
                  <a:pt x="3029" y="1505"/>
                </a:lnTo>
                <a:lnTo>
                  <a:pt x="3026" y="1522"/>
                </a:lnTo>
                <a:lnTo>
                  <a:pt x="3020" y="1537"/>
                </a:lnTo>
                <a:lnTo>
                  <a:pt x="3011" y="1552"/>
                </a:lnTo>
                <a:lnTo>
                  <a:pt x="3000" y="1563"/>
                </a:lnTo>
                <a:lnTo>
                  <a:pt x="2985" y="1572"/>
                </a:lnTo>
                <a:lnTo>
                  <a:pt x="2969" y="1577"/>
                </a:lnTo>
                <a:lnTo>
                  <a:pt x="2952" y="1579"/>
                </a:lnTo>
                <a:lnTo>
                  <a:pt x="2802" y="1579"/>
                </a:lnTo>
                <a:lnTo>
                  <a:pt x="2802" y="2112"/>
                </a:lnTo>
                <a:lnTo>
                  <a:pt x="2860" y="2121"/>
                </a:lnTo>
                <a:lnTo>
                  <a:pt x="2917" y="2138"/>
                </a:lnTo>
                <a:lnTo>
                  <a:pt x="2971" y="2158"/>
                </a:lnTo>
                <a:lnTo>
                  <a:pt x="3023" y="2183"/>
                </a:lnTo>
                <a:lnTo>
                  <a:pt x="3072" y="2215"/>
                </a:lnTo>
                <a:lnTo>
                  <a:pt x="3117" y="2249"/>
                </a:lnTo>
                <a:lnTo>
                  <a:pt x="3159" y="2287"/>
                </a:lnTo>
                <a:lnTo>
                  <a:pt x="3196" y="2330"/>
                </a:lnTo>
                <a:lnTo>
                  <a:pt x="3231" y="2376"/>
                </a:lnTo>
                <a:lnTo>
                  <a:pt x="3260" y="2425"/>
                </a:lnTo>
                <a:lnTo>
                  <a:pt x="3285" y="2477"/>
                </a:lnTo>
                <a:lnTo>
                  <a:pt x="3305" y="2532"/>
                </a:lnTo>
                <a:lnTo>
                  <a:pt x="3320" y="2588"/>
                </a:lnTo>
                <a:lnTo>
                  <a:pt x="3328" y="2647"/>
                </a:lnTo>
                <a:lnTo>
                  <a:pt x="3331" y="2707"/>
                </a:lnTo>
                <a:lnTo>
                  <a:pt x="3328" y="2769"/>
                </a:lnTo>
                <a:lnTo>
                  <a:pt x="3319" y="2829"/>
                </a:lnTo>
                <a:lnTo>
                  <a:pt x="3304" y="2886"/>
                </a:lnTo>
                <a:lnTo>
                  <a:pt x="3283" y="2941"/>
                </a:lnTo>
                <a:lnTo>
                  <a:pt x="3258" y="2995"/>
                </a:lnTo>
                <a:lnTo>
                  <a:pt x="3228" y="3043"/>
                </a:lnTo>
                <a:lnTo>
                  <a:pt x="3193" y="3090"/>
                </a:lnTo>
                <a:lnTo>
                  <a:pt x="3153" y="3133"/>
                </a:lnTo>
                <a:lnTo>
                  <a:pt x="3110" y="3171"/>
                </a:lnTo>
                <a:lnTo>
                  <a:pt x="3064" y="3207"/>
                </a:lnTo>
                <a:lnTo>
                  <a:pt x="3014" y="3237"/>
                </a:lnTo>
                <a:lnTo>
                  <a:pt x="2961" y="3262"/>
                </a:lnTo>
                <a:lnTo>
                  <a:pt x="2905" y="3283"/>
                </a:lnTo>
                <a:lnTo>
                  <a:pt x="2848" y="3297"/>
                </a:lnTo>
                <a:lnTo>
                  <a:pt x="2787" y="3307"/>
                </a:lnTo>
                <a:lnTo>
                  <a:pt x="2725" y="3310"/>
                </a:lnTo>
                <a:lnTo>
                  <a:pt x="2666" y="3307"/>
                </a:lnTo>
                <a:lnTo>
                  <a:pt x="2607" y="3297"/>
                </a:lnTo>
                <a:lnTo>
                  <a:pt x="2550" y="3284"/>
                </a:lnTo>
                <a:lnTo>
                  <a:pt x="2497" y="3265"/>
                </a:lnTo>
                <a:lnTo>
                  <a:pt x="2446" y="3241"/>
                </a:lnTo>
                <a:lnTo>
                  <a:pt x="2396" y="3212"/>
                </a:lnTo>
                <a:lnTo>
                  <a:pt x="2350" y="3180"/>
                </a:lnTo>
                <a:lnTo>
                  <a:pt x="2309" y="3142"/>
                </a:lnTo>
                <a:lnTo>
                  <a:pt x="2269" y="3102"/>
                </a:lnTo>
                <a:lnTo>
                  <a:pt x="2234" y="3058"/>
                </a:lnTo>
                <a:lnTo>
                  <a:pt x="2204" y="3011"/>
                </a:lnTo>
                <a:lnTo>
                  <a:pt x="2178" y="2960"/>
                </a:lnTo>
                <a:lnTo>
                  <a:pt x="2156" y="2908"/>
                </a:lnTo>
                <a:lnTo>
                  <a:pt x="2139" y="2853"/>
                </a:lnTo>
                <a:lnTo>
                  <a:pt x="2127" y="2796"/>
                </a:lnTo>
                <a:lnTo>
                  <a:pt x="1863" y="2993"/>
                </a:lnTo>
                <a:lnTo>
                  <a:pt x="1844" y="3003"/>
                </a:lnTo>
                <a:lnTo>
                  <a:pt x="1824" y="3008"/>
                </a:lnTo>
                <a:lnTo>
                  <a:pt x="1804" y="3007"/>
                </a:lnTo>
                <a:lnTo>
                  <a:pt x="1784" y="3001"/>
                </a:lnTo>
                <a:lnTo>
                  <a:pt x="1766" y="2988"/>
                </a:lnTo>
                <a:lnTo>
                  <a:pt x="1753" y="2973"/>
                </a:lnTo>
                <a:lnTo>
                  <a:pt x="1744" y="2954"/>
                </a:lnTo>
                <a:lnTo>
                  <a:pt x="1742" y="2933"/>
                </a:lnTo>
                <a:lnTo>
                  <a:pt x="1742" y="2782"/>
                </a:lnTo>
                <a:lnTo>
                  <a:pt x="1206" y="2782"/>
                </a:lnTo>
                <a:lnTo>
                  <a:pt x="1196" y="2841"/>
                </a:lnTo>
                <a:lnTo>
                  <a:pt x="1180" y="2897"/>
                </a:lnTo>
                <a:lnTo>
                  <a:pt x="1159" y="2951"/>
                </a:lnTo>
                <a:lnTo>
                  <a:pt x="1133" y="3003"/>
                </a:lnTo>
                <a:lnTo>
                  <a:pt x="1102" y="3051"/>
                </a:lnTo>
                <a:lnTo>
                  <a:pt x="1068" y="3095"/>
                </a:lnTo>
                <a:lnTo>
                  <a:pt x="1028" y="3138"/>
                </a:lnTo>
                <a:lnTo>
                  <a:pt x="986" y="3175"/>
                </a:lnTo>
                <a:lnTo>
                  <a:pt x="940" y="3209"/>
                </a:lnTo>
                <a:lnTo>
                  <a:pt x="890" y="3239"/>
                </a:lnTo>
                <a:lnTo>
                  <a:pt x="838" y="3263"/>
                </a:lnTo>
                <a:lnTo>
                  <a:pt x="783" y="3283"/>
                </a:lnTo>
                <a:lnTo>
                  <a:pt x="726" y="3297"/>
                </a:lnTo>
                <a:lnTo>
                  <a:pt x="667" y="3307"/>
                </a:lnTo>
                <a:lnTo>
                  <a:pt x="606" y="3310"/>
                </a:lnTo>
                <a:lnTo>
                  <a:pt x="544" y="3307"/>
                </a:lnTo>
                <a:lnTo>
                  <a:pt x="484" y="3297"/>
                </a:lnTo>
                <a:lnTo>
                  <a:pt x="426" y="3283"/>
                </a:lnTo>
                <a:lnTo>
                  <a:pt x="371" y="3262"/>
                </a:lnTo>
                <a:lnTo>
                  <a:pt x="317" y="3237"/>
                </a:lnTo>
                <a:lnTo>
                  <a:pt x="268" y="3207"/>
                </a:lnTo>
                <a:lnTo>
                  <a:pt x="221" y="3171"/>
                </a:lnTo>
                <a:lnTo>
                  <a:pt x="178" y="3133"/>
                </a:lnTo>
                <a:lnTo>
                  <a:pt x="139" y="3090"/>
                </a:lnTo>
                <a:lnTo>
                  <a:pt x="104" y="3043"/>
                </a:lnTo>
                <a:lnTo>
                  <a:pt x="73" y="2995"/>
                </a:lnTo>
                <a:lnTo>
                  <a:pt x="48" y="2941"/>
                </a:lnTo>
                <a:lnTo>
                  <a:pt x="27" y="2886"/>
                </a:lnTo>
                <a:lnTo>
                  <a:pt x="13" y="2829"/>
                </a:lnTo>
                <a:lnTo>
                  <a:pt x="3" y="2769"/>
                </a:lnTo>
                <a:lnTo>
                  <a:pt x="0" y="2707"/>
                </a:lnTo>
                <a:lnTo>
                  <a:pt x="3" y="2644"/>
                </a:lnTo>
                <a:lnTo>
                  <a:pt x="14" y="2583"/>
                </a:lnTo>
                <a:lnTo>
                  <a:pt x="29" y="2524"/>
                </a:lnTo>
                <a:lnTo>
                  <a:pt x="50" y="2467"/>
                </a:lnTo>
                <a:lnTo>
                  <a:pt x="77" y="2414"/>
                </a:lnTo>
                <a:lnTo>
                  <a:pt x="110" y="2363"/>
                </a:lnTo>
                <a:lnTo>
                  <a:pt x="147" y="2316"/>
                </a:lnTo>
                <a:lnTo>
                  <a:pt x="187" y="2274"/>
                </a:lnTo>
                <a:lnTo>
                  <a:pt x="232" y="2234"/>
                </a:lnTo>
                <a:lnTo>
                  <a:pt x="282" y="2200"/>
                </a:lnTo>
                <a:lnTo>
                  <a:pt x="334" y="2171"/>
                </a:lnTo>
                <a:lnTo>
                  <a:pt x="389" y="2146"/>
                </a:lnTo>
                <a:lnTo>
                  <a:pt x="447" y="2127"/>
                </a:lnTo>
                <a:lnTo>
                  <a:pt x="508" y="2115"/>
                </a:lnTo>
                <a:lnTo>
                  <a:pt x="344" y="1793"/>
                </a:lnTo>
                <a:lnTo>
                  <a:pt x="337" y="1773"/>
                </a:lnTo>
                <a:lnTo>
                  <a:pt x="336" y="1753"/>
                </a:lnTo>
                <a:lnTo>
                  <a:pt x="341" y="1732"/>
                </a:lnTo>
                <a:lnTo>
                  <a:pt x="351" y="1714"/>
                </a:lnTo>
                <a:lnTo>
                  <a:pt x="362" y="1702"/>
                </a:lnTo>
                <a:lnTo>
                  <a:pt x="376" y="1692"/>
                </a:lnTo>
                <a:lnTo>
                  <a:pt x="392" y="1686"/>
                </a:lnTo>
                <a:lnTo>
                  <a:pt x="408" y="1684"/>
                </a:lnTo>
                <a:lnTo>
                  <a:pt x="425" y="1684"/>
                </a:lnTo>
                <a:lnTo>
                  <a:pt x="582" y="1712"/>
                </a:lnTo>
                <a:lnTo>
                  <a:pt x="609" y="1621"/>
                </a:lnTo>
                <a:lnTo>
                  <a:pt x="642" y="1531"/>
                </a:lnTo>
                <a:lnTo>
                  <a:pt x="678" y="1444"/>
                </a:lnTo>
                <a:lnTo>
                  <a:pt x="720" y="1361"/>
                </a:lnTo>
                <a:lnTo>
                  <a:pt x="767" y="1280"/>
                </a:lnTo>
                <a:lnTo>
                  <a:pt x="820" y="1202"/>
                </a:lnTo>
                <a:lnTo>
                  <a:pt x="875" y="1127"/>
                </a:lnTo>
                <a:lnTo>
                  <a:pt x="936" y="1055"/>
                </a:lnTo>
                <a:lnTo>
                  <a:pt x="1000" y="987"/>
                </a:lnTo>
                <a:lnTo>
                  <a:pt x="1068" y="924"/>
                </a:lnTo>
                <a:lnTo>
                  <a:pt x="1140" y="864"/>
                </a:lnTo>
                <a:lnTo>
                  <a:pt x="1215" y="808"/>
                </a:lnTo>
                <a:lnTo>
                  <a:pt x="1294" y="757"/>
                </a:lnTo>
                <a:lnTo>
                  <a:pt x="1376" y="711"/>
                </a:lnTo>
                <a:lnTo>
                  <a:pt x="1460" y="669"/>
                </a:lnTo>
                <a:lnTo>
                  <a:pt x="1547" y="633"/>
                </a:lnTo>
                <a:lnTo>
                  <a:pt x="1637" y="600"/>
                </a:lnTo>
                <a:lnTo>
                  <a:pt x="1731" y="574"/>
                </a:lnTo>
                <a:lnTo>
                  <a:pt x="1825" y="554"/>
                </a:lnTo>
                <a:lnTo>
                  <a:pt x="1921" y="539"/>
                </a:lnTo>
                <a:lnTo>
                  <a:pt x="2020" y="530"/>
                </a:lnTo>
                <a:lnTo>
                  <a:pt x="2120" y="527"/>
                </a:lnTo>
                <a:lnTo>
                  <a:pt x="2120" y="150"/>
                </a:lnTo>
                <a:lnTo>
                  <a:pt x="2123" y="120"/>
                </a:lnTo>
                <a:lnTo>
                  <a:pt x="2132" y="92"/>
                </a:lnTo>
                <a:lnTo>
                  <a:pt x="2146" y="67"/>
                </a:lnTo>
                <a:lnTo>
                  <a:pt x="2164" y="44"/>
                </a:lnTo>
                <a:lnTo>
                  <a:pt x="2187" y="26"/>
                </a:lnTo>
                <a:lnTo>
                  <a:pt x="2212" y="12"/>
                </a:lnTo>
                <a:lnTo>
                  <a:pt x="2240" y="3"/>
                </a:lnTo>
                <a:lnTo>
                  <a:pt x="227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16" tIns="45708" rIns="91416" bIns="45708" numCol="1" anchor="t" anchorCtr="0" compatLnSpc="1"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55435" y="5340759"/>
            <a:ext cx="769059" cy="1516349"/>
            <a:chOff x="2554511" y="5341256"/>
            <a:chExt cx="769259" cy="1516744"/>
          </a:xfrm>
          <a:solidFill>
            <a:schemeClr val="accent1">
              <a:lumMod val="75000"/>
            </a:schemeClr>
          </a:solidFill>
        </p:grpSpPr>
        <p:sp>
          <p:nvSpPr>
            <p:cNvPr id="3" name="Right Triangle 2"/>
            <p:cNvSpPr/>
            <p:nvPr/>
          </p:nvSpPr>
          <p:spPr>
            <a:xfrm flipH="1">
              <a:off x="2554511" y="5341256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54512" y="6110513"/>
              <a:ext cx="769257" cy="7474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62608" y="3033583"/>
            <a:ext cx="769059" cy="2307173"/>
            <a:chOff x="4862285" y="3033479"/>
            <a:chExt cx="769259" cy="2307774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4862287" y="3802738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ight Triangle 7"/>
            <p:cNvSpPr/>
            <p:nvPr/>
          </p:nvSpPr>
          <p:spPr>
            <a:xfrm flipH="1">
              <a:off x="4862285" y="3033479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69781" y="726405"/>
            <a:ext cx="769059" cy="2307174"/>
            <a:chOff x="7170059" y="725701"/>
            <a:chExt cx="769259" cy="2307775"/>
          </a:xfrm>
          <a:solidFill>
            <a:schemeClr val="accent4">
              <a:lumMod val="75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7170061" y="1494961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Right Triangle 11"/>
            <p:cNvSpPr/>
            <p:nvPr/>
          </p:nvSpPr>
          <p:spPr>
            <a:xfrm flipH="1">
              <a:off x="7170059" y="725701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</p:grpSp>
      <p:cxnSp>
        <p:nvCxnSpPr>
          <p:cNvPr id="78" name="Elbow Connector 77"/>
          <p:cNvCxnSpPr>
            <a:stCxn id="41" idx="0"/>
            <a:endCxn id="42" idx="2"/>
          </p:cNvCxnSpPr>
          <p:nvPr/>
        </p:nvCxnSpPr>
        <p:spPr>
          <a:xfrm rot="16200000">
            <a:off x="2504123" y="2419668"/>
            <a:ext cx="1391285" cy="22669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44" idx="2"/>
            <a:endCxn id="43" idx="0"/>
          </p:cNvCxnSpPr>
          <p:nvPr/>
        </p:nvCxnSpPr>
        <p:spPr>
          <a:xfrm rot="5400000">
            <a:off x="8949690" y="2419985"/>
            <a:ext cx="1391285" cy="2266315"/>
          </a:xfrm>
          <a:prstGeom prst="bentConnector3">
            <a:avLst>
              <a:gd name="adj1" fmla="val 50023"/>
            </a:avLst>
          </a:prstGeom>
          <a:ln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5850986" y="2192190"/>
            <a:ext cx="1828324" cy="1828324"/>
          </a:xfrm>
          <a:prstGeom prst="round2DiagRect">
            <a:avLst/>
          </a:prstGeom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6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6000" baseline="30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6000" baseline="30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4240448" y="4141507"/>
            <a:ext cx="1462659" cy="1462659"/>
          </a:xfrm>
          <a:prstGeom prst="round2Diag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4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4000" baseline="30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4000" baseline="30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 flipH="1">
            <a:off x="4560404" y="2877813"/>
            <a:ext cx="1142702" cy="1142701"/>
          </a:xfrm>
          <a:prstGeom prst="round2Diag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2400" baseline="30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400" baseline="30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 flipH="1">
            <a:off x="5850987" y="4141508"/>
            <a:ext cx="1645491" cy="1645491"/>
          </a:xfrm>
          <a:prstGeom prst="round2Diag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4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  <a:r>
              <a:rPr lang="en-US" sz="4400" baseline="30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4400" baseline="30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0574" y="3079926"/>
            <a:ext cx="317199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students  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defTabSz="91440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up to 250 attendee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0574" y="4503600"/>
            <a:ext cx="317199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and send records to attendee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99433" y="2764925"/>
            <a:ext cx="317199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students in attending and send mails to remind 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5898" y="704862"/>
            <a:ext cx="426020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courses</a:t>
            </a:r>
            <a:endParaRPr lang="en-US" sz="4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25038" y="3854535"/>
            <a:ext cx="1425040" cy="808511"/>
            <a:chOff x="1626919" y="3550723"/>
            <a:chExt cx="1425040" cy="808511"/>
          </a:xfrm>
          <a:solidFill>
            <a:schemeClr val="accent1"/>
          </a:solidFill>
        </p:grpSpPr>
        <p:sp>
          <p:nvSpPr>
            <p:cNvPr id="4" name="Rounded Rectangle 3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2800" b="1" spc="-1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63999" y="3854535"/>
            <a:ext cx="1425040" cy="808511"/>
            <a:chOff x="1626919" y="3550723"/>
            <a:chExt cx="1425040" cy="808511"/>
          </a:xfrm>
          <a:solidFill>
            <a:schemeClr val="accent3"/>
          </a:solidFill>
        </p:grpSpPr>
        <p:sp>
          <p:nvSpPr>
            <p:cNvPr id="8" name="Rounded Rectangle 7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2800" b="1" spc="-1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02960" y="3866412"/>
            <a:ext cx="1425040" cy="808511"/>
            <a:chOff x="1626919" y="3550723"/>
            <a:chExt cx="1425040" cy="808511"/>
          </a:xfrm>
          <a:solidFill>
            <a:schemeClr val="accent5"/>
          </a:solidFill>
        </p:grpSpPr>
        <p:sp>
          <p:nvSpPr>
            <p:cNvPr id="12" name="Rounded Rectangle 11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2800" b="1" spc="-1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341922" y="3866412"/>
            <a:ext cx="1425040" cy="808511"/>
            <a:chOff x="1626919" y="3550723"/>
            <a:chExt cx="1425040" cy="808511"/>
          </a:xfrm>
          <a:solidFill>
            <a:schemeClr val="accent4"/>
          </a:solidFill>
        </p:grpSpPr>
        <p:sp>
          <p:nvSpPr>
            <p:cNvPr id="16" name="Rounded Rectangle 15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sz="2800" b="1" spc="-1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1056904"/>
            <a:ext cx="12192000" cy="2268187"/>
          </a:xfrm>
          <a:prstGeom prst="rect">
            <a:avLst/>
          </a:prstGeom>
          <a:blipFill dpi="0" rotWithShape="1">
            <a:blip r:embed="rId1" cstate="email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rcRect/>
            <a:stretch>
              <a:fillRect t="-83552" b="-252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9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4 phases of design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64721" y="4973784"/>
            <a:ext cx="197625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design analysis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03682" y="4973784"/>
            <a:ext cx="197625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sample of client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42643" y="4973784"/>
            <a:ext cx="197625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 domain and service and apply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81604" y="4973784"/>
            <a:ext cx="197625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of designs and client review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6477000"/>
            <a:ext cx="12192000" cy="4235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delivery will be in 2 months of start in work ( 2 working months ) 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666876" y="838201"/>
            <a:ext cx="8689976" cy="3135313"/>
            <a:chOff x="1665288" y="2054225"/>
            <a:chExt cx="8689976" cy="3135313"/>
          </a:xfrm>
        </p:grpSpPr>
        <p:sp>
          <p:nvSpPr>
            <p:cNvPr id="36" name="Rectangle 35"/>
            <p:cNvSpPr/>
            <p:nvPr/>
          </p:nvSpPr>
          <p:spPr>
            <a:xfrm>
              <a:off x="6251171" y="2818180"/>
              <a:ext cx="3807229" cy="2053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12422" y="2818180"/>
              <a:ext cx="3807229" cy="2053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665288" y="2222500"/>
              <a:ext cx="3919538" cy="2703513"/>
            </a:xfrm>
            <a:custGeom>
              <a:avLst/>
              <a:gdLst>
                <a:gd name="T0" fmla="*/ 81 w 2469"/>
                <a:gd name="T1" fmla="*/ 382 h 1703"/>
                <a:gd name="T2" fmla="*/ 81 w 2469"/>
                <a:gd name="T3" fmla="*/ 1613 h 1703"/>
                <a:gd name="T4" fmla="*/ 2378 w 2469"/>
                <a:gd name="T5" fmla="*/ 1613 h 1703"/>
                <a:gd name="T6" fmla="*/ 2378 w 2469"/>
                <a:gd name="T7" fmla="*/ 382 h 1703"/>
                <a:gd name="T8" fmla="*/ 81 w 2469"/>
                <a:gd name="T9" fmla="*/ 382 h 1703"/>
                <a:gd name="T10" fmla="*/ 0 w 2469"/>
                <a:gd name="T11" fmla="*/ 0 h 1703"/>
                <a:gd name="T12" fmla="*/ 339 w 2469"/>
                <a:gd name="T13" fmla="*/ 0 h 1703"/>
                <a:gd name="T14" fmla="*/ 339 w 2469"/>
                <a:gd name="T15" fmla="*/ 174 h 1703"/>
                <a:gd name="T16" fmla="*/ 524 w 2469"/>
                <a:gd name="T17" fmla="*/ 174 h 1703"/>
                <a:gd name="T18" fmla="*/ 524 w 2469"/>
                <a:gd name="T19" fmla="*/ 0 h 1703"/>
                <a:gd name="T20" fmla="*/ 883 w 2469"/>
                <a:gd name="T21" fmla="*/ 0 h 1703"/>
                <a:gd name="T22" fmla="*/ 883 w 2469"/>
                <a:gd name="T23" fmla="*/ 174 h 1703"/>
                <a:gd name="T24" fmla="*/ 1067 w 2469"/>
                <a:gd name="T25" fmla="*/ 174 h 1703"/>
                <a:gd name="T26" fmla="*/ 1067 w 2469"/>
                <a:gd name="T27" fmla="*/ 0 h 1703"/>
                <a:gd name="T28" fmla="*/ 1412 w 2469"/>
                <a:gd name="T29" fmla="*/ 0 h 1703"/>
                <a:gd name="T30" fmla="*/ 1412 w 2469"/>
                <a:gd name="T31" fmla="*/ 174 h 1703"/>
                <a:gd name="T32" fmla="*/ 1598 w 2469"/>
                <a:gd name="T33" fmla="*/ 174 h 1703"/>
                <a:gd name="T34" fmla="*/ 1598 w 2469"/>
                <a:gd name="T35" fmla="*/ 0 h 1703"/>
                <a:gd name="T36" fmla="*/ 1925 w 2469"/>
                <a:gd name="T37" fmla="*/ 0 h 1703"/>
                <a:gd name="T38" fmla="*/ 1925 w 2469"/>
                <a:gd name="T39" fmla="*/ 174 h 1703"/>
                <a:gd name="T40" fmla="*/ 2109 w 2469"/>
                <a:gd name="T41" fmla="*/ 174 h 1703"/>
                <a:gd name="T42" fmla="*/ 2109 w 2469"/>
                <a:gd name="T43" fmla="*/ 0 h 1703"/>
                <a:gd name="T44" fmla="*/ 2469 w 2469"/>
                <a:gd name="T45" fmla="*/ 0 h 1703"/>
                <a:gd name="T46" fmla="*/ 2469 w 2469"/>
                <a:gd name="T47" fmla="*/ 1703 h 1703"/>
                <a:gd name="T48" fmla="*/ 0 w 2469"/>
                <a:gd name="T49" fmla="*/ 1703 h 1703"/>
                <a:gd name="T50" fmla="*/ 0 w 2469"/>
                <a:gd name="T51" fmla="*/ 0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69" h="1703">
                  <a:moveTo>
                    <a:pt x="81" y="382"/>
                  </a:moveTo>
                  <a:lnTo>
                    <a:pt x="81" y="1613"/>
                  </a:lnTo>
                  <a:lnTo>
                    <a:pt x="2378" y="1613"/>
                  </a:lnTo>
                  <a:lnTo>
                    <a:pt x="2378" y="382"/>
                  </a:lnTo>
                  <a:lnTo>
                    <a:pt x="81" y="382"/>
                  </a:lnTo>
                  <a:close/>
                  <a:moveTo>
                    <a:pt x="0" y="0"/>
                  </a:moveTo>
                  <a:lnTo>
                    <a:pt x="339" y="0"/>
                  </a:lnTo>
                  <a:lnTo>
                    <a:pt x="339" y="174"/>
                  </a:lnTo>
                  <a:lnTo>
                    <a:pt x="524" y="174"/>
                  </a:lnTo>
                  <a:lnTo>
                    <a:pt x="524" y="0"/>
                  </a:lnTo>
                  <a:lnTo>
                    <a:pt x="883" y="0"/>
                  </a:lnTo>
                  <a:lnTo>
                    <a:pt x="883" y="174"/>
                  </a:lnTo>
                  <a:lnTo>
                    <a:pt x="1067" y="174"/>
                  </a:lnTo>
                  <a:lnTo>
                    <a:pt x="1067" y="0"/>
                  </a:lnTo>
                  <a:lnTo>
                    <a:pt x="1412" y="0"/>
                  </a:lnTo>
                  <a:lnTo>
                    <a:pt x="1412" y="174"/>
                  </a:lnTo>
                  <a:lnTo>
                    <a:pt x="1598" y="174"/>
                  </a:lnTo>
                  <a:lnTo>
                    <a:pt x="1598" y="0"/>
                  </a:lnTo>
                  <a:lnTo>
                    <a:pt x="1925" y="0"/>
                  </a:lnTo>
                  <a:lnTo>
                    <a:pt x="1925" y="174"/>
                  </a:lnTo>
                  <a:lnTo>
                    <a:pt x="2109" y="174"/>
                  </a:lnTo>
                  <a:lnTo>
                    <a:pt x="2109" y="0"/>
                  </a:lnTo>
                  <a:lnTo>
                    <a:pt x="2469" y="0"/>
                  </a:lnTo>
                  <a:lnTo>
                    <a:pt x="2469" y="1703"/>
                  </a:lnTo>
                  <a:lnTo>
                    <a:pt x="0" y="1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119438" y="2054225"/>
              <a:ext cx="187325" cy="382588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959226" y="2054225"/>
              <a:ext cx="187325" cy="382588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257426" y="2054225"/>
              <a:ext cx="185738" cy="382588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773613" y="2054225"/>
              <a:ext cx="187325" cy="382588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984376" y="3036888"/>
              <a:ext cx="531813" cy="419100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984376" y="3600450"/>
              <a:ext cx="531813" cy="419100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984376" y="4175125"/>
              <a:ext cx="531813" cy="419100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847976" y="3036888"/>
              <a:ext cx="531813" cy="419100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847976" y="3600450"/>
              <a:ext cx="531813" cy="419100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847976" y="4175125"/>
              <a:ext cx="531813" cy="419100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687763" y="3036888"/>
              <a:ext cx="534988" cy="419100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687763" y="3600450"/>
              <a:ext cx="534988" cy="419100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687763" y="4175125"/>
              <a:ext cx="534988" cy="419100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518026" y="3036888"/>
              <a:ext cx="531813" cy="419100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518026" y="3600450"/>
              <a:ext cx="531813" cy="419100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870076" y="5000625"/>
              <a:ext cx="3957638" cy="1889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656263" y="2436813"/>
              <a:ext cx="174625" cy="275272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191251" y="2054225"/>
              <a:ext cx="4164013" cy="3135313"/>
              <a:chOff x="6191251" y="2054225"/>
              <a:chExt cx="4164013" cy="3135313"/>
            </a:xfrm>
          </p:grpSpPr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6191251" y="2222500"/>
                <a:ext cx="3919538" cy="2703513"/>
              </a:xfrm>
              <a:custGeom>
                <a:avLst/>
                <a:gdLst>
                  <a:gd name="T0" fmla="*/ 81 w 2469"/>
                  <a:gd name="T1" fmla="*/ 382 h 1703"/>
                  <a:gd name="T2" fmla="*/ 81 w 2469"/>
                  <a:gd name="T3" fmla="*/ 1613 h 1703"/>
                  <a:gd name="T4" fmla="*/ 2378 w 2469"/>
                  <a:gd name="T5" fmla="*/ 1613 h 1703"/>
                  <a:gd name="T6" fmla="*/ 2378 w 2469"/>
                  <a:gd name="T7" fmla="*/ 382 h 1703"/>
                  <a:gd name="T8" fmla="*/ 81 w 2469"/>
                  <a:gd name="T9" fmla="*/ 382 h 1703"/>
                  <a:gd name="T10" fmla="*/ 0 w 2469"/>
                  <a:gd name="T11" fmla="*/ 0 h 1703"/>
                  <a:gd name="T12" fmla="*/ 338 w 2469"/>
                  <a:gd name="T13" fmla="*/ 0 h 1703"/>
                  <a:gd name="T14" fmla="*/ 338 w 2469"/>
                  <a:gd name="T15" fmla="*/ 174 h 1703"/>
                  <a:gd name="T16" fmla="*/ 524 w 2469"/>
                  <a:gd name="T17" fmla="*/ 174 h 1703"/>
                  <a:gd name="T18" fmla="*/ 524 w 2469"/>
                  <a:gd name="T19" fmla="*/ 0 h 1703"/>
                  <a:gd name="T20" fmla="*/ 883 w 2469"/>
                  <a:gd name="T21" fmla="*/ 0 h 1703"/>
                  <a:gd name="T22" fmla="*/ 883 w 2469"/>
                  <a:gd name="T23" fmla="*/ 174 h 1703"/>
                  <a:gd name="T24" fmla="*/ 1068 w 2469"/>
                  <a:gd name="T25" fmla="*/ 174 h 1703"/>
                  <a:gd name="T26" fmla="*/ 1068 w 2469"/>
                  <a:gd name="T27" fmla="*/ 0 h 1703"/>
                  <a:gd name="T28" fmla="*/ 1412 w 2469"/>
                  <a:gd name="T29" fmla="*/ 0 h 1703"/>
                  <a:gd name="T30" fmla="*/ 1412 w 2469"/>
                  <a:gd name="T31" fmla="*/ 174 h 1703"/>
                  <a:gd name="T32" fmla="*/ 1598 w 2469"/>
                  <a:gd name="T33" fmla="*/ 174 h 1703"/>
                  <a:gd name="T34" fmla="*/ 1598 w 2469"/>
                  <a:gd name="T35" fmla="*/ 0 h 1703"/>
                  <a:gd name="T36" fmla="*/ 1925 w 2469"/>
                  <a:gd name="T37" fmla="*/ 0 h 1703"/>
                  <a:gd name="T38" fmla="*/ 1925 w 2469"/>
                  <a:gd name="T39" fmla="*/ 174 h 1703"/>
                  <a:gd name="T40" fmla="*/ 2111 w 2469"/>
                  <a:gd name="T41" fmla="*/ 174 h 1703"/>
                  <a:gd name="T42" fmla="*/ 2111 w 2469"/>
                  <a:gd name="T43" fmla="*/ 0 h 1703"/>
                  <a:gd name="T44" fmla="*/ 2469 w 2469"/>
                  <a:gd name="T45" fmla="*/ 0 h 1703"/>
                  <a:gd name="T46" fmla="*/ 2469 w 2469"/>
                  <a:gd name="T47" fmla="*/ 1703 h 1703"/>
                  <a:gd name="T48" fmla="*/ 0 w 2469"/>
                  <a:gd name="T49" fmla="*/ 1703 h 1703"/>
                  <a:gd name="T50" fmla="*/ 0 w 2469"/>
                  <a:gd name="T51" fmla="*/ 0 h 1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69" h="1703">
                    <a:moveTo>
                      <a:pt x="81" y="382"/>
                    </a:moveTo>
                    <a:lnTo>
                      <a:pt x="81" y="1613"/>
                    </a:lnTo>
                    <a:lnTo>
                      <a:pt x="2378" y="1613"/>
                    </a:lnTo>
                    <a:lnTo>
                      <a:pt x="2378" y="382"/>
                    </a:lnTo>
                    <a:lnTo>
                      <a:pt x="81" y="382"/>
                    </a:lnTo>
                    <a:close/>
                    <a:moveTo>
                      <a:pt x="0" y="0"/>
                    </a:moveTo>
                    <a:lnTo>
                      <a:pt x="338" y="0"/>
                    </a:lnTo>
                    <a:lnTo>
                      <a:pt x="338" y="174"/>
                    </a:lnTo>
                    <a:lnTo>
                      <a:pt x="524" y="174"/>
                    </a:lnTo>
                    <a:lnTo>
                      <a:pt x="524" y="0"/>
                    </a:lnTo>
                    <a:lnTo>
                      <a:pt x="883" y="0"/>
                    </a:lnTo>
                    <a:lnTo>
                      <a:pt x="883" y="174"/>
                    </a:lnTo>
                    <a:lnTo>
                      <a:pt x="1068" y="174"/>
                    </a:lnTo>
                    <a:lnTo>
                      <a:pt x="1068" y="0"/>
                    </a:lnTo>
                    <a:lnTo>
                      <a:pt x="1412" y="0"/>
                    </a:lnTo>
                    <a:lnTo>
                      <a:pt x="1412" y="174"/>
                    </a:lnTo>
                    <a:lnTo>
                      <a:pt x="1598" y="174"/>
                    </a:lnTo>
                    <a:lnTo>
                      <a:pt x="1598" y="0"/>
                    </a:lnTo>
                    <a:lnTo>
                      <a:pt x="1925" y="0"/>
                    </a:lnTo>
                    <a:lnTo>
                      <a:pt x="1925" y="174"/>
                    </a:lnTo>
                    <a:lnTo>
                      <a:pt x="2111" y="174"/>
                    </a:lnTo>
                    <a:lnTo>
                      <a:pt x="2111" y="0"/>
                    </a:lnTo>
                    <a:lnTo>
                      <a:pt x="2469" y="0"/>
                    </a:lnTo>
                    <a:lnTo>
                      <a:pt x="2469" y="1703"/>
                    </a:lnTo>
                    <a:lnTo>
                      <a:pt x="0" y="1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rgbClr val="080808"/>
                  </a:solidFill>
                </a:endParaRPr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7645401" y="2054225"/>
                <a:ext cx="187325" cy="382588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rgbClr val="080808"/>
                  </a:solidFill>
                </a:endParaRPr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488363" y="2054225"/>
                <a:ext cx="187325" cy="382588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rgbClr val="080808"/>
                  </a:solidFill>
                </a:endParaRP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6783388" y="2054225"/>
                <a:ext cx="187325" cy="382588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rgbClr val="080808"/>
                  </a:solidFill>
                </a:endParaRP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9302751" y="2054225"/>
                <a:ext cx="184150" cy="382588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rgbClr val="080808"/>
                  </a:solidFill>
                </a:endParaRP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6396038" y="5000625"/>
                <a:ext cx="3957638" cy="18891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rgbClr val="080808"/>
                  </a:solidFill>
                </a:endParaRP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0182226" y="2436813"/>
                <a:ext cx="173038" cy="275272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662334" y="3012758"/>
              <a:ext cx="292259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b="1" dirty="0">
                  <a:solidFill>
                    <a:srgbClr val="BBC3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2015</a:t>
              </a:r>
              <a:endParaRPr lang="en-US" sz="9600" b="1" dirty="0">
                <a:solidFill>
                  <a:srgbClr val="BBC3C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0" y="2667000"/>
            <a:ext cx="5802630" cy="132207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914400"/>
            <a:r>
              <a:rPr lang="en-US" sz="8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endParaRPr lang="en-US" sz="8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715099" y="2587491"/>
            <a:ext cx="5944200" cy="3449371"/>
            <a:chOff x="4015" y="1370"/>
            <a:chExt cx="3288" cy="190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5" y="1370"/>
              <a:ext cx="3288" cy="1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351" y="1439"/>
              <a:ext cx="2616" cy="1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311" y="1370"/>
              <a:ext cx="2695" cy="1808"/>
            </a:xfrm>
            <a:custGeom>
              <a:avLst/>
              <a:gdLst>
                <a:gd name="T0" fmla="*/ 273 w 273"/>
                <a:gd name="T1" fmla="*/ 175 h 182"/>
                <a:gd name="T2" fmla="*/ 273 w 273"/>
                <a:gd name="T3" fmla="*/ 11 h 182"/>
                <a:gd name="T4" fmla="*/ 263 w 273"/>
                <a:gd name="T5" fmla="*/ 0 h 182"/>
                <a:gd name="T6" fmla="*/ 11 w 273"/>
                <a:gd name="T7" fmla="*/ 0 h 182"/>
                <a:gd name="T8" fmla="*/ 0 w 273"/>
                <a:gd name="T9" fmla="*/ 11 h 182"/>
                <a:gd name="T10" fmla="*/ 0 w 273"/>
                <a:gd name="T11" fmla="*/ 175 h 182"/>
                <a:gd name="T12" fmla="*/ 3 w 273"/>
                <a:gd name="T13" fmla="*/ 182 h 182"/>
                <a:gd name="T14" fmla="*/ 270 w 273"/>
                <a:gd name="T15" fmla="*/ 182 h 182"/>
                <a:gd name="T16" fmla="*/ 273 w 273"/>
                <a:gd name="T17" fmla="*/ 175 h 182"/>
                <a:gd name="T18" fmla="*/ 263 w 273"/>
                <a:gd name="T19" fmla="*/ 170 h 182"/>
                <a:gd name="T20" fmla="*/ 9 w 273"/>
                <a:gd name="T21" fmla="*/ 170 h 182"/>
                <a:gd name="T22" fmla="*/ 9 w 273"/>
                <a:gd name="T23" fmla="*/ 11 h 182"/>
                <a:gd name="T24" fmla="*/ 263 w 273"/>
                <a:gd name="T25" fmla="*/ 11 h 182"/>
                <a:gd name="T26" fmla="*/ 263 w 273"/>
                <a:gd name="T27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182">
                  <a:moveTo>
                    <a:pt x="273" y="175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5"/>
                    <a:pt x="268" y="0"/>
                    <a:pt x="26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7"/>
                    <a:pt x="1" y="180"/>
                    <a:pt x="3" y="182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2" y="180"/>
                    <a:pt x="273" y="177"/>
                    <a:pt x="273" y="175"/>
                  </a:cubicBezTo>
                  <a:close/>
                  <a:moveTo>
                    <a:pt x="263" y="170"/>
                  </a:moveTo>
                  <a:cubicBezTo>
                    <a:pt x="9" y="170"/>
                    <a:pt x="9" y="170"/>
                    <a:pt x="9" y="17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63" y="11"/>
                    <a:pt x="263" y="11"/>
                    <a:pt x="263" y="11"/>
                  </a:cubicBezTo>
                  <a:lnTo>
                    <a:pt x="263" y="17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4015" y="3178"/>
              <a:ext cx="3297" cy="60"/>
            </a:xfrm>
            <a:custGeom>
              <a:avLst/>
              <a:gdLst>
                <a:gd name="T0" fmla="*/ 2962 w 3297"/>
                <a:gd name="T1" fmla="*/ 0 h 60"/>
                <a:gd name="T2" fmla="*/ 326 w 3297"/>
                <a:gd name="T3" fmla="*/ 0 h 60"/>
                <a:gd name="T4" fmla="*/ 0 w 3297"/>
                <a:gd name="T5" fmla="*/ 0 h 60"/>
                <a:gd name="T6" fmla="*/ 0 w 3297"/>
                <a:gd name="T7" fmla="*/ 60 h 60"/>
                <a:gd name="T8" fmla="*/ 3297 w 3297"/>
                <a:gd name="T9" fmla="*/ 60 h 60"/>
                <a:gd name="T10" fmla="*/ 3297 w 3297"/>
                <a:gd name="T11" fmla="*/ 0 h 60"/>
                <a:gd name="T12" fmla="*/ 2962 w 3297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7" h="60">
                  <a:moveTo>
                    <a:pt x="2962" y="0"/>
                  </a:moveTo>
                  <a:lnTo>
                    <a:pt x="326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3297" y="60"/>
                  </a:lnTo>
                  <a:lnTo>
                    <a:pt x="3297" y="0"/>
                  </a:lnTo>
                  <a:lnTo>
                    <a:pt x="296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4" y="1419"/>
              <a:ext cx="30" cy="20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5427" y="3178"/>
              <a:ext cx="464" cy="40"/>
            </a:xfrm>
            <a:custGeom>
              <a:avLst/>
              <a:gdLst>
                <a:gd name="T0" fmla="*/ 24 w 47"/>
                <a:gd name="T1" fmla="*/ 0 h 4"/>
                <a:gd name="T2" fmla="*/ 23 w 47"/>
                <a:gd name="T3" fmla="*/ 0 h 4"/>
                <a:gd name="T4" fmla="*/ 0 w 47"/>
                <a:gd name="T5" fmla="*/ 0 h 4"/>
                <a:gd name="T6" fmla="*/ 4 w 47"/>
                <a:gd name="T7" fmla="*/ 4 h 4"/>
                <a:gd name="T8" fmla="*/ 23 w 47"/>
                <a:gd name="T9" fmla="*/ 4 h 4"/>
                <a:gd name="T10" fmla="*/ 24 w 47"/>
                <a:gd name="T11" fmla="*/ 4 h 4"/>
                <a:gd name="T12" fmla="*/ 43 w 47"/>
                <a:gd name="T13" fmla="*/ 4 h 4"/>
                <a:gd name="T14" fmla="*/ 47 w 47"/>
                <a:gd name="T15" fmla="*/ 0 h 4"/>
                <a:gd name="T16" fmla="*/ 24 w 4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"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4"/>
                    <a:pt x="4" y="4"/>
                  </a:cubicBezTo>
                  <a:cubicBezTo>
                    <a:pt x="7" y="4"/>
                    <a:pt x="20" y="4"/>
                    <a:pt x="23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7" y="4"/>
                    <a:pt x="39" y="4"/>
                    <a:pt x="43" y="4"/>
                  </a:cubicBezTo>
                  <a:cubicBezTo>
                    <a:pt x="46" y="4"/>
                    <a:pt x="47" y="0"/>
                    <a:pt x="47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4015" y="3238"/>
              <a:ext cx="3297" cy="40"/>
            </a:xfrm>
            <a:custGeom>
              <a:avLst/>
              <a:gdLst>
                <a:gd name="T0" fmla="*/ 0 w 334"/>
                <a:gd name="T1" fmla="*/ 0 h 4"/>
                <a:gd name="T2" fmla="*/ 19 w 334"/>
                <a:gd name="T3" fmla="*/ 4 h 4"/>
                <a:gd name="T4" fmla="*/ 166 w 334"/>
                <a:gd name="T5" fmla="*/ 4 h 4"/>
                <a:gd name="T6" fmla="*/ 168 w 334"/>
                <a:gd name="T7" fmla="*/ 4 h 4"/>
                <a:gd name="T8" fmla="*/ 314 w 334"/>
                <a:gd name="T9" fmla="*/ 4 h 4"/>
                <a:gd name="T10" fmla="*/ 334 w 33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4">
                  <a:moveTo>
                    <a:pt x="0" y="0"/>
                  </a:moveTo>
                  <a:cubicBezTo>
                    <a:pt x="0" y="0"/>
                    <a:pt x="2" y="4"/>
                    <a:pt x="19" y="4"/>
                  </a:cubicBezTo>
                  <a:cubicBezTo>
                    <a:pt x="37" y="4"/>
                    <a:pt x="166" y="4"/>
                    <a:pt x="166" y="4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4"/>
                    <a:pt x="297" y="4"/>
                    <a:pt x="314" y="4"/>
                  </a:cubicBezTo>
                  <a:cubicBezTo>
                    <a:pt x="332" y="4"/>
                    <a:pt x="334" y="0"/>
                    <a:pt x="334" y="0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084402" y="2804698"/>
            <a:ext cx="3350116" cy="36830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defTabSz="914400"/>
            <a:r>
              <a:rPr lang="en-US" sz="18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Regular</a:t>
            </a:r>
            <a:endParaRPr lang="en-US" sz="1800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037" y="3948073"/>
            <a:ext cx="3350116" cy="36830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defTabSz="914400"/>
            <a:r>
              <a:rPr lang="en-US" sz="18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Premium</a:t>
            </a:r>
            <a:endParaRPr lang="en-US" sz="1800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85036" y="5091448"/>
            <a:ext cx="3350116" cy="36830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defTabSz="914400"/>
            <a:r>
              <a:rPr lang="en-US" sz="18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Ultimate</a:t>
            </a:r>
            <a:endParaRPr lang="en-US" sz="1800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3" name="Chart 22"/>
          <p:cNvGraphicFramePr/>
          <p:nvPr/>
        </p:nvGraphicFramePr>
        <p:xfrm>
          <a:off x="6640764" y="2959369"/>
          <a:ext cx="4109141" cy="2524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65898" y="820948"/>
            <a:ext cx="4260207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400" dirty="0">
                <a:sym typeface="+mn-ea"/>
              </a:rPr>
              <a:t>predesign specs</a:t>
            </a:r>
            <a:endParaRPr lang="en-US" sz="4400" dirty="0"/>
          </a:p>
          <a:p>
            <a:pPr algn="ctr" defTabSz="914400"/>
            <a:endParaRPr lang="en-US" sz="4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88197" y="1576555"/>
            <a:ext cx="741560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section we describe platform and our 3 plans </a:t>
            </a:r>
            <a:endParaRPr lang="en-US" sz="18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080058" y="2716405"/>
            <a:ext cx="822746" cy="822746"/>
            <a:chOff x="1078752" y="2716220"/>
            <a:chExt cx="822960" cy="822960"/>
          </a:xfrm>
        </p:grpSpPr>
        <p:sp>
          <p:nvSpPr>
            <p:cNvPr id="14" name="Rounded Rectangle 13"/>
            <p:cNvSpPr/>
            <p:nvPr/>
          </p:nvSpPr>
          <p:spPr>
            <a:xfrm>
              <a:off x="1078752" y="2716220"/>
              <a:ext cx="822960" cy="8229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29" name="Group 13"/>
            <p:cNvGrpSpPr>
              <a:grpSpLocks noChangeAspect="1"/>
            </p:cNvGrpSpPr>
            <p:nvPr/>
          </p:nvGrpSpPr>
          <p:grpSpPr bwMode="auto">
            <a:xfrm>
              <a:off x="1261632" y="2941167"/>
              <a:ext cx="457200" cy="373063"/>
              <a:chOff x="76" y="440"/>
              <a:chExt cx="288" cy="235"/>
            </a:xfrm>
            <a:solidFill>
              <a:schemeClr val="bg1"/>
            </a:solidFill>
          </p:grpSpPr>
          <p:sp>
            <p:nvSpPr>
              <p:cNvPr id="32" name="Freeform 15"/>
              <p:cNvSpPr/>
              <p:nvPr/>
            </p:nvSpPr>
            <p:spPr bwMode="auto">
              <a:xfrm>
                <a:off x="76" y="440"/>
                <a:ext cx="199" cy="199"/>
              </a:xfrm>
              <a:custGeom>
                <a:avLst/>
                <a:gdLst>
                  <a:gd name="T0" fmla="*/ 1371 w 2391"/>
                  <a:gd name="T1" fmla="*/ 12 h 2382"/>
                  <a:gd name="T2" fmla="*/ 1618 w 2391"/>
                  <a:gd name="T3" fmla="*/ 76 h 2382"/>
                  <a:gd name="T4" fmla="*/ 1840 w 2391"/>
                  <a:gd name="T5" fmla="*/ 188 h 2382"/>
                  <a:gd name="T6" fmla="*/ 2035 w 2391"/>
                  <a:gd name="T7" fmla="*/ 343 h 2382"/>
                  <a:gd name="T8" fmla="*/ 2192 w 2391"/>
                  <a:gd name="T9" fmla="*/ 534 h 2382"/>
                  <a:gd name="T10" fmla="*/ 2307 w 2391"/>
                  <a:gd name="T11" fmla="*/ 755 h 2382"/>
                  <a:gd name="T12" fmla="*/ 2376 w 2391"/>
                  <a:gd name="T13" fmla="*/ 1000 h 2382"/>
                  <a:gd name="T14" fmla="*/ 2256 w 2391"/>
                  <a:gd name="T15" fmla="*/ 1173 h 2382"/>
                  <a:gd name="T16" fmla="*/ 2221 w 2391"/>
                  <a:gd name="T17" fmla="*/ 924 h 2382"/>
                  <a:gd name="T18" fmla="*/ 2132 w 2391"/>
                  <a:gd name="T19" fmla="*/ 695 h 2382"/>
                  <a:gd name="T20" fmla="*/ 1994 w 2391"/>
                  <a:gd name="T21" fmla="*/ 497 h 2382"/>
                  <a:gd name="T22" fmla="*/ 1816 w 2391"/>
                  <a:gd name="T23" fmla="*/ 334 h 2382"/>
                  <a:gd name="T24" fmla="*/ 1605 w 2391"/>
                  <a:gd name="T25" fmla="*/ 216 h 2382"/>
                  <a:gd name="T26" fmla="*/ 1367 w 2391"/>
                  <a:gd name="T27" fmla="*/ 148 h 2382"/>
                  <a:gd name="T28" fmla="*/ 1114 w 2391"/>
                  <a:gd name="T29" fmla="*/ 137 h 2382"/>
                  <a:gd name="T30" fmla="*/ 876 w 2391"/>
                  <a:gd name="T31" fmla="*/ 183 h 2382"/>
                  <a:gd name="T32" fmla="*/ 661 w 2391"/>
                  <a:gd name="T33" fmla="*/ 279 h 2382"/>
                  <a:gd name="T34" fmla="*/ 475 w 2391"/>
                  <a:gd name="T35" fmla="*/ 418 h 2382"/>
                  <a:gd name="T36" fmla="*/ 322 w 2391"/>
                  <a:gd name="T37" fmla="*/ 594 h 2382"/>
                  <a:gd name="T38" fmla="*/ 211 w 2391"/>
                  <a:gd name="T39" fmla="*/ 799 h 2382"/>
                  <a:gd name="T40" fmla="*/ 147 w 2391"/>
                  <a:gd name="T41" fmla="*/ 1030 h 2382"/>
                  <a:gd name="T42" fmla="*/ 139 w 2391"/>
                  <a:gd name="T43" fmla="*/ 1280 h 2382"/>
                  <a:gd name="T44" fmla="*/ 188 w 2391"/>
                  <a:gd name="T45" fmla="*/ 1526 h 2382"/>
                  <a:gd name="T46" fmla="*/ 291 w 2391"/>
                  <a:gd name="T47" fmla="*/ 1748 h 2382"/>
                  <a:gd name="T48" fmla="*/ 442 w 2391"/>
                  <a:gd name="T49" fmla="*/ 1938 h 2382"/>
                  <a:gd name="T50" fmla="*/ 631 w 2391"/>
                  <a:gd name="T51" fmla="*/ 2090 h 2382"/>
                  <a:gd name="T52" fmla="*/ 852 w 2391"/>
                  <a:gd name="T53" fmla="*/ 2195 h 2382"/>
                  <a:gd name="T54" fmla="*/ 1096 w 2391"/>
                  <a:gd name="T55" fmla="*/ 2249 h 2382"/>
                  <a:gd name="T56" fmla="*/ 998 w 2391"/>
                  <a:gd name="T57" fmla="*/ 2371 h 2382"/>
                  <a:gd name="T58" fmla="*/ 754 w 2391"/>
                  <a:gd name="T59" fmla="*/ 2303 h 2382"/>
                  <a:gd name="T60" fmla="*/ 533 w 2391"/>
                  <a:gd name="T61" fmla="*/ 2187 h 2382"/>
                  <a:gd name="T62" fmla="*/ 343 w 2391"/>
                  <a:gd name="T63" fmla="*/ 2030 h 2382"/>
                  <a:gd name="T64" fmla="*/ 189 w 2391"/>
                  <a:gd name="T65" fmla="*/ 1836 h 2382"/>
                  <a:gd name="T66" fmla="*/ 76 w 2391"/>
                  <a:gd name="T67" fmla="*/ 1614 h 2382"/>
                  <a:gd name="T68" fmla="*/ 13 w 2391"/>
                  <a:gd name="T69" fmla="*/ 1368 h 2382"/>
                  <a:gd name="T70" fmla="*/ 3 w 2391"/>
                  <a:gd name="T71" fmla="*/ 1105 h 2382"/>
                  <a:gd name="T72" fmla="*/ 51 w 2391"/>
                  <a:gd name="T73" fmla="*/ 849 h 2382"/>
                  <a:gd name="T74" fmla="*/ 149 w 2391"/>
                  <a:gd name="T75" fmla="*/ 616 h 2382"/>
                  <a:gd name="T76" fmla="*/ 293 w 2391"/>
                  <a:gd name="T77" fmla="*/ 411 h 2382"/>
                  <a:gd name="T78" fmla="*/ 477 w 2391"/>
                  <a:gd name="T79" fmla="*/ 241 h 2382"/>
                  <a:gd name="T80" fmla="*/ 693 w 2391"/>
                  <a:gd name="T81" fmla="*/ 111 h 2382"/>
                  <a:gd name="T82" fmla="*/ 935 w 2391"/>
                  <a:gd name="T83" fmla="*/ 28 h 2382"/>
                  <a:gd name="T84" fmla="*/ 1197 w 2391"/>
                  <a:gd name="T85" fmla="*/ 0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91" h="2382">
                    <a:moveTo>
                      <a:pt x="1197" y="0"/>
                    </a:moveTo>
                    <a:lnTo>
                      <a:pt x="1285" y="3"/>
                    </a:lnTo>
                    <a:lnTo>
                      <a:pt x="1371" y="12"/>
                    </a:lnTo>
                    <a:lnTo>
                      <a:pt x="1455" y="28"/>
                    </a:lnTo>
                    <a:lnTo>
                      <a:pt x="1538" y="49"/>
                    </a:lnTo>
                    <a:lnTo>
                      <a:pt x="1618" y="76"/>
                    </a:lnTo>
                    <a:lnTo>
                      <a:pt x="1695" y="109"/>
                    </a:lnTo>
                    <a:lnTo>
                      <a:pt x="1769" y="146"/>
                    </a:lnTo>
                    <a:lnTo>
                      <a:pt x="1840" y="188"/>
                    </a:lnTo>
                    <a:lnTo>
                      <a:pt x="1909" y="235"/>
                    </a:lnTo>
                    <a:lnTo>
                      <a:pt x="1973" y="288"/>
                    </a:lnTo>
                    <a:lnTo>
                      <a:pt x="2035" y="343"/>
                    </a:lnTo>
                    <a:lnTo>
                      <a:pt x="2091" y="403"/>
                    </a:lnTo>
                    <a:lnTo>
                      <a:pt x="2144" y="467"/>
                    </a:lnTo>
                    <a:lnTo>
                      <a:pt x="2192" y="534"/>
                    </a:lnTo>
                    <a:lnTo>
                      <a:pt x="2235" y="604"/>
                    </a:lnTo>
                    <a:lnTo>
                      <a:pt x="2275" y="678"/>
                    </a:lnTo>
                    <a:lnTo>
                      <a:pt x="2307" y="755"/>
                    </a:lnTo>
                    <a:lnTo>
                      <a:pt x="2336" y="834"/>
                    </a:lnTo>
                    <a:lnTo>
                      <a:pt x="2359" y="916"/>
                    </a:lnTo>
                    <a:lnTo>
                      <a:pt x="2376" y="1000"/>
                    </a:lnTo>
                    <a:lnTo>
                      <a:pt x="2387" y="1086"/>
                    </a:lnTo>
                    <a:lnTo>
                      <a:pt x="2391" y="1173"/>
                    </a:lnTo>
                    <a:lnTo>
                      <a:pt x="2256" y="1173"/>
                    </a:lnTo>
                    <a:lnTo>
                      <a:pt x="2252" y="1088"/>
                    </a:lnTo>
                    <a:lnTo>
                      <a:pt x="2240" y="1004"/>
                    </a:lnTo>
                    <a:lnTo>
                      <a:pt x="2221" y="924"/>
                    </a:lnTo>
                    <a:lnTo>
                      <a:pt x="2197" y="844"/>
                    </a:lnTo>
                    <a:lnTo>
                      <a:pt x="2168" y="768"/>
                    </a:lnTo>
                    <a:lnTo>
                      <a:pt x="2132" y="695"/>
                    </a:lnTo>
                    <a:lnTo>
                      <a:pt x="2091" y="625"/>
                    </a:lnTo>
                    <a:lnTo>
                      <a:pt x="2045" y="559"/>
                    </a:lnTo>
                    <a:lnTo>
                      <a:pt x="1994" y="497"/>
                    </a:lnTo>
                    <a:lnTo>
                      <a:pt x="1940" y="438"/>
                    </a:lnTo>
                    <a:lnTo>
                      <a:pt x="1880" y="383"/>
                    </a:lnTo>
                    <a:lnTo>
                      <a:pt x="1816" y="334"/>
                    </a:lnTo>
                    <a:lnTo>
                      <a:pt x="1749" y="290"/>
                    </a:lnTo>
                    <a:lnTo>
                      <a:pt x="1679" y="249"/>
                    </a:lnTo>
                    <a:lnTo>
                      <a:pt x="1605" y="216"/>
                    </a:lnTo>
                    <a:lnTo>
                      <a:pt x="1527" y="187"/>
                    </a:lnTo>
                    <a:lnTo>
                      <a:pt x="1449" y="164"/>
                    </a:lnTo>
                    <a:lnTo>
                      <a:pt x="1367" y="148"/>
                    </a:lnTo>
                    <a:lnTo>
                      <a:pt x="1283" y="137"/>
                    </a:lnTo>
                    <a:lnTo>
                      <a:pt x="1197" y="134"/>
                    </a:lnTo>
                    <a:lnTo>
                      <a:pt x="1114" y="137"/>
                    </a:lnTo>
                    <a:lnTo>
                      <a:pt x="1033" y="147"/>
                    </a:lnTo>
                    <a:lnTo>
                      <a:pt x="953" y="162"/>
                    </a:lnTo>
                    <a:lnTo>
                      <a:pt x="876" y="183"/>
                    </a:lnTo>
                    <a:lnTo>
                      <a:pt x="802" y="210"/>
                    </a:lnTo>
                    <a:lnTo>
                      <a:pt x="730" y="242"/>
                    </a:lnTo>
                    <a:lnTo>
                      <a:pt x="661" y="279"/>
                    </a:lnTo>
                    <a:lnTo>
                      <a:pt x="596" y="321"/>
                    </a:lnTo>
                    <a:lnTo>
                      <a:pt x="532" y="367"/>
                    </a:lnTo>
                    <a:lnTo>
                      <a:pt x="475" y="418"/>
                    </a:lnTo>
                    <a:lnTo>
                      <a:pt x="419" y="473"/>
                    </a:lnTo>
                    <a:lnTo>
                      <a:pt x="369" y="531"/>
                    </a:lnTo>
                    <a:lnTo>
                      <a:pt x="322" y="594"/>
                    </a:lnTo>
                    <a:lnTo>
                      <a:pt x="280" y="659"/>
                    </a:lnTo>
                    <a:lnTo>
                      <a:pt x="243" y="729"/>
                    </a:lnTo>
                    <a:lnTo>
                      <a:pt x="211" y="799"/>
                    </a:lnTo>
                    <a:lnTo>
                      <a:pt x="184" y="875"/>
                    </a:lnTo>
                    <a:lnTo>
                      <a:pt x="163" y="951"/>
                    </a:lnTo>
                    <a:lnTo>
                      <a:pt x="147" y="1030"/>
                    </a:lnTo>
                    <a:lnTo>
                      <a:pt x="137" y="1111"/>
                    </a:lnTo>
                    <a:lnTo>
                      <a:pt x="134" y="1194"/>
                    </a:lnTo>
                    <a:lnTo>
                      <a:pt x="139" y="1280"/>
                    </a:lnTo>
                    <a:lnTo>
                      <a:pt x="148" y="1365"/>
                    </a:lnTo>
                    <a:lnTo>
                      <a:pt x="165" y="1446"/>
                    </a:lnTo>
                    <a:lnTo>
                      <a:pt x="188" y="1526"/>
                    </a:lnTo>
                    <a:lnTo>
                      <a:pt x="217" y="1603"/>
                    </a:lnTo>
                    <a:lnTo>
                      <a:pt x="252" y="1677"/>
                    </a:lnTo>
                    <a:lnTo>
                      <a:pt x="291" y="1748"/>
                    </a:lnTo>
                    <a:lnTo>
                      <a:pt x="337" y="1815"/>
                    </a:lnTo>
                    <a:lnTo>
                      <a:pt x="387" y="1879"/>
                    </a:lnTo>
                    <a:lnTo>
                      <a:pt x="442" y="1938"/>
                    </a:lnTo>
                    <a:lnTo>
                      <a:pt x="501" y="1993"/>
                    </a:lnTo>
                    <a:lnTo>
                      <a:pt x="564" y="2044"/>
                    </a:lnTo>
                    <a:lnTo>
                      <a:pt x="631" y="2090"/>
                    </a:lnTo>
                    <a:lnTo>
                      <a:pt x="701" y="2131"/>
                    </a:lnTo>
                    <a:lnTo>
                      <a:pt x="775" y="2166"/>
                    </a:lnTo>
                    <a:lnTo>
                      <a:pt x="852" y="2195"/>
                    </a:lnTo>
                    <a:lnTo>
                      <a:pt x="931" y="2219"/>
                    </a:lnTo>
                    <a:lnTo>
                      <a:pt x="1012" y="2238"/>
                    </a:lnTo>
                    <a:lnTo>
                      <a:pt x="1096" y="2249"/>
                    </a:lnTo>
                    <a:lnTo>
                      <a:pt x="1096" y="2382"/>
                    </a:lnTo>
                    <a:lnTo>
                      <a:pt x="1084" y="2382"/>
                    </a:lnTo>
                    <a:lnTo>
                      <a:pt x="998" y="2371"/>
                    </a:lnTo>
                    <a:lnTo>
                      <a:pt x="915" y="2354"/>
                    </a:lnTo>
                    <a:lnTo>
                      <a:pt x="833" y="2332"/>
                    </a:lnTo>
                    <a:lnTo>
                      <a:pt x="754" y="2303"/>
                    </a:lnTo>
                    <a:lnTo>
                      <a:pt x="677" y="2270"/>
                    </a:lnTo>
                    <a:lnTo>
                      <a:pt x="604" y="2230"/>
                    </a:lnTo>
                    <a:lnTo>
                      <a:pt x="533" y="2187"/>
                    </a:lnTo>
                    <a:lnTo>
                      <a:pt x="466" y="2139"/>
                    </a:lnTo>
                    <a:lnTo>
                      <a:pt x="403" y="2087"/>
                    </a:lnTo>
                    <a:lnTo>
                      <a:pt x="343" y="2030"/>
                    </a:lnTo>
                    <a:lnTo>
                      <a:pt x="287" y="1969"/>
                    </a:lnTo>
                    <a:lnTo>
                      <a:pt x="236" y="1905"/>
                    </a:lnTo>
                    <a:lnTo>
                      <a:pt x="189" y="1836"/>
                    </a:lnTo>
                    <a:lnTo>
                      <a:pt x="146" y="1765"/>
                    </a:lnTo>
                    <a:lnTo>
                      <a:pt x="109" y="1691"/>
                    </a:lnTo>
                    <a:lnTo>
                      <a:pt x="76" y="1614"/>
                    </a:lnTo>
                    <a:lnTo>
                      <a:pt x="49" y="1534"/>
                    </a:lnTo>
                    <a:lnTo>
                      <a:pt x="28" y="1453"/>
                    </a:lnTo>
                    <a:lnTo>
                      <a:pt x="13" y="1368"/>
                    </a:lnTo>
                    <a:lnTo>
                      <a:pt x="3" y="1282"/>
                    </a:lnTo>
                    <a:lnTo>
                      <a:pt x="0" y="1194"/>
                    </a:lnTo>
                    <a:lnTo>
                      <a:pt x="3" y="1105"/>
                    </a:lnTo>
                    <a:lnTo>
                      <a:pt x="13" y="1018"/>
                    </a:lnTo>
                    <a:lnTo>
                      <a:pt x="28" y="932"/>
                    </a:lnTo>
                    <a:lnTo>
                      <a:pt x="51" y="849"/>
                    </a:lnTo>
                    <a:lnTo>
                      <a:pt x="79" y="769"/>
                    </a:lnTo>
                    <a:lnTo>
                      <a:pt x="111" y="692"/>
                    </a:lnTo>
                    <a:lnTo>
                      <a:pt x="149" y="616"/>
                    </a:lnTo>
                    <a:lnTo>
                      <a:pt x="193" y="545"/>
                    </a:lnTo>
                    <a:lnTo>
                      <a:pt x="241" y="476"/>
                    </a:lnTo>
                    <a:lnTo>
                      <a:pt x="293" y="411"/>
                    </a:lnTo>
                    <a:lnTo>
                      <a:pt x="351" y="350"/>
                    </a:lnTo>
                    <a:lnTo>
                      <a:pt x="412" y="293"/>
                    </a:lnTo>
                    <a:lnTo>
                      <a:pt x="477" y="241"/>
                    </a:lnTo>
                    <a:lnTo>
                      <a:pt x="545" y="193"/>
                    </a:lnTo>
                    <a:lnTo>
                      <a:pt x="617" y="149"/>
                    </a:lnTo>
                    <a:lnTo>
                      <a:pt x="693" y="111"/>
                    </a:lnTo>
                    <a:lnTo>
                      <a:pt x="770" y="78"/>
                    </a:lnTo>
                    <a:lnTo>
                      <a:pt x="851" y="50"/>
                    </a:lnTo>
                    <a:lnTo>
                      <a:pt x="935" y="28"/>
                    </a:lnTo>
                    <a:lnTo>
                      <a:pt x="1020" y="13"/>
                    </a:lnTo>
                    <a:lnTo>
                      <a:pt x="1107" y="3"/>
                    </a:lnTo>
                    <a:lnTo>
                      <a:pt x="1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defTabSz="914400"/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6"/>
              <p:cNvSpPr>
                <a:spLocks noEditPoints="1"/>
              </p:cNvSpPr>
              <p:nvPr/>
            </p:nvSpPr>
            <p:spPr bwMode="auto">
              <a:xfrm>
                <a:off x="93" y="456"/>
                <a:ext cx="167" cy="165"/>
              </a:xfrm>
              <a:custGeom>
                <a:avLst/>
                <a:gdLst>
                  <a:gd name="T0" fmla="*/ 386 w 2006"/>
                  <a:gd name="T1" fmla="*/ 609 h 1986"/>
                  <a:gd name="T2" fmla="*/ 238 w 2006"/>
                  <a:gd name="T3" fmla="*/ 817 h 1986"/>
                  <a:gd name="T4" fmla="*/ 241 w 2006"/>
                  <a:gd name="T5" fmla="*/ 1084 h 1986"/>
                  <a:gd name="T6" fmla="*/ 289 w 2006"/>
                  <a:gd name="T7" fmla="*/ 1344 h 1986"/>
                  <a:gd name="T8" fmla="*/ 531 w 2006"/>
                  <a:gd name="T9" fmla="*/ 1397 h 1986"/>
                  <a:gd name="T10" fmla="*/ 533 w 2006"/>
                  <a:gd name="T11" fmla="*/ 1199 h 1986"/>
                  <a:gd name="T12" fmla="*/ 517 w 2006"/>
                  <a:gd name="T13" fmla="*/ 887 h 1986"/>
                  <a:gd name="T14" fmla="*/ 556 w 2006"/>
                  <a:gd name="T15" fmla="*/ 575 h 1986"/>
                  <a:gd name="T16" fmla="*/ 771 w 2006"/>
                  <a:gd name="T17" fmla="*/ 162 h 1986"/>
                  <a:gd name="T18" fmla="*/ 699 w 2006"/>
                  <a:gd name="T19" fmla="*/ 433 h 1986"/>
                  <a:gd name="T20" fmla="*/ 1010 w 2006"/>
                  <a:gd name="T21" fmla="*/ 412 h 1986"/>
                  <a:gd name="T22" fmla="*/ 1142 w 2006"/>
                  <a:gd name="T23" fmla="*/ 338 h 1986"/>
                  <a:gd name="T24" fmla="*/ 1065 w 2006"/>
                  <a:gd name="T25" fmla="*/ 93 h 1986"/>
                  <a:gd name="T26" fmla="*/ 1088 w 2006"/>
                  <a:gd name="T27" fmla="*/ 81 h 1986"/>
                  <a:gd name="T28" fmla="*/ 1180 w 2006"/>
                  <a:gd name="T29" fmla="*/ 230 h 1986"/>
                  <a:gd name="T30" fmla="*/ 1267 w 2006"/>
                  <a:gd name="T31" fmla="*/ 436 h 1986"/>
                  <a:gd name="T32" fmla="*/ 1534 w 2006"/>
                  <a:gd name="T33" fmla="*/ 500 h 1986"/>
                  <a:gd name="T34" fmla="*/ 1647 w 2006"/>
                  <a:gd name="T35" fmla="*/ 469 h 1986"/>
                  <a:gd name="T36" fmla="*/ 1532 w 2006"/>
                  <a:gd name="T37" fmla="*/ 227 h 1986"/>
                  <a:gd name="T38" fmla="*/ 1584 w 2006"/>
                  <a:gd name="T39" fmla="*/ 237 h 1986"/>
                  <a:gd name="T40" fmla="*/ 1711 w 2006"/>
                  <a:gd name="T41" fmla="*/ 396 h 1986"/>
                  <a:gd name="T42" fmla="*/ 1795 w 2006"/>
                  <a:gd name="T43" fmla="*/ 566 h 1986"/>
                  <a:gd name="T44" fmla="*/ 1944 w 2006"/>
                  <a:gd name="T45" fmla="*/ 688 h 1986"/>
                  <a:gd name="T46" fmla="*/ 1847 w 2006"/>
                  <a:gd name="T47" fmla="*/ 755 h 1986"/>
                  <a:gd name="T48" fmla="*/ 1862 w 2006"/>
                  <a:gd name="T49" fmla="*/ 985 h 1986"/>
                  <a:gd name="T50" fmla="*/ 1729 w 2006"/>
                  <a:gd name="T51" fmla="*/ 898 h 1986"/>
                  <a:gd name="T52" fmla="*/ 1700 w 2006"/>
                  <a:gd name="T53" fmla="*/ 646 h 1986"/>
                  <a:gd name="T54" fmla="*/ 1406 w 2006"/>
                  <a:gd name="T55" fmla="*/ 585 h 1986"/>
                  <a:gd name="T56" fmla="*/ 1340 w 2006"/>
                  <a:gd name="T57" fmla="*/ 776 h 1986"/>
                  <a:gd name="T58" fmla="*/ 1215 w 2006"/>
                  <a:gd name="T59" fmla="*/ 985 h 1986"/>
                  <a:gd name="T60" fmla="*/ 1201 w 2006"/>
                  <a:gd name="T61" fmla="*/ 664 h 1986"/>
                  <a:gd name="T62" fmla="*/ 1007 w 2006"/>
                  <a:gd name="T63" fmla="*/ 546 h 1986"/>
                  <a:gd name="T64" fmla="*/ 676 w 2006"/>
                  <a:gd name="T65" fmla="*/ 560 h 1986"/>
                  <a:gd name="T66" fmla="*/ 650 w 2006"/>
                  <a:gd name="T67" fmla="*/ 880 h 1986"/>
                  <a:gd name="T68" fmla="*/ 672 w 2006"/>
                  <a:gd name="T69" fmla="*/ 1275 h 1986"/>
                  <a:gd name="T70" fmla="*/ 892 w 2006"/>
                  <a:gd name="T71" fmla="*/ 1427 h 1986"/>
                  <a:gd name="T72" fmla="*/ 719 w 2006"/>
                  <a:gd name="T73" fmla="*/ 1547 h 1986"/>
                  <a:gd name="T74" fmla="*/ 833 w 2006"/>
                  <a:gd name="T75" fmla="*/ 1986 h 1986"/>
                  <a:gd name="T76" fmla="*/ 706 w 2006"/>
                  <a:gd name="T77" fmla="*/ 1766 h 1986"/>
                  <a:gd name="T78" fmla="*/ 610 w 2006"/>
                  <a:gd name="T79" fmla="*/ 1528 h 1986"/>
                  <a:gd name="T80" fmla="*/ 389 w 2006"/>
                  <a:gd name="T81" fmla="*/ 1467 h 1986"/>
                  <a:gd name="T82" fmla="*/ 416 w 2006"/>
                  <a:gd name="T83" fmla="*/ 1715 h 1986"/>
                  <a:gd name="T84" fmla="*/ 397 w 2006"/>
                  <a:gd name="T85" fmla="*/ 1766 h 1986"/>
                  <a:gd name="T86" fmla="*/ 285 w 2006"/>
                  <a:gd name="T87" fmla="*/ 1605 h 1986"/>
                  <a:gd name="T88" fmla="*/ 192 w 2006"/>
                  <a:gd name="T89" fmla="*/ 1417 h 1986"/>
                  <a:gd name="T90" fmla="*/ 105 w 2006"/>
                  <a:gd name="T91" fmla="*/ 1326 h 1986"/>
                  <a:gd name="T92" fmla="*/ 0 w 2006"/>
                  <a:gd name="T93" fmla="*/ 1245 h 1986"/>
                  <a:gd name="T94" fmla="*/ 132 w 2006"/>
                  <a:gd name="T95" fmla="*/ 1230 h 1986"/>
                  <a:gd name="T96" fmla="*/ 99 w 2006"/>
                  <a:gd name="T97" fmla="*/ 1002 h 1986"/>
                  <a:gd name="T98" fmla="*/ 116 w 2006"/>
                  <a:gd name="T99" fmla="*/ 762 h 1986"/>
                  <a:gd name="T100" fmla="*/ 17 w 2006"/>
                  <a:gd name="T101" fmla="*/ 729 h 1986"/>
                  <a:gd name="T102" fmla="*/ 122 w 2006"/>
                  <a:gd name="T103" fmla="*/ 648 h 1986"/>
                  <a:gd name="T104" fmla="*/ 187 w 2006"/>
                  <a:gd name="T105" fmla="*/ 530 h 1986"/>
                  <a:gd name="T106" fmla="*/ 289 w 2006"/>
                  <a:gd name="T107" fmla="*/ 352 h 1986"/>
                  <a:gd name="T108" fmla="*/ 425 w 2006"/>
                  <a:gd name="T109" fmla="*/ 203 h 1986"/>
                  <a:gd name="T110" fmla="*/ 388 w 2006"/>
                  <a:gd name="T111" fmla="*/ 315 h 1986"/>
                  <a:gd name="T112" fmla="*/ 289 w 2006"/>
                  <a:gd name="T113" fmla="*/ 555 h 1986"/>
                  <a:gd name="T114" fmla="*/ 482 w 2006"/>
                  <a:gd name="T115" fmla="*/ 482 h 1986"/>
                  <a:gd name="T116" fmla="*/ 616 w 2006"/>
                  <a:gd name="T117" fmla="*/ 373 h 1986"/>
                  <a:gd name="T118" fmla="*/ 717 w 2006"/>
                  <a:gd name="T119" fmla="*/ 159 h 1986"/>
                  <a:gd name="T120" fmla="*/ 804 w 2006"/>
                  <a:gd name="T121" fmla="*/ 33 h 1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06" h="1986">
                    <a:moveTo>
                      <a:pt x="556" y="575"/>
                    </a:moveTo>
                    <a:lnTo>
                      <a:pt x="507" y="584"/>
                    </a:lnTo>
                    <a:lnTo>
                      <a:pt x="386" y="609"/>
                    </a:lnTo>
                    <a:lnTo>
                      <a:pt x="266" y="640"/>
                    </a:lnTo>
                    <a:lnTo>
                      <a:pt x="249" y="728"/>
                    </a:lnTo>
                    <a:lnTo>
                      <a:pt x="238" y="817"/>
                    </a:lnTo>
                    <a:lnTo>
                      <a:pt x="233" y="906"/>
                    </a:lnTo>
                    <a:lnTo>
                      <a:pt x="235" y="996"/>
                    </a:lnTo>
                    <a:lnTo>
                      <a:pt x="241" y="1084"/>
                    </a:lnTo>
                    <a:lnTo>
                      <a:pt x="253" y="1171"/>
                    </a:lnTo>
                    <a:lnTo>
                      <a:pt x="268" y="1258"/>
                    </a:lnTo>
                    <a:lnTo>
                      <a:pt x="289" y="1344"/>
                    </a:lnTo>
                    <a:lnTo>
                      <a:pt x="389" y="1369"/>
                    </a:lnTo>
                    <a:lnTo>
                      <a:pt x="490" y="1390"/>
                    </a:lnTo>
                    <a:lnTo>
                      <a:pt x="531" y="1397"/>
                    </a:lnTo>
                    <a:lnTo>
                      <a:pt x="574" y="1403"/>
                    </a:lnTo>
                    <a:lnTo>
                      <a:pt x="551" y="1302"/>
                    </a:lnTo>
                    <a:lnTo>
                      <a:pt x="533" y="1199"/>
                    </a:lnTo>
                    <a:lnTo>
                      <a:pt x="521" y="1096"/>
                    </a:lnTo>
                    <a:lnTo>
                      <a:pt x="516" y="991"/>
                    </a:lnTo>
                    <a:lnTo>
                      <a:pt x="517" y="887"/>
                    </a:lnTo>
                    <a:lnTo>
                      <a:pt x="524" y="782"/>
                    </a:lnTo>
                    <a:lnTo>
                      <a:pt x="537" y="679"/>
                    </a:lnTo>
                    <a:lnTo>
                      <a:pt x="556" y="575"/>
                    </a:lnTo>
                    <a:close/>
                    <a:moveTo>
                      <a:pt x="833" y="0"/>
                    </a:moveTo>
                    <a:lnTo>
                      <a:pt x="801" y="81"/>
                    </a:lnTo>
                    <a:lnTo>
                      <a:pt x="771" y="162"/>
                    </a:lnTo>
                    <a:lnTo>
                      <a:pt x="746" y="242"/>
                    </a:lnTo>
                    <a:lnTo>
                      <a:pt x="720" y="337"/>
                    </a:lnTo>
                    <a:lnTo>
                      <a:pt x="699" y="433"/>
                    </a:lnTo>
                    <a:lnTo>
                      <a:pt x="803" y="420"/>
                    </a:lnTo>
                    <a:lnTo>
                      <a:pt x="907" y="412"/>
                    </a:lnTo>
                    <a:lnTo>
                      <a:pt x="1010" y="412"/>
                    </a:lnTo>
                    <a:lnTo>
                      <a:pt x="1087" y="415"/>
                    </a:lnTo>
                    <a:lnTo>
                      <a:pt x="1162" y="422"/>
                    </a:lnTo>
                    <a:lnTo>
                      <a:pt x="1142" y="338"/>
                    </a:lnTo>
                    <a:lnTo>
                      <a:pt x="1119" y="255"/>
                    </a:lnTo>
                    <a:lnTo>
                      <a:pt x="1094" y="174"/>
                    </a:lnTo>
                    <a:lnTo>
                      <a:pt x="1065" y="93"/>
                    </a:lnTo>
                    <a:lnTo>
                      <a:pt x="1032" y="12"/>
                    </a:lnTo>
                    <a:lnTo>
                      <a:pt x="1060" y="46"/>
                    </a:lnTo>
                    <a:lnTo>
                      <a:pt x="1088" y="81"/>
                    </a:lnTo>
                    <a:lnTo>
                      <a:pt x="1113" y="117"/>
                    </a:lnTo>
                    <a:lnTo>
                      <a:pt x="1149" y="172"/>
                    </a:lnTo>
                    <a:lnTo>
                      <a:pt x="1180" y="230"/>
                    </a:lnTo>
                    <a:lnTo>
                      <a:pt x="1213" y="298"/>
                    </a:lnTo>
                    <a:lnTo>
                      <a:pt x="1241" y="366"/>
                    </a:lnTo>
                    <a:lnTo>
                      <a:pt x="1267" y="436"/>
                    </a:lnTo>
                    <a:lnTo>
                      <a:pt x="1357" y="453"/>
                    </a:lnTo>
                    <a:lnTo>
                      <a:pt x="1445" y="475"/>
                    </a:lnTo>
                    <a:lnTo>
                      <a:pt x="1534" y="500"/>
                    </a:lnTo>
                    <a:lnTo>
                      <a:pt x="1605" y="525"/>
                    </a:lnTo>
                    <a:lnTo>
                      <a:pt x="1676" y="553"/>
                    </a:lnTo>
                    <a:lnTo>
                      <a:pt x="1647" y="469"/>
                    </a:lnTo>
                    <a:lnTo>
                      <a:pt x="1613" y="387"/>
                    </a:lnTo>
                    <a:lnTo>
                      <a:pt x="1575" y="306"/>
                    </a:lnTo>
                    <a:lnTo>
                      <a:pt x="1532" y="227"/>
                    </a:lnTo>
                    <a:lnTo>
                      <a:pt x="1485" y="147"/>
                    </a:lnTo>
                    <a:lnTo>
                      <a:pt x="1536" y="190"/>
                    </a:lnTo>
                    <a:lnTo>
                      <a:pt x="1584" y="237"/>
                    </a:lnTo>
                    <a:lnTo>
                      <a:pt x="1630" y="287"/>
                    </a:lnTo>
                    <a:lnTo>
                      <a:pt x="1671" y="340"/>
                    </a:lnTo>
                    <a:lnTo>
                      <a:pt x="1711" y="396"/>
                    </a:lnTo>
                    <a:lnTo>
                      <a:pt x="1744" y="456"/>
                    </a:lnTo>
                    <a:lnTo>
                      <a:pt x="1775" y="517"/>
                    </a:lnTo>
                    <a:lnTo>
                      <a:pt x="1795" y="566"/>
                    </a:lnTo>
                    <a:lnTo>
                      <a:pt x="1812" y="615"/>
                    </a:lnTo>
                    <a:lnTo>
                      <a:pt x="1879" y="649"/>
                    </a:lnTo>
                    <a:lnTo>
                      <a:pt x="1944" y="688"/>
                    </a:lnTo>
                    <a:lnTo>
                      <a:pt x="2006" y="729"/>
                    </a:lnTo>
                    <a:lnTo>
                      <a:pt x="1831" y="680"/>
                    </a:lnTo>
                    <a:lnTo>
                      <a:pt x="1847" y="755"/>
                    </a:lnTo>
                    <a:lnTo>
                      <a:pt x="1858" y="831"/>
                    </a:lnTo>
                    <a:lnTo>
                      <a:pt x="1862" y="909"/>
                    </a:lnTo>
                    <a:lnTo>
                      <a:pt x="1862" y="985"/>
                    </a:lnTo>
                    <a:lnTo>
                      <a:pt x="1727" y="985"/>
                    </a:lnTo>
                    <a:lnTo>
                      <a:pt x="1727" y="984"/>
                    </a:lnTo>
                    <a:lnTo>
                      <a:pt x="1729" y="898"/>
                    </a:lnTo>
                    <a:lnTo>
                      <a:pt x="1725" y="814"/>
                    </a:lnTo>
                    <a:lnTo>
                      <a:pt x="1715" y="729"/>
                    </a:lnTo>
                    <a:lnTo>
                      <a:pt x="1700" y="646"/>
                    </a:lnTo>
                    <a:lnTo>
                      <a:pt x="1604" y="623"/>
                    </a:lnTo>
                    <a:lnTo>
                      <a:pt x="1508" y="604"/>
                    </a:lnTo>
                    <a:lnTo>
                      <a:pt x="1406" y="585"/>
                    </a:lnTo>
                    <a:lnTo>
                      <a:pt x="1305" y="570"/>
                    </a:lnTo>
                    <a:lnTo>
                      <a:pt x="1325" y="672"/>
                    </a:lnTo>
                    <a:lnTo>
                      <a:pt x="1340" y="776"/>
                    </a:lnTo>
                    <a:lnTo>
                      <a:pt x="1347" y="880"/>
                    </a:lnTo>
                    <a:lnTo>
                      <a:pt x="1349" y="985"/>
                    </a:lnTo>
                    <a:lnTo>
                      <a:pt x="1215" y="985"/>
                    </a:lnTo>
                    <a:lnTo>
                      <a:pt x="1215" y="878"/>
                    </a:lnTo>
                    <a:lnTo>
                      <a:pt x="1210" y="770"/>
                    </a:lnTo>
                    <a:lnTo>
                      <a:pt x="1201" y="664"/>
                    </a:lnTo>
                    <a:lnTo>
                      <a:pt x="1187" y="557"/>
                    </a:lnTo>
                    <a:lnTo>
                      <a:pt x="1096" y="550"/>
                    </a:lnTo>
                    <a:lnTo>
                      <a:pt x="1007" y="546"/>
                    </a:lnTo>
                    <a:lnTo>
                      <a:pt x="897" y="546"/>
                    </a:lnTo>
                    <a:lnTo>
                      <a:pt x="787" y="550"/>
                    </a:lnTo>
                    <a:lnTo>
                      <a:pt x="676" y="560"/>
                    </a:lnTo>
                    <a:lnTo>
                      <a:pt x="662" y="667"/>
                    </a:lnTo>
                    <a:lnTo>
                      <a:pt x="653" y="774"/>
                    </a:lnTo>
                    <a:lnTo>
                      <a:pt x="650" y="880"/>
                    </a:lnTo>
                    <a:lnTo>
                      <a:pt x="650" y="988"/>
                    </a:lnTo>
                    <a:lnTo>
                      <a:pt x="658" y="1131"/>
                    </a:lnTo>
                    <a:lnTo>
                      <a:pt x="672" y="1275"/>
                    </a:lnTo>
                    <a:lnTo>
                      <a:pt x="694" y="1417"/>
                    </a:lnTo>
                    <a:lnTo>
                      <a:pt x="793" y="1424"/>
                    </a:lnTo>
                    <a:lnTo>
                      <a:pt x="892" y="1427"/>
                    </a:lnTo>
                    <a:lnTo>
                      <a:pt x="892" y="1561"/>
                    </a:lnTo>
                    <a:lnTo>
                      <a:pt x="806" y="1556"/>
                    </a:lnTo>
                    <a:lnTo>
                      <a:pt x="719" y="1547"/>
                    </a:lnTo>
                    <a:lnTo>
                      <a:pt x="754" y="1693"/>
                    </a:lnTo>
                    <a:lnTo>
                      <a:pt x="792" y="1839"/>
                    </a:lnTo>
                    <a:lnTo>
                      <a:pt x="833" y="1986"/>
                    </a:lnTo>
                    <a:lnTo>
                      <a:pt x="787" y="1915"/>
                    </a:lnTo>
                    <a:lnTo>
                      <a:pt x="744" y="1841"/>
                    </a:lnTo>
                    <a:lnTo>
                      <a:pt x="706" y="1766"/>
                    </a:lnTo>
                    <a:lnTo>
                      <a:pt x="670" y="1688"/>
                    </a:lnTo>
                    <a:lnTo>
                      <a:pt x="638" y="1609"/>
                    </a:lnTo>
                    <a:lnTo>
                      <a:pt x="610" y="1528"/>
                    </a:lnTo>
                    <a:lnTo>
                      <a:pt x="537" y="1512"/>
                    </a:lnTo>
                    <a:lnTo>
                      <a:pt x="465" y="1492"/>
                    </a:lnTo>
                    <a:lnTo>
                      <a:pt x="389" y="1467"/>
                    </a:lnTo>
                    <a:lnTo>
                      <a:pt x="315" y="1438"/>
                    </a:lnTo>
                    <a:lnTo>
                      <a:pt x="361" y="1576"/>
                    </a:lnTo>
                    <a:lnTo>
                      <a:pt x="416" y="1715"/>
                    </a:lnTo>
                    <a:lnTo>
                      <a:pt x="477" y="1852"/>
                    </a:lnTo>
                    <a:lnTo>
                      <a:pt x="435" y="1810"/>
                    </a:lnTo>
                    <a:lnTo>
                      <a:pt x="397" y="1766"/>
                    </a:lnTo>
                    <a:lnTo>
                      <a:pt x="361" y="1719"/>
                    </a:lnTo>
                    <a:lnTo>
                      <a:pt x="327" y="1671"/>
                    </a:lnTo>
                    <a:lnTo>
                      <a:pt x="285" y="1605"/>
                    </a:lnTo>
                    <a:lnTo>
                      <a:pt x="248" y="1536"/>
                    </a:lnTo>
                    <a:lnTo>
                      <a:pt x="213" y="1465"/>
                    </a:lnTo>
                    <a:lnTo>
                      <a:pt x="192" y="1417"/>
                    </a:lnTo>
                    <a:lnTo>
                      <a:pt x="175" y="1368"/>
                    </a:lnTo>
                    <a:lnTo>
                      <a:pt x="139" y="1348"/>
                    </a:lnTo>
                    <a:lnTo>
                      <a:pt x="105" y="1326"/>
                    </a:lnTo>
                    <a:lnTo>
                      <a:pt x="68" y="1301"/>
                    </a:lnTo>
                    <a:lnTo>
                      <a:pt x="34" y="1273"/>
                    </a:lnTo>
                    <a:lnTo>
                      <a:pt x="0" y="1245"/>
                    </a:lnTo>
                    <a:lnTo>
                      <a:pt x="76" y="1276"/>
                    </a:lnTo>
                    <a:lnTo>
                      <a:pt x="153" y="1303"/>
                    </a:lnTo>
                    <a:lnTo>
                      <a:pt x="132" y="1230"/>
                    </a:lnTo>
                    <a:lnTo>
                      <a:pt x="117" y="1155"/>
                    </a:lnTo>
                    <a:lnTo>
                      <a:pt x="106" y="1079"/>
                    </a:lnTo>
                    <a:lnTo>
                      <a:pt x="99" y="1002"/>
                    </a:lnTo>
                    <a:lnTo>
                      <a:pt x="98" y="922"/>
                    </a:lnTo>
                    <a:lnTo>
                      <a:pt x="104" y="841"/>
                    </a:lnTo>
                    <a:lnTo>
                      <a:pt x="116" y="762"/>
                    </a:lnTo>
                    <a:lnTo>
                      <a:pt x="133" y="683"/>
                    </a:lnTo>
                    <a:lnTo>
                      <a:pt x="75" y="705"/>
                    </a:lnTo>
                    <a:lnTo>
                      <a:pt x="17" y="729"/>
                    </a:lnTo>
                    <a:lnTo>
                      <a:pt x="51" y="700"/>
                    </a:lnTo>
                    <a:lnTo>
                      <a:pt x="86" y="673"/>
                    </a:lnTo>
                    <a:lnTo>
                      <a:pt x="122" y="648"/>
                    </a:lnTo>
                    <a:lnTo>
                      <a:pt x="148" y="631"/>
                    </a:lnTo>
                    <a:lnTo>
                      <a:pt x="166" y="580"/>
                    </a:lnTo>
                    <a:lnTo>
                      <a:pt x="187" y="530"/>
                    </a:lnTo>
                    <a:lnTo>
                      <a:pt x="217" y="469"/>
                    </a:lnTo>
                    <a:lnTo>
                      <a:pt x="251" y="409"/>
                    </a:lnTo>
                    <a:lnTo>
                      <a:pt x="289" y="352"/>
                    </a:lnTo>
                    <a:lnTo>
                      <a:pt x="332" y="300"/>
                    </a:lnTo>
                    <a:lnTo>
                      <a:pt x="376" y="250"/>
                    </a:lnTo>
                    <a:lnTo>
                      <a:pt x="425" y="203"/>
                    </a:lnTo>
                    <a:lnTo>
                      <a:pt x="477" y="161"/>
                    </a:lnTo>
                    <a:lnTo>
                      <a:pt x="431" y="238"/>
                    </a:lnTo>
                    <a:lnTo>
                      <a:pt x="388" y="315"/>
                    </a:lnTo>
                    <a:lnTo>
                      <a:pt x="350" y="394"/>
                    </a:lnTo>
                    <a:lnTo>
                      <a:pt x="317" y="474"/>
                    </a:lnTo>
                    <a:lnTo>
                      <a:pt x="289" y="555"/>
                    </a:lnTo>
                    <a:lnTo>
                      <a:pt x="352" y="528"/>
                    </a:lnTo>
                    <a:lnTo>
                      <a:pt x="417" y="502"/>
                    </a:lnTo>
                    <a:lnTo>
                      <a:pt x="482" y="482"/>
                    </a:lnTo>
                    <a:lnTo>
                      <a:pt x="536" y="467"/>
                    </a:lnTo>
                    <a:lnTo>
                      <a:pt x="589" y="453"/>
                    </a:lnTo>
                    <a:lnTo>
                      <a:pt x="616" y="373"/>
                    </a:lnTo>
                    <a:lnTo>
                      <a:pt x="648" y="294"/>
                    </a:lnTo>
                    <a:lnTo>
                      <a:pt x="685" y="217"/>
                    </a:lnTo>
                    <a:lnTo>
                      <a:pt x="717" y="159"/>
                    </a:lnTo>
                    <a:lnTo>
                      <a:pt x="753" y="104"/>
                    </a:lnTo>
                    <a:lnTo>
                      <a:pt x="778" y="68"/>
                    </a:lnTo>
                    <a:lnTo>
                      <a:pt x="804" y="33"/>
                    </a:lnTo>
                    <a:lnTo>
                      <a:pt x="8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defTabSz="914400"/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7"/>
              <p:cNvSpPr>
                <a:spLocks noEditPoints="1"/>
              </p:cNvSpPr>
              <p:nvPr/>
            </p:nvSpPr>
            <p:spPr bwMode="auto">
              <a:xfrm>
                <a:off x="174" y="543"/>
                <a:ext cx="173" cy="93"/>
              </a:xfrm>
              <a:custGeom>
                <a:avLst/>
                <a:gdLst>
                  <a:gd name="T0" fmla="*/ 66 w 2067"/>
                  <a:gd name="T1" fmla="*/ 85 h 1115"/>
                  <a:gd name="T2" fmla="*/ 66 w 2067"/>
                  <a:gd name="T3" fmla="*/ 1031 h 1115"/>
                  <a:gd name="T4" fmla="*/ 2001 w 2067"/>
                  <a:gd name="T5" fmla="*/ 1031 h 1115"/>
                  <a:gd name="T6" fmla="*/ 2001 w 2067"/>
                  <a:gd name="T7" fmla="*/ 85 h 1115"/>
                  <a:gd name="T8" fmla="*/ 66 w 2067"/>
                  <a:gd name="T9" fmla="*/ 85 h 1115"/>
                  <a:gd name="T10" fmla="*/ 0 w 2067"/>
                  <a:gd name="T11" fmla="*/ 0 h 1115"/>
                  <a:gd name="T12" fmla="*/ 2067 w 2067"/>
                  <a:gd name="T13" fmla="*/ 0 h 1115"/>
                  <a:gd name="T14" fmla="*/ 2067 w 2067"/>
                  <a:gd name="T15" fmla="*/ 1115 h 1115"/>
                  <a:gd name="T16" fmla="*/ 0 w 2067"/>
                  <a:gd name="T17" fmla="*/ 1115 h 1115"/>
                  <a:gd name="T18" fmla="*/ 0 w 2067"/>
                  <a:gd name="T19" fmla="*/ 0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67" h="1115">
                    <a:moveTo>
                      <a:pt x="66" y="85"/>
                    </a:moveTo>
                    <a:lnTo>
                      <a:pt x="66" y="1031"/>
                    </a:lnTo>
                    <a:lnTo>
                      <a:pt x="2001" y="1031"/>
                    </a:lnTo>
                    <a:lnTo>
                      <a:pt x="2001" y="85"/>
                    </a:lnTo>
                    <a:lnTo>
                      <a:pt x="66" y="85"/>
                    </a:lnTo>
                    <a:close/>
                    <a:moveTo>
                      <a:pt x="0" y="0"/>
                    </a:moveTo>
                    <a:lnTo>
                      <a:pt x="2067" y="0"/>
                    </a:lnTo>
                    <a:lnTo>
                      <a:pt x="2067" y="1115"/>
                    </a:lnTo>
                    <a:lnTo>
                      <a:pt x="0" y="11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defTabSz="914400"/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8"/>
              <p:cNvSpPr>
                <a:spLocks noEditPoints="1"/>
              </p:cNvSpPr>
              <p:nvPr/>
            </p:nvSpPr>
            <p:spPr bwMode="auto">
              <a:xfrm>
                <a:off x="157" y="644"/>
                <a:ext cx="207" cy="31"/>
              </a:xfrm>
              <a:custGeom>
                <a:avLst/>
                <a:gdLst>
                  <a:gd name="T0" fmla="*/ 1084 w 2489"/>
                  <a:gd name="T1" fmla="*/ 235 h 369"/>
                  <a:gd name="T2" fmla="*/ 1045 w 2489"/>
                  <a:gd name="T3" fmla="*/ 353 h 369"/>
                  <a:gd name="T4" fmla="*/ 1373 w 2489"/>
                  <a:gd name="T5" fmla="*/ 353 h 369"/>
                  <a:gd name="T6" fmla="*/ 1326 w 2489"/>
                  <a:gd name="T7" fmla="*/ 235 h 369"/>
                  <a:gd name="T8" fmla="*/ 1084 w 2489"/>
                  <a:gd name="T9" fmla="*/ 235 h 369"/>
                  <a:gd name="T10" fmla="*/ 246 w 2489"/>
                  <a:gd name="T11" fmla="*/ 43 h 369"/>
                  <a:gd name="T12" fmla="*/ 165 w 2489"/>
                  <a:gd name="T13" fmla="*/ 216 h 369"/>
                  <a:gd name="T14" fmla="*/ 2312 w 2489"/>
                  <a:gd name="T15" fmla="*/ 216 h 369"/>
                  <a:gd name="T16" fmla="*/ 2242 w 2489"/>
                  <a:gd name="T17" fmla="*/ 43 h 369"/>
                  <a:gd name="T18" fmla="*/ 246 w 2489"/>
                  <a:gd name="T19" fmla="*/ 43 h 369"/>
                  <a:gd name="T20" fmla="*/ 166 w 2489"/>
                  <a:gd name="T21" fmla="*/ 0 h 369"/>
                  <a:gd name="T22" fmla="*/ 2359 w 2489"/>
                  <a:gd name="T23" fmla="*/ 0 h 369"/>
                  <a:gd name="T24" fmla="*/ 2489 w 2489"/>
                  <a:gd name="T25" fmla="*/ 349 h 369"/>
                  <a:gd name="T26" fmla="*/ 2484 w 2489"/>
                  <a:gd name="T27" fmla="*/ 369 h 369"/>
                  <a:gd name="T28" fmla="*/ 0 w 2489"/>
                  <a:gd name="T29" fmla="*/ 369 h 369"/>
                  <a:gd name="T30" fmla="*/ 166 w 2489"/>
                  <a:gd name="T31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89" h="369">
                    <a:moveTo>
                      <a:pt x="1084" y="235"/>
                    </a:moveTo>
                    <a:lnTo>
                      <a:pt x="1045" y="353"/>
                    </a:lnTo>
                    <a:lnTo>
                      <a:pt x="1373" y="353"/>
                    </a:lnTo>
                    <a:lnTo>
                      <a:pt x="1326" y="235"/>
                    </a:lnTo>
                    <a:lnTo>
                      <a:pt x="1084" y="235"/>
                    </a:lnTo>
                    <a:close/>
                    <a:moveTo>
                      <a:pt x="246" y="43"/>
                    </a:moveTo>
                    <a:lnTo>
                      <a:pt x="165" y="216"/>
                    </a:lnTo>
                    <a:lnTo>
                      <a:pt x="2312" y="216"/>
                    </a:lnTo>
                    <a:lnTo>
                      <a:pt x="2242" y="43"/>
                    </a:lnTo>
                    <a:lnTo>
                      <a:pt x="246" y="43"/>
                    </a:lnTo>
                    <a:close/>
                    <a:moveTo>
                      <a:pt x="166" y="0"/>
                    </a:moveTo>
                    <a:lnTo>
                      <a:pt x="2359" y="0"/>
                    </a:lnTo>
                    <a:lnTo>
                      <a:pt x="2489" y="349"/>
                    </a:lnTo>
                    <a:lnTo>
                      <a:pt x="2484" y="369"/>
                    </a:lnTo>
                    <a:lnTo>
                      <a:pt x="0" y="369"/>
                    </a:lnTo>
                    <a:lnTo>
                      <a:pt x="1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defTabSz="914400"/>
                <a:endParaRPr lang="en-US" sz="18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080058" y="3859781"/>
            <a:ext cx="822746" cy="822746"/>
            <a:chOff x="1078752" y="3859893"/>
            <a:chExt cx="822960" cy="822960"/>
          </a:xfrm>
        </p:grpSpPr>
        <p:sp>
          <p:nvSpPr>
            <p:cNvPr id="15" name="Rounded Rectangle 14"/>
            <p:cNvSpPr/>
            <p:nvPr/>
          </p:nvSpPr>
          <p:spPr>
            <a:xfrm>
              <a:off x="1078752" y="3859893"/>
              <a:ext cx="822960" cy="82296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1332276" y="4026898"/>
              <a:ext cx="315912" cy="488950"/>
            </a:xfrm>
            <a:custGeom>
              <a:avLst/>
              <a:gdLst>
                <a:gd name="T0" fmla="*/ 940 w 2187"/>
                <a:gd name="T1" fmla="*/ 1158 h 3387"/>
                <a:gd name="T2" fmla="*/ 1261 w 2187"/>
                <a:gd name="T3" fmla="*/ 1210 h 3387"/>
                <a:gd name="T4" fmla="*/ 1229 w 2187"/>
                <a:gd name="T5" fmla="*/ 1137 h 3387"/>
                <a:gd name="T6" fmla="*/ 1157 w 2187"/>
                <a:gd name="T7" fmla="*/ 1148 h 3387"/>
                <a:gd name="T8" fmla="*/ 1059 w 2187"/>
                <a:gd name="T9" fmla="*/ 1169 h 3387"/>
                <a:gd name="T10" fmla="*/ 991 w 2187"/>
                <a:gd name="T11" fmla="*/ 1126 h 3387"/>
                <a:gd name="T12" fmla="*/ 758 w 2187"/>
                <a:gd name="T13" fmla="*/ 336 h 3387"/>
                <a:gd name="T14" fmla="*/ 445 w 2187"/>
                <a:gd name="T15" fmla="*/ 564 h 3387"/>
                <a:gd name="T16" fmla="*/ 282 w 2187"/>
                <a:gd name="T17" fmla="*/ 905 h 3387"/>
                <a:gd name="T18" fmla="*/ 297 w 2187"/>
                <a:gd name="T19" fmla="*/ 1275 h 3387"/>
                <a:gd name="T20" fmla="*/ 416 w 2187"/>
                <a:gd name="T21" fmla="*/ 1556 h 3387"/>
                <a:gd name="T22" fmla="*/ 592 w 2187"/>
                <a:gd name="T23" fmla="*/ 1822 h 3387"/>
                <a:gd name="T24" fmla="*/ 771 w 2187"/>
                <a:gd name="T25" fmla="*/ 2161 h 3387"/>
                <a:gd name="T26" fmla="*/ 763 w 2187"/>
                <a:gd name="T27" fmla="*/ 1235 h 3387"/>
                <a:gd name="T28" fmla="*/ 820 w 2187"/>
                <a:gd name="T29" fmla="*/ 1043 h 3387"/>
                <a:gd name="T30" fmla="*/ 991 w 2187"/>
                <a:gd name="T31" fmla="*/ 961 h 3387"/>
                <a:gd name="T32" fmla="*/ 1196 w 2187"/>
                <a:gd name="T33" fmla="*/ 961 h 3387"/>
                <a:gd name="T34" fmla="*/ 1369 w 2187"/>
                <a:gd name="T35" fmla="*/ 1043 h 3387"/>
                <a:gd name="T36" fmla="*/ 1423 w 2187"/>
                <a:gd name="T37" fmla="*/ 1236 h 3387"/>
                <a:gd name="T38" fmla="*/ 1417 w 2187"/>
                <a:gd name="T39" fmla="*/ 2161 h 3387"/>
                <a:gd name="T40" fmla="*/ 1595 w 2187"/>
                <a:gd name="T41" fmla="*/ 1823 h 3387"/>
                <a:gd name="T42" fmla="*/ 1771 w 2187"/>
                <a:gd name="T43" fmla="*/ 1557 h 3387"/>
                <a:gd name="T44" fmla="*/ 1890 w 2187"/>
                <a:gd name="T45" fmla="*/ 1275 h 3387"/>
                <a:gd name="T46" fmla="*/ 1905 w 2187"/>
                <a:gd name="T47" fmla="*/ 905 h 3387"/>
                <a:gd name="T48" fmla="*/ 1742 w 2187"/>
                <a:gd name="T49" fmla="*/ 564 h 3387"/>
                <a:gd name="T50" fmla="*/ 1429 w 2187"/>
                <a:gd name="T51" fmla="*/ 336 h 3387"/>
                <a:gd name="T52" fmla="*/ 1094 w 2187"/>
                <a:gd name="T53" fmla="*/ 0 h 3387"/>
                <a:gd name="T54" fmla="*/ 1574 w 2187"/>
                <a:gd name="T55" fmla="*/ 105 h 3387"/>
                <a:gd name="T56" fmla="*/ 1946 w 2187"/>
                <a:gd name="T57" fmla="*/ 388 h 3387"/>
                <a:gd name="T58" fmla="*/ 2158 w 2187"/>
                <a:gd name="T59" fmla="*/ 798 h 3387"/>
                <a:gd name="T60" fmla="*/ 2171 w 2187"/>
                <a:gd name="T61" fmla="*/ 1243 h 3387"/>
                <a:gd name="T62" fmla="*/ 2068 w 2187"/>
                <a:gd name="T63" fmla="*/ 1574 h 3387"/>
                <a:gd name="T64" fmla="*/ 1911 w 2187"/>
                <a:gd name="T65" fmla="*/ 1838 h 3387"/>
                <a:gd name="T66" fmla="*/ 1734 w 2187"/>
                <a:gd name="T67" fmla="*/ 2115 h 3387"/>
                <a:gd name="T68" fmla="*/ 1626 w 2187"/>
                <a:gd name="T69" fmla="*/ 2442 h 3387"/>
                <a:gd name="T70" fmla="*/ 1562 w 2187"/>
                <a:gd name="T71" fmla="*/ 2612 h 3387"/>
                <a:gd name="T72" fmla="*/ 1598 w 2187"/>
                <a:gd name="T73" fmla="*/ 2705 h 3387"/>
                <a:gd name="T74" fmla="*/ 1573 w 2187"/>
                <a:gd name="T75" fmla="*/ 2852 h 3387"/>
                <a:gd name="T76" fmla="*/ 1600 w 2187"/>
                <a:gd name="T77" fmla="*/ 2953 h 3387"/>
                <a:gd name="T78" fmla="*/ 1570 w 2187"/>
                <a:gd name="T79" fmla="*/ 3098 h 3387"/>
                <a:gd name="T80" fmla="*/ 1382 w 2187"/>
                <a:gd name="T81" fmla="*/ 3179 h 3387"/>
                <a:gd name="T82" fmla="*/ 1219 w 2187"/>
                <a:gd name="T83" fmla="*/ 3360 h 3387"/>
                <a:gd name="T84" fmla="*/ 968 w 2187"/>
                <a:gd name="T85" fmla="*/ 3360 h 3387"/>
                <a:gd name="T86" fmla="*/ 805 w 2187"/>
                <a:gd name="T87" fmla="*/ 3179 h 3387"/>
                <a:gd name="T88" fmla="*/ 617 w 2187"/>
                <a:gd name="T89" fmla="*/ 3098 h 3387"/>
                <a:gd name="T90" fmla="*/ 587 w 2187"/>
                <a:gd name="T91" fmla="*/ 2953 h 3387"/>
                <a:gd name="T92" fmla="*/ 614 w 2187"/>
                <a:gd name="T93" fmla="*/ 2852 h 3387"/>
                <a:gd name="T94" fmla="*/ 590 w 2187"/>
                <a:gd name="T95" fmla="*/ 2704 h 3387"/>
                <a:gd name="T96" fmla="*/ 626 w 2187"/>
                <a:gd name="T97" fmla="*/ 2612 h 3387"/>
                <a:gd name="T98" fmla="*/ 562 w 2187"/>
                <a:gd name="T99" fmla="*/ 2442 h 3387"/>
                <a:gd name="T100" fmla="*/ 453 w 2187"/>
                <a:gd name="T101" fmla="*/ 2115 h 3387"/>
                <a:gd name="T102" fmla="*/ 277 w 2187"/>
                <a:gd name="T103" fmla="*/ 1838 h 3387"/>
                <a:gd name="T104" fmla="*/ 119 w 2187"/>
                <a:gd name="T105" fmla="*/ 1574 h 3387"/>
                <a:gd name="T106" fmla="*/ 15 w 2187"/>
                <a:gd name="T107" fmla="*/ 1243 h 3387"/>
                <a:gd name="T108" fmla="*/ 29 w 2187"/>
                <a:gd name="T109" fmla="*/ 798 h 3387"/>
                <a:gd name="T110" fmla="*/ 241 w 2187"/>
                <a:gd name="T111" fmla="*/ 388 h 3387"/>
                <a:gd name="T112" fmla="*/ 614 w 2187"/>
                <a:gd name="T113" fmla="*/ 105 h 3387"/>
                <a:gd name="T114" fmla="*/ 1094 w 2187"/>
                <a:gd name="T115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87" h="3387">
                  <a:moveTo>
                    <a:pt x="991" y="1126"/>
                  </a:moveTo>
                  <a:lnTo>
                    <a:pt x="979" y="1128"/>
                  </a:lnTo>
                  <a:lnTo>
                    <a:pt x="968" y="1133"/>
                  </a:lnTo>
                  <a:lnTo>
                    <a:pt x="956" y="1140"/>
                  </a:lnTo>
                  <a:lnTo>
                    <a:pt x="945" y="1151"/>
                  </a:lnTo>
                  <a:lnTo>
                    <a:pt x="940" y="1158"/>
                  </a:lnTo>
                  <a:lnTo>
                    <a:pt x="934" y="1167"/>
                  </a:lnTo>
                  <a:lnTo>
                    <a:pt x="929" y="1179"/>
                  </a:lnTo>
                  <a:lnTo>
                    <a:pt x="926" y="1194"/>
                  </a:lnTo>
                  <a:lnTo>
                    <a:pt x="926" y="1210"/>
                  </a:lnTo>
                  <a:lnTo>
                    <a:pt x="1093" y="2161"/>
                  </a:lnTo>
                  <a:lnTo>
                    <a:pt x="1261" y="1210"/>
                  </a:lnTo>
                  <a:lnTo>
                    <a:pt x="1261" y="1194"/>
                  </a:lnTo>
                  <a:lnTo>
                    <a:pt x="1259" y="1179"/>
                  </a:lnTo>
                  <a:lnTo>
                    <a:pt x="1254" y="1167"/>
                  </a:lnTo>
                  <a:lnTo>
                    <a:pt x="1249" y="1158"/>
                  </a:lnTo>
                  <a:lnTo>
                    <a:pt x="1244" y="1151"/>
                  </a:lnTo>
                  <a:lnTo>
                    <a:pt x="1229" y="1137"/>
                  </a:lnTo>
                  <a:lnTo>
                    <a:pt x="1213" y="1129"/>
                  </a:lnTo>
                  <a:lnTo>
                    <a:pt x="1196" y="1126"/>
                  </a:lnTo>
                  <a:lnTo>
                    <a:pt x="1183" y="1128"/>
                  </a:lnTo>
                  <a:lnTo>
                    <a:pt x="1172" y="1134"/>
                  </a:lnTo>
                  <a:lnTo>
                    <a:pt x="1163" y="1140"/>
                  </a:lnTo>
                  <a:lnTo>
                    <a:pt x="1157" y="1148"/>
                  </a:lnTo>
                  <a:lnTo>
                    <a:pt x="1144" y="1160"/>
                  </a:lnTo>
                  <a:lnTo>
                    <a:pt x="1129" y="1169"/>
                  </a:lnTo>
                  <a:lnTo>
                    <a:pt x="1112" y="1175"/>
                  </a:lnTo>
                  <a:lnTo>
                    <a:pt x="1093" y="1177"/>
                  </a:lnTo>
                  <a:lnTo>
                    <a:pt x="1075" y="1175"/>
                  </a:lnTo>
                  <a:lnTo>
                    <a:pt x="1059" y="1169"/>
                  </a:lnTo>
                  <a:lnTo>
                    <a:pt x="1043" y="1160"/>
                  </a:lnTo>
                  <a:lnTo>
                    <a:pt x="1030" y="1148"/>
                  </a:lnTo>
                  <a:lnTo>
                    <a:pt x="1024" y="1140"/>
                  </a:lnTo>
                  <a:lnTo>
                    <a:pt x="1014" y="1134"/>
                  </a:lnTo>
                  <a:lnTo>
                    <a:pt x="1004" y="1128"/>
                  </a:lnTo>
                  <a:lnTo>
                    <a:pt x="991" y="1126"/>
                  </a:lnTo>
                  <a:close/>
                  <a:moveTo>
                    <a:pt x="1094" y="270"/>
                  </a:moveTo>
                  <a:lnTo>
                    <a:pt x="1023" y="272"/>
                  </a:lnTo>
                  <a:lnTo>
                    <a:pt x="953" y="280"/>
                  </a:lnTo>
                  <a:lnTo>
                    <a:pt x="886" y="295"/>
                  </a:lnTo>
                  <a:lnTo>
                    <a:pt x="821" y="313"/>
                  </a:lnTo>
                  <a:lnTo>
                    <a:pt x="758" y="336"/>
                  </a:lnTo>
                  <a:lnTo>
                    <a:pt x="697" y="364"/>
                  </a:lnTo>
                  <a:lnTo>
                    <a:pt x="640" y="397"/>
                  </a:lnTo>
                  <a:lnTo>
                    <a:pt x="587" y="433"/>
                  </a:lnTo>
                  <a:lnTo>
                    <a:pt x="536" y="473"/>
                  </a:lnTo>
                  <a:lnTo>
                    <a:pt x="489" y="516"/>
                  </a:lnTo>
                  <a:lnTo>
                    <a:pt x="445" y="564"/>
                  </a:lnTo>
                  <a:lnTo>
                    <a:pt x="406" y="614"/>
                  </a:lnTo>
                  <a:lnTo>
                    <a:pt x="372" y="668"/>
                  </a:lnTo>
                  <a:lnTo>
                    <a:pt x="342" y="723"/>
                  </a:lnTo>
                  <a:lnTo>
                    <a:pt x="317" y="782"/>
                  </a:lnTo>
                  <a:lnTo>
                    <a:pt x="296" y="843"/>
                  </a:lnTo>
                  <a:lnTo>
                    <a:pt x="282" y="905"/>
                  </a:lnTo>
                  <a:lnTo>
                    <a:pt x="274" y="970"/>
                  </a:lnTo>
                  <a:lnTo>
                    <a:pt x="271" y="1036"/>
                  </a:lnTo>
                  <a:lnTo>
                    <a:pt x="272" y="1101"/>
                  </a:lnTo>
                  <a:lnTo>
                    <a:pt x="277" y="1163"/>
                  </a:lnTo>
                  <a:lnTo>
                    <a:pt x="286" y="1221"/>
                  </a:lnTo>
                  <a:lnTo>
                    <a:pt x="297" y="1275"/>
                  </a:lnTo>
                  <a:lnTo>
                    <a:pt x="311" y="1328"/>
                  </a:lnTo>
                  <a:lnTo>
                    <a:pt x="328" y="1376"/>
                  </a:lnTo>
                  <a:lnTo>
                    <a:pt x="347" y="1424"/>
                  </a:lnTo>
                  <a:lnTo>
                    <a:pt x="369" y="1470"/>
                  </a:lnTo>
                  <a:lnTo>
                    <a:pt x="391" y="1513"/>
                  </a:lnTo>
                  <a:lnTo>
                    <a:pt x="416" y="1556"/>
                  </a:lnTo>
                  <a:lnTo>
                    <a:pt x="442" y="1600"/>
                  </a:lnTo>
                  <a:lnTo>
                    <a:pt x="470" y="1642"/>
                  </a:lnTo>
                  <a:lnTo>
                    <a:pt x="498" y="1684"/>
                  </a:lnTo>
                  <a:lnTo>
                    <a:pt x="528" y="1727"/>
                  </a:lnTo>
                  <a:lnTo>
                    <a:pt x="560" y="1774"/>
                  </a:lnTo>
                  <a:lnTo>
                    <a:pt x="592" y="1822"/>
                  </a:lnTo>
                  <a:lnTo>
                    <a:pt x="625" y="1873"/>
                  </a:lnTo>
                  <a:lnTo>
                    <a:pt x="657" y="1925"/>
                  </a:lnTo>
                  <a:lnTo>
                    <a:pt x="688" y="1981"/>
                  </a:lnTo>
                  <a:lnTo>
                    <a:pt x="718" y="2038"/>
                  </a:lnTo>
                  <a:lnTo>
                    <a:pt x="745" y="2098"/>
                  </a:lnTo>
                  <a:lnTo>
                    <a:pt x="771" y="2161"/>
                  </a:lnTo>
                  <a:lnTo>
                    <a:pt x="792" y="2226"/>
                  </a:lnTo>
                  <a:lnTo>
                    <a:pt x="810" y="2295"/>
                  </a:lnTo>
                  <a:lnTo>
                    <a:pt x="824" y="2366"/>
                  </a:lnTo>
                  <a:lnTo>
                    <a:pt x="962" y="2366"/>
                  </a:lnTo>
                  <a:lnTo>
                    <a:pt x="763" y="1237"/>
                  </a:lnTo>
                  <a:lnTo>
                    <a:pt x="763" y="1235"/>
                  </a:lnTo>
                  <a:lnTo>
                    <a:pt x="760" y="1201"/>
                  </a:lnTo>
                  <a:lnTo>
                    <a:pt x="763" y="1167"/>
                  </a:lnTo>
                  <a:lnTo>
                    <a:pt x="771" y="1134"/>
                  </a:lnTo>
                  <a:lnTo>
                    <a:pt x="783" y="1102"/>
                  </a:lnTo>
                  <a:lnTo>
                    <a:pt x="800" y="1072"/>
                  </a:lnTo>
                  <a:lnTo>
                    <a:pt x="820" y="1043"/>
                  </a:lnTo>
                  <a:lnTo>
                    <a:pt x="844" y="1020"/>
                  </a:lnTo>
                  <a:lnTo>
                    <a:pt x="871" y="999"/>
                  </a:lnTo>
                  <a:lnTo>
                    <a:pt x="899" y="983"/>
                  </a:lnTo>
                  <a:lnTo>
                    <a:pt x="929" y="971"/>
                  </a:lnTo>
                  <a:lnTo>
                    <a:pt x="960" y="964"/>
                  </a:lnTo>
                  <a:lnTo>
                    <a:pt x="991" y="961"/>
                  </a:lnTo>
                  <a:lnTo>
                    <a:pt x="1027" y="964"/>
                  </a:lnTo>
                  <a:lnTo>
                    <a:pt x="1061" y="974"/>
                  </a:lnTo>
                  <a:lnTo>
                    <a:pt x="1094" y="989"/>
                  </a:lnTo>
                  <a:lnTo>
                    <a:pt x="1126" y="974"/>
                  </a:lnTo>
                  <a:lnTo>
                    <a:pt x="1160" y="964"/>
                  </a:lnTo>
                  <a:lnTo>
                    <a:pt x="1196" y="961"/>
                  </a:lnTo>
                  <a:lnTo>
                    <a:pt x="1228" y="964"/>
                  </a:lnTo>
                  <a:lnTo>
                    <a:pt x="1259" y="971"/>
                  </a:lnTo>
                  <a:lnTo>
                    <a:pt x="1289" y="983"/>
                  </a:lnTo>
                  <a:lnTo>
                    <a:pt x="1318" y="999"/>
                  </a:lnTo>
                  <a:lnTo>
                    <a:pt x="1345" y="1020"/>
                  </a:lnTo>
                  <a:lnTo>
                    <a:pt x="1369" y="1043"/>
                  </a:lnTo>
                  <a:lnTo>
                    <a:pt x="1389" y="1071"/>
                  </a:lnTo>
                  <a:lnTo>
                    <a:pt x="1406" y="1101"/>
                  </a:lnTo>
                  <a:lnTo>
                    <a:pt x="1417" y="1133"/>
                  </a:lnTo>
                  <a:lnTo>
                    <a:pt x="1425" y="1167"/>
                  </a:lnTo>
                  <a:lnTo>
                    <a:pt x="1427" y="1201"/>
                  </a:lnTo>
                  <a:lnTo>
                    <a:pt x="1423" y="1236"/>
                  </a:lnTo>
                  <a:lnTo>
                    <a:pt x="1423" y="1237"/>
                  </a:lnTo>
                  <a:lnTo>
                    <a:pt x="1225" y="2366"/>
                  </a:lnTo>
                  <a:lnTo>
                    <a:pt x="1364" y="2366"/>
                  </a:lnTo>
                  <a:lnTo>
                    <a:pt x="1378" y="2295"/>
                  </a:lnTo>
                  <a:lnTo>
                    <a:pt x="1396" y="2226"/>
                  </a:lnTo>
                  <a:lnTo>
                    <a:pt x="1417" y="2161"/>
                  </a:lnTo>
                  <a:lnTo>
                    <a:pt x="1442" y="2098"/>
                  </a:lnTo>
                  <a:lnTo>
                    <a:pt x="1470" y="2038"/>
                  </a:lnTo>
                  <a:lnTo>
                    <a:pt x="1500" y="1981"/>
                  </a:lnTo>
                  <a:lnTo>
                    <a:pt x="1531" y="1926"/>
                  </a:lnTo>
                  <a:lnTo>
                    <a:pt x="1563" y="1874"/>
                  </a:lnTo>
                  <a:lnTo>
                    <a:pt x="1595" y="1823"/>
                  </a:lnTo>
                  <a:lnTo>
                    <a:pt x="1628" y="1774"/>
                  </a:lnTo>
                  <a:lnTo>
                    <a:pt x="1660" y="1727"/>
                  </a:lnTo>
                  <a:lnTo>
                    <a:pt x="1689" y="1684"/>
                  </a:lnTo>
                  <a:lnTo>
                    <a:pt x="1717" y="1642"/>
                  </a:lnTo>
                  <a:lnTo>
                    <a:pt x="1745" y="1600"/>
                  </a:lnTo>
                  <a:lnTo>
                    <a:pt x="1771" y="1557"/>
                  </a:lnTo>
                  <a:lnTo>
                    <a:pt x="1795" y="1514"/>
                  </a:lnTo>
                  <a:lnTo>
                    <a:pt x="1819" y="1470"/>
                  </a:lnTo>
                  <a:lnTo>
                    <a:pt x="1840" y="1425"/>
                  </a:lnTo>
                  <a:lnTo>
                    <a:pt x="1859" y="1377"/>
                  </a:lnTo>
                  <a:lnTo>
                    <a:pt x="1876" y="1328"/>
                  </a:lnTo>
                  <a:lnTo>
                    <a:pt x="1890" y="1275"/>
                  </a:lnTo>
                  <a:lnTo>
                    <a:pt x="1902" y="1221"/>
                  </a:lnTo>
                  <a:lnTo>
                    <a:pt x="1910" y="1163"/>
                  </a:lnTo>
                  <a:lnTo>
                    <a:pt x="1915" y="1101"/>
                  </a:lnTo>
                  <a:lnTo>
                    <a:pt x="1917" y="1036"/>
                  </a:lnTo>
                  <a:lnTo>
                    <a:pt x="1914" y="970"/>
                  </a:lnTo>
                  <a:lnTo>
                    <a:pt x="1905" y="905"/>
                  </a:lnTo>
                  <a:lnTo>
                    <a:pt x="1890" y="843"/>
                  </a:lnTo>
                  <a:lnTo>
                    <a:pt x="1871" y="782"/>
                  </a:lnTo>
                  <a:lnTo>
                    <a:pt x="1845" y="723"/>
                  </a:lnTo>
                  <a:lnTo>
                    <a:pt x="1815" y="668"/>
                  </a:lnTo>
                  <a:lnTo>
                    <a:pt x="1781" y="614"/>
                  </a:lnTo>
                  <a:lnTo>
                    <a:pt x="1742" y="564"/>
                  </a:lnTo>
                  <a:lnTo>
                    <a:pt x="1698" y="516"/>
                  </a:lnTo>
                  <a:lnTo>
                    <a:pt x="1652" y="473"/>
                  </a:lnTo>
                  <a:lnTo>
                    <a:pt x="1601" y="433"/>
                  </a:lnTo>
                  <a:lnTo>
                    <a:pt x="1546" y="397"/>
                  </a:lnTo>
                  <a:lnTo>
                    <a:pt x="1490" y="364"/>
                  </a:lnTo>
                  <a:lnTo>
                    <a:pt x="1429" y="336"/>
                  </a:lnTo>
                  <a:lnTo>
                    <a:pt x="1367" y="313"/>
                  </a:lnTo>
                  <a:lnTo>
                    <a:pt x="1302" y="295"/>
                  </a:lnTo>
                  <a:lnTo>
                    <a:pt x="1233" y="280"/>
                  </a:lnTo>
                  <a:lnTo>
                    <a:pt x="1164" y="272"/>
                  </a:lnTo>
                  <a:lnTo>
                    <a:pt x="1094" y="270"/>
                  </a:lnTo>
                  <a:close/>
                  <a:moveTo>
                    <a:pt x="1094" y="0"/>
                  </a:moveTo>
                  <a:lnTo>
                    <a:pt x="1179" y="3"/>
                  </a:lnTo>
                  <a:lnTo>
                    <a:pt x="1262" y="12"/>
                  </a:lnTo>
                  <a:lnTo>
                    <a:pt x="1344" y="28"/>
                  </a:lnTo>
                  <a:lnTo>
                    <a:pt x="1423" y="49"/>
                  </a:lnTo>
                  <a:lnTo>
                    <a:pt x="1500" y="74"/>
                  </a:lnTo>
                  <a:lnTo>
                    <a:pt x="1574" y="105"/>
                  </a:lnTo>
                  <a:lnTo>
                    <a:pt x="1645" y="142"/>
                  </a:lnTo>
                  <a:lnTo>
                    <a:pt x="1713" y="182"/>
                  </a:lnTo>
                  <a:lnTo>
                    <a:pt x="1777" y="228"/>
                  </a:lnTo>
                  <a:lnTo>
                    <a:pt x="1838" y="277"/>
                  </a:lnTo>
                  <a:lnTo>
                    <a:pt x="1895" y="331"/>
                  </a:lnTo>
                  <a:lnTo>
                    <a:pt x="1946" y="388"/>
                  </a:lnTo>
                  <a:lnTo>
                    <a:pt x="1994" y="449"/>
                  </a:lnTo>
                  <a:lnTo>
                    <a:pt x="2037" y="514"/>
                  </a:lnTo>
                  <a:lnTo>
                    <a:pt x="2075" y="581"/>
                  </a:lnTo>
                  <a:lnTo>
                    <a:pt x="2108" y="651"/>
                  </a:lnTo>
                  <a:lnTo>
                    <a:pt x="2136" y="723"/>
                  </a:lnTo>
                  <a:lnTo>
                    <a:pt x="2158" y="798"/>
                  </a:lnTo>
                  <a:lnTo>
                    <a:pt x="2173" y="876"/>
                  </a:lnTo>
                  <a:lnTo>
                    <a:pt x="2184" y="955"/>
                  </a:lnTo>
                  <a:lnTo>
                    <a:pt x="2187" y="1036"/>
                  </a:lnTo>
                  <a:lnTo>
                    <a:pt x="2185" y="1108"/>
                  </a:lnTo>
                  <a:lnTo>
                    <a:pt x="2180" y="1177"/>
                  </a:lnTo>
                  <a:lnTo>
                    <a:pt x="2171" y="1243"/>
                  </a:lnTo>
                  <a:lnTo>
                    <a:pt x="2160" y="1305"/>
                  </a:lnTo>
                  <a:lnTo>
                    <a:pt x="2147" y="1364"/>
                  </a:lnTo>
                  <a:lnTo>
                    <a:pt x="2130" y="1420"/>
                  </a:lnTo>
                  <a:lnTo>
                    <a:pt x="2111" y="1474"/>
                  </a:lnTo>
                  <a:lnTo>
                    <a:pt x="2091" y="1524"/>
                  </a:lnTo>
                  <a:lnTo>
                    <a:pt x="2068" y="1574"/>
                  </a:lnTo>
                  <a:lnTo>
                    <a:pt x="2044" y="1621"/>
                  </a:lnTo>
                  <a:lnTo>
                    <a:pt x="2020" y="1667"/>
                  </a:lnTo>
                  <a:lnTo>
                    <a:pt x="1994" y="1711"/>
                  </a:lnTo>
                  <a:lnTo>
                    <a:pt x="1967" y="1754"/>
                  </a:lnTo>
                  <a:lnTo>
                    <a:pt x="1939" y="1796"/>
                  </a:lnTo>
                  <a:lnTo>
                    <a:pt x="1911" y="1838"/>
                  </a:lnTo>
                  <a:lnTo>
                    <a:pt x="1883" y="1879"/>
                  </a:lnTo>
                  <a:lnTo>
                    <a:pt x="1852" y="1925"/>
                  </a:lnTo>
                  <a:lnTo>
                    <a:pt x="1821" y="1972"/>
                  </a:lnTo>
                  <a:lnTo>
                    <a:pt x="1790" y="2018"/>
                  </a:lnTo>
                  <a:lnTo>
                    <a:pt x="1761" y="2065"/>
                  </a:lnTo>
                  <a:lnTo>
                    <a:pt x="1734" y="2115"/>
                  </a:lnTo>
                  <a:lnTo>
                    <a:pt x="1709" y="2165"/>
                  </a:lnTo>
                  <a:lnTo>
                    <a:pt x="1685" y="2217"/>
                  </a:lnTo>
                  <a:lnTo>
                    <a:pt x="1665" y="2270"/>
                  </a:lnTo>
                  <a:lnTo>
                    <a:pt x="1649" y="2325"/>
                  </a:lnTo>
                  <a:lnTo>
                    <a:pt x="1635" y="2382"/>
                  </a:lnTo>
                  <a:lnTo>
                    <a:pt x="1626" y="2442"/>
                  </a:lnTo>
                  <a:lnTo>
                    <a:pt x="1622" y="2505"/>
                  </a:lnTo>
                  <a:lnTo>
                    <a:pt x="1619" y="2531"/>
                  </a:lnTo>
                  <a:lnTo>
                    <a:pt x="1610" y="2556"/>
                  </a:lnTo>
                  <a:lnTo>
                    <a:pt x="1598" y="2577"/>
                  </a:lnTo>
                  <a:lnTo>
                    <a:pt x="1582" y="2597"/>
                  </a:lnTo>
                  <a:lnTo>
                    <a:pt x="1562" y="2612"/>
                  </a:lnTo>
                  <a:lnTo>
                    <a:pt x="1540" y="2625"/>
                  </a:lnTo>
                  <a:lnTo>
                    <a:pt x="1515" y="2632"/>
                  </a:lnTo>
                  <a:lnTo>
                    <a:pt x="1541" y="2643"/>
                  </a:lnTo>
                  <a:lnTo>
                    <a:pt x="1564" y="2660"/>
                  </a:lnTo>
                  <a:lnTo>
                    <a:pt x="1584" y="2680"/>
                  </a:lnTo>
                  <a:lnTo>
                    <a:pt x="1598" y="2705"/>
                  </a:lnTo>
                  <a:lnTo>
                    <a:pt x="1607" y="2732"/>
                  </a:lnTo>
                  <a:lnTo>
                    <a:pt x="1610" y="2760"/>
                  </a:lnTo>
                  <a:lnTo>
                    <a:pt x="1607" y="2786"/>
                  </a:lnTo>
                  <a:lnTo>
                    <a:pt x="1600" y="2811"/>
                  </a:lnTo>
                  <a:lnTo>
                    <a:pt x="1589" y="2834"/>
                  </a:lnTo>
                  <a:lnTo>
                    <a:pt x="1573" y="2852"/>
                  </a:lnTo>
                  <a:lnTo>
                    <a:pt x="1555" y="2869"/>
                  </a:lnTo>
                  <a:lnTo>
                    <a:pt x="1534" y="2882"/>
                  </a:lnTo>
                  <a:lnTo>
                    <a:pt x="1555" y="2894"/>
                  </a:lnTo>
                  <a:lnTo>
                    <a:pt x="1573" y="2911"/>
                  </a:lnTo>
                  <a:lnTo>
                    <a:pt x="1589" y="2930"/>
                  </a:lnTo>
                  <a:lnTo>
                    <a:pt x="1600" y="2953"/>
                  </a:lnTo>
                  <a:lnTo>
                    <a:pt x="1607" y="2977"/>
                  </a:lnTo>
                  <a:lnTo>
                    <a:pt x="1610" y="3004"/>
                  </a:lnTo>
                  <a:lnTo>
                    <a:pt x="1607" y="3030"/>
                  </a:lnTo>
                  <a:lnTo>
                    <a:pt x="1599" y="3055"/>
                  </a:lnTo>
                  <a:lnTo>
                    <a:pt x="1587" y="3079"/>
                  </a:lnTo>
                  <a:lnTo>
                    <a:pt x="1570" y="3098"/>
                  </a:lnTo>
                  <a:lnTo>
                    <a:pt x="1551" y="3115"/>
                  </a:lnTo>
                  <a:lnTo>
                    <a:pt x="1528" y="3127"/>
                  </a:lnTo>
                  <a:lnTo>
                    <a:pt x="1502" y="3135"/>
                  </a:lnTo>
                  <a:lnTo>
                    <a:pt x="1475" y="3137"/>
                  </a:lnTo>
                  <a:lnTo>
                    <a:pt x="1392" y="3137"/>
                  </a:lnTo>
                  <a:lnTo>
                    <a:pt x="1382" y="3179"/>
                  </a:lnTo>
                  <a:lnTo>
                    <a:pt x="1366" y="3218"/>
                  </a:lnTo>
                  <a:lnTo>
                    <a:pt x="1345" y="3254"/>
                  </a:lnTo>
                  <a:lnTo>
                    <a:pt x="1319" y="3287"/>
                  </a:lnTo>
                  <a:lnTo>
                    <a:pt x="1289" y="3316"/>
                  </a:lnTo>
                  <a:lnTo>
                    <a:pt x="1256" y="3340"/>
                  </a:lnTo>
                  <a:lnTo>
                    <a:pt x="1219" y="3360"/>
                  </a:lnTo>
                  <a:lnTo>
                    <a:pt x="1180" y="3374"/>
                  </a:lnTo>
                  <a:lnTo>
                    <a:pt x="1137" y="3384"/>
                  </a:lnTo>
                  <a:lnTo>
                    <a:pt x="1094" y="3387"/>
                  </a:lnTo>
                  <a:lnTo>
                    <a:pt x="1050" y="3384"/>
                  </a:lnTo>
                  <a:lnTo>
                    <a:pt x="1007" y="3374"/>
                  </a:lnTo>
                  <a:lnTo>
                    <a:pt x="968" y="3360"/>
                  </a:lnTo>
                  <a:lnTo>
                    <a:pt x="931" y="3340"/>
                  </a:lnTo>
                  <a:lnTo>
                    <a:pt x="898" y="3316"/>
                  </a:lnTo>
                  <a:lnTo>
                    <a:pt x="868" y="3287"/>
                  </a:lnTo>
                  <a:lnTo>
                    <a:pt x="842" y="3254"/>
                  </a:lnTo>
                  <a:lnTo>
                    <a:pt x="821" y="3218"/>
                  </a:lnTo>
                  <a:lnTo>
                    <a:pt x="805" y="3179"/>
                  </a:lnTo>
                  <a:lnTo>
                    <a:pt x="794" y="3137"/>
                  </a:lnTo>
                  <a:lnTo>
                    <a:pt x="712" y="3137"/>
                  </a:lnTo>
                  <a:lnTo>
                    <a:pt x="685" y="3135"/>
                  </a:lnTo>
                  <a:lnTo>
                    <a:pt x="659" y="3127"/>
                  </a:lnTo>
                  <a:lnTo>
                    <a:pt x="636" y="3115"/>
                  </a:lnTo>
                  <a:lnTo>
                    <a:pt x="617" y="3098"/>
                  </a:lnTo>
                  <a:lnTo>
                    <a:pt x="600" y="3079"/>
                  </a:lnTo>
                  <a:lnTo>
                    <a:pt x="588" y="3055"/>
                  </a:lnTo>
                  <a:lnTo>
                    <a:pt x="579" y="3030"/>
                  </a:lnTo>
                  <a:lnTo>
                    <a:pt x="577" y="3004"/>
                  </a:lnTo>
                  <a:lnTo>
                    <a:pt x="579" y="2977"/>
                  </a:lnTo>
                  <a:lnTo>
                    <a:pt x="587" y="2953"/>
                  </a:lnTo>
                  <a:lnTo>
                    <a:pt x="598" y="2930"/>
                  </a:lnTo>
                  <a:lnTo>
                    <a:pt x="614" y="2911"/>
                  </a:lnTo>
                  <a:lnTo>
                    <a:pt x="632" y="2894"/>
                  </a:lnTo>
                  <a:lnTo>
                    <a:pt x="654" y="2882"/>
                  </a:lnTo>
                  <a:lnTo>
                    <a:pt x="632" y="2869"/>
                  </a:lnTo>
                  <a:lnTo>
                    <a:pt x="614" y="2852"/>
                  </a:lnTo>
                  <a:lnTo>
                    <a:pt x="598" y="2834"/>
                  </a:lnTo>
                  <a:lnTo>
                    <a:pt x="587" y="2811"/>
                  </a:lnTo>
                  <a:lnTo>
                    <a:pt x="579" y="2786"/>
                  </a:lnTo>
                  <a:lnTo>
                    <a:pt x="577" y="2760"/>
                  </a:lnTo>
                  <a:lnTo>
                    <a:pt x="581" y="2732"/>
                  </a:lnTo>
                  <a:lnTo>
                    <a:pt x="590" y="2704"/>
                  </a:lnTo>
                  <a:lnTo>
                    <a:pt x="604" y="2680"/>
                  </a:lnTo>
                  <a:lnTo>
                    <a:pt x="623" y="2660"/>
                  </a:lnTo>
                  <a:lnTo>
                    <a:pt x="647" y="2643"/>
                  </a:lnTo>
                  <a:lnTo>
                    <a:pt x="672" y="2632"/>
                  </a:lnTo>
                  <a:lnTo>
                    <a:pt x="648" y="2625"/>
                  </a:lnTo>
                  <a:lnTo>
                    <a:pt x="626" y="2612"/>
                  </a:lnTo>
                  <a:lnTo>
                    <a:pt x="606" y="2597"/>
                  </a:lnTo>
                  <a:lnTo>
                    <a:pt x="590" y="2577"/>
                  </a:lnTo>
                  <a:lnTo>
                    <a:pt x="577" y="2556"/>
                  </a:lnTo>
                  <a:lnTo>
                    <a:pt x="569" y="2531"/>
                  </a:lnTo>
                  <a:lnTo>
                    <a:pt x="566" y="2505"/>
                  </a:lnTo>
                  <a:lnTo>
                    <a:pt x="562" y="2442"/>
                  </a:lnTo>
                  <a:lnTo>
                    <a:pt x="553" y="2382"/>
                  </a:lnTo>
                  <a:lnTo>
                    <a:pt x="539" y="2325"/>
                  </a:lnTo>
                  <a:lnTo>
                    <a:pt x="523" y="2269"/>
                  </a:lnTo>
                  <a:lnTo>
                    <a:pt x="502" y="2217"/>
                  </a:lnTo>
                  <a:lnTo>
                    <a:pt x="479" y="2164"/>
                  </a:lnTo>
                  <a:lnTo>
                    <a:pt x="453" y="2115"/>
                  </a:lnTo>
                  <a:lnTo>
                    <a:pt x="427" y="2065"/>
                  </a:lnTo>
                  <a:lnTo>
                    <a:pt x="397" y="2018"/>
                  </a:lnTo>
                  <a:lnTo>
                    <a:pt x="367" y="1970"/>
                  </a:lnTo>
                  <a:lnTo>
                    <a:pt x="336" y="1924"/>
                  </a:lnTo>
                  <a:lnTo>
                    <a:pt x="305" y="1879"/>
                  </a:lnTo>
                  <a:lnTo>
                    <a:pt x="277" y="1838"/>
                  </a:lnTo>
                  <a:lnTo>
                    <a:pt x="249" y="1796"/>
                  </a:lnTo>
                  <a:lnTo>
                    <a:pt x="221" y="1754"/>
                  </a:lnTo>
                  <a:lnTo>
                    <a:pt x="194" y="1711"/>
                  </a:lnTo>
                  <a:lnTo>
                    <a:pt x="167" y="1667"/>
                  </a:lnTo>
                  <a:lnTo>
                    <a:pt x="143" y="1621"/>
                  </a:lnTo>
                  <a:lnTo>
                    <a:pt x="119" y="1574"/>
                  </a:lnTo>
                  <a:lnTo>
                    <a:pt x="96" y="1524"/>
                  </a:lnTo>
                  <a:lnTo>
                    <a:pt x="75" y="1473"/>
                  </a:lnTo>
                  <a:lnTo>
                    <a:pt x="57" y="1419"/>
                  </a:lnTo>
                  <a:lnTo>
                    <a:pt x="40" y="1364"/>
                  </a:lnTo>
                  <a:lnTo>
                    <a:pt x="27" y="1305"/>
                  </a:lnTo>
                  <a:lnTo>
                    <a:pt x="15" y="1243"/>
                  </a:lnTo>
                  <a:lnTo>
                    <a:pt x="7" y="1177"/>
                  </a:lnTo>
                  <a:lnTo>
                    <a:pt x="2" y="1108"/>
                  </a:lnTo>
                  <a:lnTo>
                    <a:pt x="0" y="1036"/>
                  </a:lnTo>
                  <a:lnTo>
                    <a:pt x="3" y="955"/>
                  </a:lnTo>
                  <a:lnTo>
                    <a:pt x="13" y="876"/>
                  </a:lnTo>
                  <a:lnTo>
                    <a:pt x="29" y="798"/>
                  </a:lnTo>
                  <a:lnTo>
                    <a:pt x="51" y="723"/>
                  </a:lnTo>
                  <a:lnTo>
                    <a:pt x="78" y="651"/>
                  </a:lnTo>
                  <a:lnTo>
                    <a:pt x="112" y="581"/>
                  </a:lnTo>
                  <a:lnTo>
                    <a:pt x="150" y="514"/>
                  </a:lnTo>
                  <a:lnTo>
                    <a:pt x="193" y="449"/>
                  </a:lnTo>
                  <a:lnTo>
                    <a:pt x="241" y="388"/>
                  </a:lnTo>
                  <a:lnTo>
                    <a:pt x="293" y="331"/>
                  </a:lnTo>
                  <a:lnTo>
                    <a:pt x="349" y="277"/>
                  </a:lnTo>
                  <a:lnTo>
                    <a:pt x="410" y="228"/>
                  </a:lnTo>
                  <a:lnTo>
                    <a:pt x="474" y="182"/>
                  </a:lnTo>
                  <a:lnTo>
                    <a:pt x="542" y="142"/>
                  </a:lnTo>
                  <a:lnTo>
                    <a:pt x="614" y="105"/>
                  </a:lnTo>
                  <a:lnTo>
                    <a:pt x="687" y="74"/>
                  </a:lnTo>
                  <a:lnTo>
                    <a:pt x="764" y="49"/>
                  </a:lnTo>
                  <a:lnTo>
                    <a:pt x="843" y="28"/>
                  </a:lnTo>
                  <a:lnTo>
                    <a:pt x="925" y="12"/>
                  </a:lnTo>
                  <a:lnTo>
                    <a:pt x="1008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80058" y="5003156"/>
            <a:ext cx="822746" cy="822746"/>
            <a:chOff x="1078752" y="5003566"/>
            <a:chExt cx="822960" cy="822960"/>
          </a:xfrm>
        </p:grpSpPr>
        <p:sp>
          <p:nvSpPr>
            <p:cNvPr id="16" name="Rounded Rectangle 15"/>
            <p:cNvSpPr/>
            <p:nvPr/>
          </p:nvSpPr>
          <p:spPr>
            <a:xfrm>
              <a:off x="1078752" y="5003566"/>
              <a:ext cx="822960" cy="82296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42" name="Group 26"/>
            <p:cNvGrpSpPr>
              <a:grpSpLocks noChangeAspect="1"/>
            </p:cNvGrpSpPr>
            <p:nvPr/>
          </p:nvGrpSpPr>
          <p:grpSpPr bwMode="auto">
            <a:xfrm>
              <a:off x="1264807" y="5200734"/>
              <a:ext cx="450850" cy="428625"/>
              <a:chOff x="392" y="656"/>
              <a:chExt cx="284" cy="270"/>
            </a:xfrm>
            <a:solidFill>
              <a:schemeClr val="bg1"/>
            </a:solidFill>
          </p:grpSpPr>
          <p:sp>
            <p:nvSpPr>
              <p:cNvPr id="45" name="Freeform 28"/>
              <p:cNvSpPr/>
              <p:nvPr/>
            </p:nvSpPr>
            <p:spPr bwMode="auto">
              <a:xfrm>
                <a:off x="426" y="656"/>
                <a:ext cx="52" cy="57"/>
              </a:xfrm>
              <a:custGeom>
                <a:avLst/>
                <a:gdLst>
                  <a:gd name="T0" fmla="*/ 313 w 625"/>
                  <a:gd name="T1" fmla="*/ 0 h 684"/>
                  <a:gd name="T2" fmla="*/ 355 w 625"/>
                  <a:gd name="T3" fmla="*/ 2 h 684"/>
                  <a:gd name="T4" fmla="*/ 396 w 625"/>
                  <a:gd name="T5" fmla="*/ 11 h 684"/>
                  <a:gd name="T6" fmla="*/ 435 w 625"/>
                  <a:gd name="T7" fmla="*/ 24 h 684"/>
                  <a:gd name="T8" fmla="*/ 470 w 625"/>
                  <a:gd name="T9" fmla="*/ 42 h 684"/>
                  <a:gd name="T10" fmla="*/ 504 w 625"/>
                  <a:gd name="T11" fmla="*/ 65 h 684"/>
                  <a:gd name="T12" fmla="*/ 533 w 625"/>
                  <a:gd name="T13" fmla="*/ 91 h 684"/>
                  <a:gd name="T14" fmla="*/ 559 w 625"/>
                  <a:gd name="T15" fmla="*/ 122 h 684"/>
                  <a:gd name="T16" fmla="*/ 582 w 625"/>
                  <a:gd name="T17" fmla="*/ 154 h 684"/>
                  <a:gd name="T18" fmla="*/ 600 w 625"/>
                  <a:gd name="T19" fmla="*/ 191 h 684"/>
                  <a:gd name="T20" fmla="*/ 614 w 625"/>
                  <a:gd name="T21" fmla="*/ 229 h 684"/>
                  <a:gd name="T22" fmla="*/ 622 w 625"/>
                  <a:gd name="T23" fmla="*/ 269 h 684"/>
                  <a:gd name="T24" fmla="*/ 625 w 625"/>
                  <a:gd name="T25" fmla="*/ 312 h 684"/>
                  <a:gd name="T26" fmla="*/ 622 w 625"/>
                  <a:gd name="T27" fmla="*/ 352 h 684"/>
                  <a:gd name="T28" fmla="*/ 615 w 625"/>
                  <a:gd name="T29" fmla="*/ 393 h 684"/>
                  <a:gd name="T30" fmla="*/ 603 w 625"/>
                  <a:gd name="T31" fmla="*/ 433 h 684"/>
                  <a:gd name="T32" fmla="*/ 589 w 625"/>
                  <a:gd name="T33" fmla="*/ 473 h 684"/>
                  <a:gd name="T34" fmla="*/ 569 w 625"/>
                  <a:gd name="T35" fmla="*/ 510 h 684"/>
                  <a:gd name="T36" fmla="*/ 546 w 625"/>
                  <a:gd name="T37" fmla="*/ 546 h 684"/>
                  <a:gd name="T38" fmla="*/ 520 w 625"/>
                  <a:gd name="T39" fmla="*/ 578 h 684"/>
                  <a:gd name="T40" fmla="*/ 491 w 625"/>
                  <a:gd name="T41" fmla="*/ 609 h 684"/>
                  <a:gd name="T42" fmla="*/ 460 w 625"/>
                  <a:gd name="T43" fmla="*/ 634 h 684"/>
                  <a:gd name="T44" fmla="*/ 425 w 625"/>
                  <a:gd name="T45" fmla="*/ 655 h 684"/>
                  <a:gd name="T46" fmla="*/ 390 w 625"/>
                  <a:gd name="T47" fmla="*/ 671 h 684"/>
                  <a:gd name="T48" fmla="*/ 352 w 625"/>
                  <a:gd name="T49" fmla="*/ 681 h 684"/>
                  <a:gd name="T50" fmla="*/ 313 w 625"/>
                  <a:gd name="T51" fmla="*/ 684 h 684"/>
                  <a:gd name="T52" fmla="*/ 274 w 625"/>
                  <a:gd name="T53" fmla="*/ 681 h 684"/>
                  <a:gd name="T54" fmla="*/ 236 w 625"/>
                  <a:gd name="T55" fmla="*/ 671 h 684"/>
                  <a:gd name="T56" fmla="*/ 200 w 625"/>
                  <a:gd name="T57" fmla="*/ 655 h 684"/>
                  <a:gd name="T58" fmla="*/ 166 w 625"/>
                  <a:gd name="T59" fmla="*/ 634 h 684"/>
                  <a:gd name="T60" fmla="*/ 134 w 625"/>
                  <a:gd name="T61" fmla="*/ 609 h 684"/>
                  <a:gd name="T62" fmla="*/ 106 w 625"/>
                  <a:gd name="T63" fmla="*/ 578 h 684"/>
                  <a:gd name="T64" fmla="*/ 80 w 625"/>
                  <a:gd name="T65" fmla="*/ 546 h 684"/>
                  <a:gd name="T66" fmla="*/ 57 w 625"/>
                  <a:gd name="T67" fmla="*/ 510 h 684"/>
                  <a:gd name="T68" fmla="*/ 37 w 625"/>
                  <a:gd name="T69" fmla="*/ 473 h 684"/>
                  <a:gd name="T70" fmla="*/ 21 w 625"/>
                  <a:gd name="T71" fmla="*/ 433 h 684"/>
                  <a:gd name="T72" fmla="*/ 10 w 625"/>
                  <a:gd name="T73" fmla="*/ 393 h 684"/>
                  <a:gd name="T74" fmla="*/ 3 w 625"/>
                  <a:gd name="T75" fmla="*/ 352 h 684"/>
                  <a:gd name="T76" fmla="*/ 0 w 625"/>
                  <a:gd name="T77" fmla="*/ 312 h 684"/>
                  <a:gd name="T78" fmla="*/ 3 w 625"/>
                  <a:gd name="T79" fmla="*/ 269 h 684"/>
                  <a:gd name="T80" fmla="*/ 12 w 625"/>
                  <a:gd name="T81" fmla="*/ 229 h 684"/>
                  <a:gd name="T82" fmla="*/ 25 w 625"/>
                  <a:gd name="T83" fmla="*/ 191 h 684"/>
                  <a:gd name="T84" fmla="*/ 43 w 625"/>
                  <a:gd name="T85" fmla="*/ 154 h 684"/>
                  <a:gd name="T86" fmla="*/ 66 w 625"/>
                  <a:gd name="T87" fmla="*/ 122 h 684"/>
                  <a:gd name="T88" fmla="*/ 92 w 625"/>
                  <a:gd name="T89" fmla="*/ 91 h 684"/>
                  <a:gd name="T90" fmla="*/ 122 w 625"/>
                  <a:gd name="T91" fmla="*/ 65 h 684"/>
                  <a:gd name="T92" fmla="*/ 155 w 625"/>
                  <a:gd name="T93" fmla="*/ 42 h 684"/>
                  <a:gd name="T94" fmla="*/ 192 w 625"/>
                  <a:gd name="T95" fmla="*/ 24 h 684"/>
                  <a:gd name="T96" fmla="*/ 230 w 625"/>
                  <a:gd name="T97" fmla="*/ 11 h 684"/>
                  <a:gd name="T98" fmla="*/ 270 w 625"/>
                  <a:gd name="T99" fmla="*/ 2 h 684"/>
                  <a:gd name="T100" fmla="*/ 313 w 625"/>
                  <a:gd name="T101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5" h="684">
                    <a:moveTo>
                      <a:pt x="313" y="0"/>
                    </a:moveTo>
                    <a:lnTo>
                      <a:pt x="355" y="2"/>
                    </a:lnTo>
                    <a:lnTo>
                      <a:pt x="396" y="11"/>
                    </a:lnTo>
                    <a:lnTo>
                      <a:pt x="435" y="24"/>
                    </a:lnTo>
                    <a:lnTo>
                      <a:pt x="470" y="42"/>
                    </a:lnTo>
                    <a:lnTo>
                      <a:pt x="504" y="65"/>
                    </a:lnTo>
                    <a:lnTo>
                      <a:pt x="533" y="91"/>
                    </a:lnTo>
                    <a:lnTo>
                      <a:pt x="559" y="122"/>
                    </a:lnTo>
                    <a:lnTo>
                      <a:pt x="582" y="154"/>
                    </a:lnTo>
                    <a:lnTo>
                      <a:pt x="600" y="191"/>
                    </a:lnTo>
                    <a:lnTo>
                      <a:pt x="614" y="229"/>
                    </a:lnTo>
                    <a:lnTo>
                      <a:pt x="622" y="269"/>
                    </a:lnTo>
                    <a:lnTo>
                      <a:pt x="625" y="312"/>
                    </a:lnTo>
                    <a:lnTo>
                      <a:pt x="622" y="352"/>
                    </a:lnTo>
                    <a:lnTo>
                      <a:pt x="615" y="393"/>
                    </a:lnTo>
                    <a:lnTo>
                      <a:pt x="603" y="433"/>
                    </a:lnTo>
                    <a:lnTo>
                      <a:pt x="589" y="473"/>
                    </a:lnTo>
                    <a:lnTo>
                      <a:pt x="569" y="510"/>
                    </a:lnTo>
                    <a:lnTo>
                      <a:pt x="546" y="546"/>
                    </a:lnTo>
                    <a:lnTo>
                      <a:pt x="520" y="578"/>
                    </a:lnTo>
                    <a:lnTo>
                      <a:pt x="491" y="609"/>
                    </a:lnTo>
                    <a:lnTo>
                      <a:pt x="460" y="634"/>
                    </a:lnTo>
                    <a:lnTo>
                      <a:pt x="425" y="655"/>
                    </a:lnTo>
                    <a:lnTo>
                      <a:pt x="390" y="671"/>
                    </a:lnTo>
                    <a:lnTo>
                      <a:pt x="352" y="681"/>
                    </a:lnTo>
                    <a:lnTo>
                      <a:pt x="313" y="684"/>
                    </a:lnTo>
                    <a:lnTo>
                      <a:pt x="274" y="681"/>
                    </a:lnTo>
                    <a:lnTo>
                      <a:pt x="236" y="671"/>
                    </a:lnTo>
                    <a:lnTo>
                      <a:pt x="200" y="655"/>
                    </a:lnTo>
                    <a:lnTo>
                      <a:pt x="166" y="634"/>
                    </a:lnTo>
                    <a:lnTo>
                      <a:pt x="134" y="609"/>
                    </a:lnTo>
                    <a:lnTo>
                      <a:pt x="106" y="578"/>
                    </a:lnTo>
                    <a:lnTo>
                      <a:pt x="80" y="546"/>
                    </a:lnTo>
                    <a:lnTo>
                      <a:pt x="57" y="510"/>
                    </a:lnTo>
                    <a:lnTo>
                      <a:pt x="37" y="473"/>
                    </a:lnTo>
                    <a:lnTo>
                      <a:pt x="21" y="433"/>
                    </a:lnTo>
                    <a:lnTo>
                      <a:pt x="10" y="393"/>
                    </a:lnTo>
                    <a:lnTo>
                      <a:pt x="3" y="352"/>
                    </a:lnTo>
                    <a:lnTo>
                      <a:pt x="0" y="312"/>
                    </a:lnTo>
                    <a:lnTo>
                      <a:pt x="3" y="269"/>
                    </a:lnTo>
                    <a:lnTo>
                      <a:pt x="12" y="229"/>
                    </a:lnTo>
                    <a:lnTo>
                      <a:pt x="25" y="191"/>
                    </a:lnTo>
                    <a:lnTo>
                      <a:pt x="43" y="154"/>
                    </a:lnTo>
                    <a:lnTo>
                      <a:pt x="66" y="122"/>
                    </a:lnTo>
                    <a:lnTo>
                      <a:pt x="92" y="91"/>
                    </a:lnTo>
                    <a:lnTo>
                      <a:pt x="122" y="65"/>
                    </a:lnTo>
                    <a:lnTo>
                      <a:pt x="155" y="42"/>
                    </a:lnTo>
                    <a:lnTo>
                      <a:pt x="192" y="24"/>
                    </a:lnTo>
                    <a:lnTo>
                      <a:pt x="230" y="11"/>
                    </a:lnTo>
                    <a:lnTo>
                      <a:pt x="270" y="2"/>
                    </a:lnTo>
                    <a:lnTo>
                      <a:pt x="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defTabSz="914400"/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9"/>
              <p:cNvSpPr/>
              <p:nvPr/>
            </p:nvSpPr>
            <p:spPr bwMode="auto">
              <a:xfrm>
                <a:off x="590" y="656"/>
                <a:ext cx="52" cy="57"/>
              </a:xfrm>
              <a:custGeom>
                <a:avLst/>
                <a:gdLst>
                  <a:gd name="T0" fmla="*/ 312 w 625"/>
                  <a:gd name="T1" fmla="*/ 0 h 684"/>
                  <a:gd name="T2" fmla="*/ 355 w 625"/>
                  <a:gd name="T3" fmla="*/ 2 h 684"/>
                  <a:gd name="T4" fmla="*/ 396 w 625"/>
                  <a:gd name="T5" fmla="*/ 11 h 684"/>
                  <a:gd name="T6" fmla="*/ 434 w 625"/>
                  <a:gd name="T7" fmla="*/ 24 h 684"/>
                  <a:gd name="T8" fmla="*/ 471 w 625"/>
                  <a:gd name="T9" fmla="*/ 42 h 684"/>
                  <a:gd name="T10" fmla="*/ 503 w 625"/>
                  <a:gd name="T11" fmla="*/ 65 h 684"/>
                  <a:gd name="T12" fmla="*/ 533 w 625"/>
                  <a:gd name="T13" fmla="*/ 91 h 684"/>
                  <a:gd name="T14" fmla="*/ 560 w 625"/>
                  <a:gd name="T15" fmla="*/ 122 h 684"/>
                  <a:gd name="T16" fmla="*/ 583 w 625"/>
                  <a:gd name="T17" fmla="*/ 154 h 684"/>
                  <a:gd name="T18" fmla="*/ 600 w 625"/>
                  <a:gd name="T19" fmla="*/ 191 h 684"/>
                  <a:gd name="T20" fmla="*/ 614 w 625"/>
                  <a:gd name="T21" fmla="*/ 229 h 684"/>
                  <a:gd name="T22" fmla="*/ 622 w 625"/>
                  <a:gd name="T23" fmla="*/ 269 h 684"/>
                  <a:gd name="T24" fmla="*/ 625 w 625"/>
                  <a:gd name="T25" fmla="*/ 312 h 684"/>
                  <a:gd name="T26" fmla="*/ 622 w 625"/>
                  <a:gd name="T27" fmla="*/ 352 h 684"/>
                  <a:gd name="T28" fmla="*/ 615 w 625"/>
                  <a:gd name="T29" fmla="*/ 393 h 684"/>
                  <a:gd name="T30" fmla="*/ 604 w 625"/>
                  <a:gd name="T31" fmla="*/ 433 h 684"/>
                  <a:gd name="T32" fmla="*/ 588 w 625"/>
                  <a:gd name="T33" fmla="*/ 473 h 684"/>
                  <a:gd name="T34" fmla="*/ 569 w 625"/>
                  <a:gd name="T35" fmla="*/ 510 h 684"/>
                  <a:gd name="T36" fmla="*/ 546 w 625"/>
                  <a:gd name="T37" fmla="*/ 546 h 684"/>
                  <a:gd name="T38" fmla="*/ 520 w 625"/>
                  <a:gd name="T39" fmla="*/ 578 h 684"/>
                  <a:gd name="T40" fmla="*/ 490 w 625"/>
                  <a:gd name="T41" fmla="*/ 609 h 684"/>
                  <a:gd name="T42" fmla="*/ 459 w 625"/>
                  <a:gd name="T43" fmla="*/ 634 h 684"/>
                  <a:gd name="T44" fmla="*/ 426 w 625"/>
                  <a:gd name="T45" fmla="*/ 655 h 684"/>
                  <a:gd name="T46" fmla="*/ 390 w 625"/>
                  <a:gd name="T47" fmla="*/ 671 h 684"/>
                  <a:gd name="T48" fmla="*/ 352 w 625"/>
                  <a:gd name="T49" fmla="*/ 681 h 684"/>
                  <a:gd name="T50" fmla="*/ 312 w 625"/>
                  <a:gd name="T51" fmla="*/ 684 h 684"/>
                  <a:gd name="T52" fmla="*/ 274 w 625"/>
                  <a:gd name="T53" fmla="*/ 681 h 684"/>
                  <a:gd name="T54" fmla="*/ 236 w 625"/>
                  <a:gd name="T55" fmla="*/ 671 h 684"/>
                  <a:gd name="T56" fmla="*/ 200 w 625"/>
                  <a:gd name="T57" fmla="*/ 655 h 684"/>
                  <a:gd name="T58" fmla="*/ 166 w 625"/>
                  <a:gd name="T59" fmla="*/ 634 h 684"/>
                  <a:gd name="T60" fmla="*/ 134 w 625"/>
                  <a:gd name="T61" fmla="*/ 609 h 684"/>
                  <a:gd name="T62" fmla="*/ 105 w 625"/>
                  <a:gd name="T63" fmla="*/ 578 h 684"/>
                  <a:gd name="T64" fmla="*/ 79 w 625"/>
                  <a:gd name="T65" fmla="*/ 546 h 684"/>
                  <a:gd name="T66" fmla="*/ 57 w 625"/>
                  <a:gd name="T67" fmla="*/ 510 h 684"/>
                  <a:gd name="T68" fmla="*/ 37 w 625"/>
                  <a:gd name="T69" fmla="*/ 473 h 684"/>
                  <a:gd name="T70" fmla="*/ 21 w 625"/>
                  <a:gd name="T71" fmla="*/ 433 h 684"/>
                  <a:gd name="T72" fmla="*/ 10 w 625"/>
                  <a:gd name="T73" fmla="*/ 393 h 684"/>
                  <a:gd name="T74" fmla="*/ 2 w 625"/>
                  <a:gd name="T75" fmla="*/ 352 h 684"/>
                  <a:gd name="T76" fmla="*/ 0 w 625"/>
                  <a:gd name="T77" fmla="*/ 312 h 684"/>
                  <a:gd name="T78" fmla="*/ 3 w 625"/>
                  <a:gd name="T79" fmla="*/ 269 h 684"/>
                  <a:gd name="T80" fmla="*/ 12 w 625"/>
                  <a:gd name="T81" fmla="*/ 229 h 684"/>
                  <a:gd name="T82" fmla="*/ 25 w 625"/>
                  <a:gd name="T83" fmla="*/ 191 h 684"/>
                  <a:gd name="T84" fmla="*/ 43 w 625"/>
                  <a:gd name="T85" fmla="*/ 154 h 684"/>
                  <a:gd name="T86" fmla="*/ 65 w 625"/>
                  <a:gd name="T87" fmla="*/ 122 h 684"/>
                  <a:gd name="T88" fmla="*/ 91 w 625"/>
                  <a:gd name="T89" fmla="*/ 91 h 684"/>
                  <a:gd name="T90" fmla="*/ 122 w 625"/>
                  <a:gd name="T91" fmla="*/ 65 h 684"/>
                  <a:gd name="T92" fmla="*/ 155 w 625"/>
                  <a:gd name="T93" fmla="*/ 42 h 684"/>
                  <a:gd name="T94" fmla="*/ 191 w 625"/>
                  <a:gd name="T95" fmla="*/ 24 h 684"/>
                  <a:gd name="T96" fmla="*/ 230 w 625"/>
                  <a:gd name="T97" fmla="*/ 11 h 684"/>
                  <a:gd name="T98" fmla="*/ 271 w 625"/>
                  <a:gd name="T99" fmla="*/ 2 h 684"/>
                  <a:gd name="T100" fmla="*/ 312 w 625"/>
                  <a:gd name="T101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5" h="684">
                    <a:moveTo>
                      <a:pt x="312" y="0"/>
                    </a:moveTo>
                    <a:lnTo>
                      <a:pt x="355" y="2"/>
                    </a:lnTo>
                    <a:lnTo>
                      <a:pt x="396" y="11"/>
                    </a:lnTo>
                    <a:lnTo>
                      <a:pt x="434" y="24"/>
                    </a:lnTo>
                    <a:lnTo>
                      <a:pt x="471" y="42"/>
                    </a:lnTo>
                    <a:lnTo>
                      <a:pt x="503" y="65"/>
                    </a:lnTo>
                    <a:lnTo>
                      <a:pt x="533" y="91"/>
                    </a:lnTo>
                    <a:lnTo>
                      <a:pt x="560" y="122"/>
                    </a:lnTo>
                    <a:lnTo>
                      <a:pt x="583" y="154"/>
                    </a:lnTo>
                    <a:lnTo>
                      <a:pt x="600" y="191"/>
                    </a:lnTo>
                    <a:lnTo>
                      <a:pt x="614" y="229"/>
                    </a:lnTo>
                    <a:lnTo>
                      <a:pt x="622" y="269"/>
                    </a:lnTo>
                    <a:lnTo>
                      <a:pt x="625" y="312"/>
                    </a:lnTo>
                    <a:lnTo>
                      <a:pt x="622" y="352"/>
                    </a:lnTo>
                    <a:lnTo>
                      <a:pt x="615" y="393"/>
                    </a:lnTo>
                    <a:lnTo>
                      <a:pt x="604" y="433"/>
                    </a:lnTo>
                    <a:lnTo>
                      <a:pt x="588" y="473"/>
                    </a:lnTo>
                    <a:lnTo>
                      <a:pt x="569" y="510"/>
                    </a:lnTo>
                    <a:lnTo>
                      <a:pt x="546" y="546"/>
                    </a:lnTo>
                    <a:lnTo>
                      <a:pt x="520" y="578"/>
                    </a:lnTo>
                    <a:lnTo>
                      <a:pt x="490" y="609"/>
                    </a:lnTo>
                    <a:lnTo>
                      <a:pt x="459" y="634"/>
                    </a:lnTo>
                    <a:lnTo>
                      <a:pt x="426" y="655"/>
                    </a:lnTo>
                    <a:lnTo>
                      <a:pt x="390" y="671"/>
                    </a:lnTo>
                    <a:lnTo>
                      <a:pt x="352" y="681"/>
                    </a:lnTo>
                    <a:lnTo>
                      <a:pt x="312" y="684"/>
                    </a:lnTo>
                    <a:lnTo>
                      <a:pt x="274" y="681"/>
                    </a:lnTo>
                    <a:lnTo>
                      <a:pt x="236" y="671"/>
                    </a:lnTo>
                    <a:lnTo>
                      <a:pt x="200" y="655"/>
                    </a:lnTo>
                    <a:lnTo>
                      <a:pt x="166" y="634"/>
                    </a:lnTo>
                    <a:lnTo>
                      <a:pt x="134" y="609"/>
                    </a:lnTo>
                    <a:lnTo>
                      <a:pt x="105" y="578"/>
                    </a:lnTo>
                    <a:lnTo>
                      <a:pt x="79" y="546"/>
                    </a:lnTo>
                    <a:lnTo>
                      <a:pt x="57" y="510"/>
                    </a:lnTo>
                    <a:lnTo>
                      <a:pt x="37" y="473"/>
                    </a:lnTo>
                    <a:lnTo>
                      <a:pt x="21" y="433"/>
                    </a:lnTo>
                    <a:lnTo>
                      <a:pt x="10" y="393"/>
                    </a:lnTo>
                    <a:lnTo>
                      <a:pt x="2" y="352"/>
                    </a:lnTo>
                    <a:lnTo>
                      <a:pt x="0" y="312"/>
                    </a:lnTo>
                    <a:lnTo>
                      <a:pt x="3" y="269"/>
                    </a:lnTo>
                    <a:lnTo>
                      <a:pt x="12" y="229"/>
                    </a:lnTo>
                    <a:lnTo>
                      <a:pt x="25" y="191"/>
                    </a:lnTo>
                    <a:lnTo>
                      <a:pt x="43" y="154"/>
                    </a:lnTo>
                    <a:lnTo>
                      <a:pt x="65" y="122"/>
                    </a:lnTo>
                    <a:lnTo>
                      <a:pt x="91" y="91"/>
                    </a:lnTo>
                    <a:lnTo>
                      <a:pt x="122" y="65"/>
                    </a:lnTo>
                    <a:lnTo>
                      <a:pt x="155" y="42"/>
                    </a:lnTo>
                    <a:lnTo>
                      <a:pt x="191" y="24"/>
                    </a:lnTo>
                    <a:lnTo>
                      <a:pt x="230" y="11"/>
                    </a:lnTo>
                    <a:lnTo>
                      <a:pt x="271" y="2"/>
                    </a:lnTo>
                    <a:lnTo>
                      <a:pt x="3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defTabSz="914400"/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0"/>
              <p:cNvSpPr/>
              <p:nvPr/>
            </p:nvSpPr>
            <p:spPr bwMode="auto">
              <a:xfrm>
                <a:off x="392" y="715"/>
                <a:ext cx="115" cy="211"/>
              </a:xfrm>
              <a:custGeom>
                <a:avLst/>
                <a:gdLst>
                  <a:gd name="T0" fmla="*/ 700 w 1379"/>
                  <a:gd name="T1" fmla="*/ 64 h 2528"/>
                  <a:gd name="T2" fmla="*/ 814 w 1379"/>
                  <a:gd name="T3" fmla="*/ 710 h 2528"/>
                  <a:gd name="T4" fmla="*/ 762 w 1379"/>
                  <a:gd name="T5" fmla="*/ 1 h 2528"/>
                  <a:gd name="T6" fmla="*/ 891 w 1379"/>
                  <a:gd name="T7" fmla="*/ 15 h 2528"/>
                  <a:gd name="T8" fmla="*/ 1015 w 1379"/>
                  <a:gd name="T9" fmla="*/ 38 h 2528"/>
                  <a:gd name="T10" fmla="*/ 1122 w 1379"/>
                  <a:gd name="T11" fmla="*/ 65 h 2528"/>
                  <a:gd name="T12" fmla="*/ 1202 w 1379"/>
                  <a:gd name="T13" fmla="*/ 89 h 2528"/>
                  <a:gd name="T14" fmla="*/ 1246 w 1379"/>
                  <a:gd name="T15" fmla="*/ 104 h 2528"/>
                  <a:gd name="T16" fmla="*/ 1269 w 1379"/>
                  <a:gd name="T17" fmla="*/ 118 h 2528"/>
                  <a:gd name="T18" fmla="*/ 1298 w 1379"/>
                  <a:gd name="T19" fmla="*/ 137 h 2528"/>
                  <a:gd name="T20" fmla="*/ 1318 w 1379"/>
                  <a:gd name="T21" fmla="*/ 166 h 2528"/>
                  <a:gd name="T22" fmla="*/ 1328 w 1379"/>
                  <a:gd name="T23" fmla="*/ 197 h 2528"/>
                  <a:gd name="T24" fmla="*/ 1379 w 1379"/>
                  <a:gd name="T25" fmla="*/ 639 h 2528"/>
                  <a:gd name="T26" fmla="*/ 1342 w 1379"/>
                  <a:gd name="T27" fmla="*/ 653 h 2528"/>
                  <a:gd name="T28" fmla="*/ 1221 w 1379"/>
                  <a:gd name="T29" fmla="*/ 733 h 2528"/>
                  <a:gd name="T30" fmla="*/ 1094 w 1379"/>
                  <a:gd name="T31" fmla="*/ 314 h 2528"/>
                  <a:gd name="T32" fmla="*/ 1038 w 1379"/>
                  <a:gd name="T33" fmla="*/ 932 h 2528"/>
                  <a:gd name="T34" fmla="*/ 993 w 1379"/>
                  <a:gd name="T35" fmla="*/ 1013 h 2528"/>
                  <a:gd name="T36" fmla="*/ 953 w 1379"/>
                  <a:gd name="T37" fmla="*/ 1111 h 2528"/>
                  <a:gd name="T38" fmla="*/ 938 w 1379"/>
                  <a:gd name="T39" fmla="*/ 1163 h 2528"/>
                  <a:gd name="T40" fmla="*/ 921 w 1379"/>
                  <a:gd name="T41" fmla="*/ 1265 h 2528"/>
                  <a:gd name="T42" fmla="*/ 916 w 1379"/>
                  <a:gd name="T43" fmla="*/ 1401 h 2528"/>
                  <a:gd name="T44" fmla="*/ 930 w 1379"/>
                  <a:gd name="T45" fmla="*/ 1509 h 2528"/>
                  <a:gd name="T46" fmla="*/ 953 w 1379"/>
                  <a:gd name="T47" fmla="*/ 1598 h 2528"/>
                  <a:gd name="T48" fmla="*/ 977 w 1379"/>
                  <a:gd name="T49" fmla="*/ 1662 h 2528"/>
                  <a:gd name="T50" fmla="*/ 1018 w 1379"/>
                  <a:gd name="T51" fmla="*/ 1745 h 2528"/>
                  <a:gd name="T52" fmla="*/ 1067 w 1379"/>
                  <a:gd name="T53" fmla="*/ 1822 h 2528"/>
                  <a:gd name="T54" fmla="*/ 1120 w 1379"/>
                  <a:gd name="T55" fmla="*/ 1884 h 2528"/>
                  <a:gd name="T56" fmla="*/ 1152 w 1379"/>
                  <a:gd name="T57" fmla="*/ 2427 h 2528"/>
                  <a:gd name="T58" fmla="*/ 1104 w 1379"/>
                  <a:gd name="T59" fmla="*/ 2496 h 2528"/>
                  <a:gd name="T60" fmla="*/ 1023 w 1379"/>
                  <a:gd name="T61" fmla="*/ 2528 h 2528"/>
                  <a:gd name="T62" fmla="*/ 982 w 1379"/>
                  <a:gd name="T63" fmla="*/ 2525 h 2528"/>
                  <a:gd name="T64" fmla="*/ 911 w 1379"/>
                  <a:gd name="T65" fmla="*/ 2490 h 2528"/>
                  <a:gd name="T66" fmla="*/ 868 w 1379"/>
                  <a:gd name="T67" fmla="*/ 2421 h 2528"/>
                  <a:gd name="T68" fmla="*/ 756 w 1379"/>
                  <a:gd name="T69" fmla="*/ 1296 h 2528"/>
                  <a:gd name="T70" fmla="*/ 694 w 1379"/>
                  <a:gd name="T71" fmla="*/ 1300 h 2528"/>
                  <a:gd name="T72" fmla="*/ 567 w 1379"/>
                  <a:gd name="T73" fmla="*/ 2392 h 2528"/>
                  <a:gd name="T74" fmla="*/ 537 w 1379"/>
                  <a:gd name="T75" fmla="*/ 2470 h 2528"/>
                  <a:gd name="T76" fmla="*/ 473 w 1379"/>
                  <a:gd name="T77" fmla="*/ 2518 h 2528"/>
                  <a:gd name="T78" fmla="*/ 413 w 1379"/>
                  <a:gd name="T79" fmla="*/ 2528 h 2528"/>
                  <a:gd name="T80" fmla="*/ 351 w 1379"/>
                  <a:gd name="T81" fmla="*/ 2512 h 2528"/>
                  <a:gd name="T82" fmla="*/ 290 w 1379"/>
                  <a:gd name="T83" fmla="*/ 2453 h 2528"/>
                  <a:gd name="T84" fmla="*/ 271 w 1379"/>
                  <a:gd name="T85" fmla="*/ 2368 h 2528"/>
                  <a:gd name="T86" fmla="*/ 335 w 1379"/>
                  <a:gd name="T87" fmla="*/ 314 h 2528"/>
                  <a:gd name="T88" fmla="*/ 228 w 1379"/>
                  <a:gd name="T89" fmla="*/ 1173 h 2528"/>
                  <a:gd name="T90" fmla="*/ 173 w 1379"/>
                  <a:gd name="T91" fmla="*/ 1222 h 2528"/>
                  <a:gd name="T92" fmla="*/ 115 w 1379"/>
                  <a:gd name="T93" fmla="*/ 1233 h 2528"/>
                  <a:gd name="T94" fmla="*/ 62 w 1379"/>
                  <a:gd name="T95" fmla="*/ 1218 h 2528"/>
                  <a:gd name="T96" fmla="*/ 13 w 1379"/>
                  <a:gd name="T97" fmla="*/ 1167 h 2528"/>
                  <a:gd name="T98" fmla="*/ 0 w 1379"/>
                  <a:gd name="T99" fmla="*/ 1097 h 2528"/>
                  <a:gd name="T100" fmla="*/ 102 w 1379"/>
                  <a:gd name="T101" fmla="*/ 197 h 2528"/>
                  <a:gd name="T102" fmla="*/ 112 w 1379"/>
                  <a:gd name="T103" fmla="*/ 165 h 2528"/>
                  <a:gd name="T104" fmla="*/ 124 w 1379"/>
                  <a:gd name="T105" fmla="*/ 149 h 2528"/>
                  <a:gd name="T106" fmla="*/ 151 w 1379"/>
                  <a:gd name="T107" fmla="*/ 122 h 2528"/>
                  <a:gd name="T108" fmla="*/ 179 w 1379"/>
                  <a:gd name="T109" fmla="*/ 106 h 2528"/>
                  <a:gd name="T110" fmla="*/ 208 w 1379"/>
                  <a:gd name="T111" fmla="*/ 96 h 2528"/>
                  <a:gd name="T112" fmla="*/ 279 w 1379"/>
                  <a:gd name="T113" fmla="*/ 74 h 2528"/>
                  <a:gd name="T114" fmla="*/ 377 w 1379"/>
                  <a:gd name="T115" fmla="*/ 47 h 2528"/>
                  <a:gd name="T116" fmla="*/ 496 w 1379"/>
                  <a:gd name="T117" fmla="*/ 21 h 2528"/>
                  <a:gd name="T118" fmla="*/ 624 w 1379"/>
                  <a:gd name="T119" fmla="*/ 3 h 2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9" h="2528">
                    <a:moveTo>
                      <a:pt x="667" y="0"/>
                    </a:moveTo>
                    <a:lnTo>
                      <a:pt x="699" y="64"/>
                    </a:lnTo>
                    <a:lnTo>
                      <a:pt x="700" y="64"/>
                    </a:lnTo>
                    <a:lnTo>
                      <a:pt x="616" y="710"/>
                    </a:lnTo>
                    <a:lnTo>
                      <a:pt x="715" y="883"/>
                    </a:lnTo>
                    <a:lnTo>
                      <a:pt x="814" y="710"/>
                    </a:lnTo>
                    <a:lnTo>
                      <a:pt x="731" y="64"/>
                    </a:lnTo>
                    <a:lnTo>
                      <a:pt x="731" y="64"/>
                    </a:lnTo>
                    <a:lnTo>
                      <a:pt x="762" y="1"/>
                    </a:lnTo>
                    <a:lnTo>
                      <a:pt x="805" y="4"/>
                    </a:lnTo>
                    <a:lnTo>
                      <a:pt x="849" y="9"/>
                    </a:lnTo>
                    <a:lnTo>
                      <a:pt x="891" y="15"/>
                    </a:lnTo>
                    <a:lnTo>
                      <a:pt x="934" y="21"/>
                    </a:lnTo>
                    <a:lnTo>
                      <a:pt x="975" y="30"/>
                    </a:lnTo>
                    <a:lnTo>
                      <a:pt x="1015" y="38"/>
                    </a:lnTo>
                    <a:lnTo>
                      <a:pt x="1053" y="47"/>
                    </a:lnTo>
                    <a:lnTo>
                      <a:pt x="1088" y="56"/>
                    </a:lnTo>
                    <a:lnTo>
                      <a:pt x="1122" y="65"/>
                    </a:lnTo>
                    <a:lnTo>
                      <a:pt x="1152" y="74"/>
                    </a:lnTo>
                    <a:lnTo>
                      <a:pt x="1178" y="82"/>
                    </a:lnTo>
                    <a:lnTo>
                      <a:pt x="1202" y="89"/>
                    </a:lnTo>
                    <a:lnTo>
                      <a:pt x="1221" y="96"/>
                    </a:lnTo>
                    <a:lnTo>
                      <a:pt x="1236" y="101"/>
                    </a:lnTo>
                    <a:lnTo>
                      <a:pt x="1246" y="104"/>
                    </a:lnTo>
                    <a:lnTo>
                      <a:pt x="1250" y="106"/>
                    </a:lnTo>
                    <a:lnTo>
                      <a:pt x="1260" y="111"/>
                    </a:lnTo>
                    <a:lnTo>
                      <a:pt x="1269" y="118"/>
                    </a:lnTo>
                    <a:lnTo>
                      <a:pt x="1279" y="122"/>
                    </a:lnTo>
                    <a:lnTo>
                      <a:pt x="1288" y="128"/>
                    </a:lnTo>
                    <a:lnTo>
                      <a:pt x="1298" y="137"/>
                    </a:lnTo>
                    <a:lnTo>
                      <a:pt x="1306" y="149"/>
                    </a:lnTo>
                    <a:lnTo>
                      <a:pt x="1312" y="157"/>
                    </a:lnTo>
                    <a:lnTo>
                      <a:pt x="1318" y="166"/>
                    </a:lnTo>
                    <a:lnTo>
                      <a:pt x="1323" y="178"/>
                    </a:lnTo>
                    <a:lnTo>
                      <a:pt x="1326" y="192"/>
                    </a:lnTo>
                    <a:lnTo>
                      <a:pt x="1328" y="197"/>
                    </a:lnTo>
                    <a:lnTo>
                      <a:pt x="1330" y="202"/>
                    </a:lnTo>
                    <a:lnTo>
                      <a:pt x="1332" y="208"/>
                    </a:lnTo>
                    <a:lnTo>
                      <a:pt x="1379" y="639"/>
                    </a:lnTo>
                    <a:lnTo>
                      <a:pt x="1362" y="646"/>
                    </a:lnTo>
                    <a:lnTo>
                      <a:pt x="1344" y="654"/>
                    </a:lnTo>
                    <a:lnTo>
                      <a:pt x="1342" y="653"/>
                    </a:lnTo>
                    <a:lnTo>
                      <a:pt x="1302" y="678"/>
                    </a:lnTo>
                    <a:lnTo>
                      <a:pt x="1261" y="704"/>
                    </a:lnTo>
                    <a:lnTo>
                      <a:pt x="1221" y="733"/>
                    </a:lnTo>
                    <a:lnTo>
                      <a:pt x="1183" y="764"/>
                    </a:lnTo>
                    <a:lnTo>
                      <a:pt x="1148" y="797"/>
                    </a:lnTo>
                    <a:lnTo>
                      <a:pt x="1094" y="314"/>
                    </a:lnTo>
                    <a:lnTo>
                      <a:pt x="1061" y="304"/>
                    </a:lnTo>
                    <a:lnTo>
                      <a:pt x="1061" y="900"/>
                    </a:lnTo>
                    <a:lnTo>
                      <a:pt x="1038" y="932"/>
                    </a:lnTo>
                    <a:lnTo>
                      <a:pt x="1018" y="966"/>
                    </a:lnTo>
                    <a:lnTo>
                      <a:pt x="1011" y="978"/>
                    </a:lnTo>
                    <a:lnTo>
                      <a:pt x="993" y="1013"/>
                    </a:lnTo>
                    <a:lnTo>
                      <a:pt x="977" y="1049"/>
                    </a:lnTo>
                    <a:lnTo>
                      <a:pt x="967" y="1075"/>
                    </a:lnTo>
                    <a:lnTo>
                      <a:pt x="953" y="1111"/>
                    </a:lnTo>
                    <a:lnTo>
                      <a:pt x="942" y="1150"/>
                    </a:lnTo>
                    <a:lnTo>
                      <a:pt x="940" y="1156"/>
                    </a:lnTo>
                    <a:lnTo>
                      <a:pt x="938" y="1163"/>
                    </a:lnTo>
                    <a:lnTo>
                      <a:pt x="930" y="1202"/>
                    </a:lnTo>
                    <a:lnTo>
                      <a:pt x="924" y="1241"/>
                    </a:lnTo>
                    <a:lnTo>
                      <a:pt x="921" y="1265"/>
                    </a:lnTo>
                    <a:lnTo>
                      <a:pt x="916" y="1310"/>
                    </a:lnTo>
                    <a:lnTo>
                      <a:pt x="914" y="1355"/>
                    </a:lnTo>
                    <a:lnTo>
                      <a:pt x="916" y="1401"/>
                    </a:lnTo>
                    <a:lnTo>
                      <a:pt x="921" y="1446"/>
                    </a:lnTo>
                    <a:lnTo>
                      <a:pt x="924" y="1470"/>
                    </a:lnTo>
                    <a:lnTo>
                      <a:pt x="930" y="1509"/>
                    </a:lnTo>
                    <a:lnTo>
                      <a:pt x="938" y="1548"/>
                    </a:lnTo>
                    <a:lnTo>
                      <a:pt x="942" y="1561"/>
                    </a:lnTo>
                    <a:lnTo>
                      <a:pt x="953" y="1598"/>
                    </a:lnTo>
                    <a:lnTo>
                      <a:pt x="967" y="1636"/>
                    </a:lnTo>
                    <a:lnTo>
                      <a:pt x="972" y="1650"/>
                    </a:lnTo>
                    <a:lnTo>
                      <a:pt x="977" y="1662"/>
                    </a:lnTo>
                    <a:lnTo>
                      <a:pt x="993" y="1698"/>
                    </a:lnTo>
                    <a:lnTo>
                      <a:pt x="1011" y="1731"/>
                    </a:lnTo>
                    <a:lnTo>
                      <a:pt x="1018" y="1745"/>
                    </a:lnTo>
                    <a:lnTo>
                      <a:pt x="1039" y="1780"/>
                    </a:lnTo>
                    <a:lnTo>
                      <a:pt x="1062" y="1813"/>
                    </a:lnTo>
                    <a:lnTo>
                      <a:pt x="1067" y="1822"/>
                    </a:lnTo>
                    <a:lnTo>
                      <a:pt x="1074" y="1829"/>
                    </a:lnTo>
                    <a:lnTo>
                      <a:pt x="1097" y="1857"/>
                    </a:lnTo>
                    <a:lnTo>
                      <a:pt x="1120" y="1884"/>
                    </a:lnTo>
                    <a:lnTo>
                      <a:pt x="1158" y="2368"/>
                    </a:lnTo>
                    <a:lnTo>
                      <a:pt x="1158" y="2399"/>
                    </a:lnTo>
                    <a:lnTo>
                      <a:pt x="1152" y="2427"/>
                    </a:lnTo>
                    <a:lnTo>
                      <a:pt x="1141" y="2453"/>
                    </a:lnTo>
                    <a:lnTo>
                      <a:pt x="1124" y="2476"/>
                    </a:lnTo>
                    <a:lnTo>
                      <a:pt x="1104" y="2496"/>
                    </a:lnTo>
                    <a:lnTo>
                      <a:pt x="1080" y="2512"/>
                    </a:lnTo>
                    <a:lnTo>
                      <a:pt x="1053" y="2522"/>
                    </a:lnTo>
                    <a:lnTo>
                      <a:pt x="1023" y="2528"/>
                    </a:lnTo>
                    <a:lnTo>
                      <a:pt x="1017" y="2528"/>
                    </a:lnTo>
                    <a:lnTo>
                      <a:pt x="1011" y="2528"/>
                    </a:lnTo>
                    <a:lnTo>
                      <a:pt x="982" y="2525"/>
                    </a:lnTo>
                    <a:lnTo>
                      <a:pt x="956" y="2518"/>
                    </a:lnTo>
                    <a:lnTo>
                      <a:pt x="932" y="2505"/>
                    </a:lnTo>
                    <a:lnTo>
                      <a:pt x="911" y="2490"/>
                    </a:lnTo>
                    <a:lnTo>
                      <a:pt x="892" y="2470"/>
                    </a:lnTo>
                    <a:lnTo>
                      <a:pt x="879" y="2447"/>
                    </a:lnTo>
                    <a:lnTo>
                      <a:pt x="868" y="2421"/>
                    </a:lnTo>
                    <a:lnTo>
                      <a:pt x="863" y="2392"/>
                    </a:lnTo>
                    <a:lnTo>
                      <a:pt x="775" y="1288"/>
                    </a:lnTo>
                    <a:lnTo>
                      <a:pt x="756" y="1296"/>
                    </a:lnTo>
                    <a:lnTo>
                      <a:pt x="736" y="1300"/>
                    </a:lnTo>
                    <a:lnTo>
                      <a:pt x="715" y="1301"/>
                    </a:lnTo>
                    <a:lnTo>
                      <a:pt x="694" y="1300"/>
                    </a:lnTo>
                    <a:lnTo>
                      <a:pt x="674" y="1295"/>
                    </a:lnTo>
                    <a:lnTo>
                      <a:pt x="656" y="1287"/>
                    </a:lnTo>
                    <a:lnTo>
                      <a:pt x="567" y="2392"/>
                    </a:lnTo>
                    <a:lnTo>
                      <a:pt x="561" y="2421"/>
                    </a:lnTo>
                    <a:lnTo>
                      <a:pt x="552" y="2446"/>
                    </a:lnTo>
                    <a:lnTo>
                      <a:pt x="537" y="2470"/>
                    </a:lnTo>
                    <a:lnTo>
                      <a:pt x="518" y="2490"/>
                    </a:lnTo>
                    <a:lnTo>
                      <a:pt x="498" y="2505"/>
                    </a:lnTo>
                    <a:lnTo>
                      <a:pt x="473" y="2518"/>
                    </a:lnTo>
                    <a:lnTo>
                      <a:pt x="447" y="2525"/>
                    </a:lnTo>
                    <a:lnTo>
                      <a:pt x="419" y="2528"/>
                    </a:lnTo>
                    <a:lnTo>
                      <a:pt x="413" y="2528"/>
                    </a:lnTo>
                    <a:lnTo>
                      <a:pt x="407" y="2528"/>
                    </a:lnTo>
                    <a:lnTo>
                      <a:pt x="377" y="2522"/>
                    </a:lnTo>
                    <a:lnTo>
                      <a:pt x="351" y="2512"/>
                    </a:lnTo>
                    <a:lnTo>
                      <a:pt x="327" y="2496"/>
                    </a:lnTo>
                    <a:lnTo>
                      <a:pt x="306" y="2476"/>
                    </a:lnTo>
                    <a:lnTo>
                      <a:pt x="290" y="2453"/>
                    </a:lnTo>
                    <a:lnTo>
                      <a:pt x="278" y="2427"/>
                    </a:lnTo>
                    <a:lnTo>
                      <a:pt x="271" y="2399"/>
                    </a:lnTo>
                    <a:lnTo>
                      <a:pt x="271" y="2368"/>
                    </a:lnTo>
                    <a:lnTo>
                      <a:pt x="370" y="1147"/>
                    </a:lnTo>
                    <a:lnTo>
                      <a:pt x="370" y="304"/>
                    </a:lnTo>
                    <a:lnTo>
                      <a:pt x="335" y="314"/>
                    </a:lnTo>
                    <a:lnTo>
                      <a:pt x="245" y="1124"/>
                    </a:lnTo>
                    <a:lnTo>
                      <a:pt x="239" y="1150"/>
                    </a:lnTo>
                    <a:lnTo>
                      <a:pt x="228" y="1173"/>
                    </a:lnTo>
                    <a:lnTo>
                      <a:pt x="214" y="1193"/>
                    </a:lnTo>
                    <a:lnTo>
                      <a:pt x="195" y="1210"/>
                    </a:lnTo>
                    <a:lnTo>
                      <a:pt x="173" y="1222"/>
                    </a:lnTo>
                    <a:lnTo>
                      <a:pt x="149" y="1231"/>
                    </a:lnTo>
                    <a:lnTo>
                      <a:pt x="123" y="1233"/>
                    </a:lnTo>
                    <a:lnTo>
                      <a:pt x="115" y="1233"/>
                    </a:lnTo>
                    <a:lnTo>
                      <a:pt x="109" y="1233"/>
                    </a:lnTo>
                    <a:lnTo>
                      <a:pt x="85" y="1228"/>
                    </a:lnTo>
                    <a:lnTo>
                      <a:pt x="62" y="1218"/>
                    </a:lnTo>
                    <a:lnTo>
                      <a:pt x="43" y="1205"/>
                    </a:lnTo>
                    <a:lnTo>
                      <a:pt x="26" y="1187"/>
                    </a:lnTo>
                    <a:lnTo>
                      <a:pt x="13" y="1167"/>
                    </a:lnTo>
                    <a:lnTo>
                      <a:pt x="4" y="1145"/>
                    </a:lnTo>
                    <a:lnTo>
                      <a:pt x="0" y="1122"/>
                    </a:lnTo>
                    <a:lnTo>
                      <a:pt x="0" y="1097"/>
                    </a:lnTo>
                    <a:lnTo>
                      <a:pt x="98" y="208"/>
                    </a:lnTo>
                    <a:lnTo>
                      <a:pt x="100" y="202"/>
                    </a:lnTo>
                    <a:lnTo>
                      <a:pt x="102" y="197"/>
                    </a:lnTo>
                    <a:lnTo>
                      <a:pt x="104" y="192"/>
                    </a:lnTo>
                    <a:lnTo>
                      <a:pt x="107" y="178"/>
                    </a:lnTo>
                    <a:lnTo>
                      <a:pt x="112" y="165"/>
                    </a:lnTo>
                    <a:lnTo>
                      <a:pt x="116" y="159"/>
                    </a:lnTo>
                    <a:lnTo>
                      <a:pt x="119" y="154"/>
                    </a:lnTo>
                    <a:lnTo>
                      <a:pt x="124" y="149"/>
                    </a:lnTo>
                    <a:lnTo>
                      <a:pt x="133" y="139"/>
                    </a:lnTo>
                    <a:lnTo>
                      <a:pt x="142" y="128"/>
                    </a:lnTo>
                    <a:lnTo>
                      <a:pt x="151" y="122"/>
                    </a:lnTo>
                    <a:lnTo>
                      <a:pt x="160" y="118"/>
                    </a:lnTo>
                    <a:lnTo>
                      <a:pt x="170" y="111"/>
                    </a:lnTo>
                    <a:lnTo>
                      <a:pt x="179" y="106"/>
                    </a:lnTo>
                    <a:lnTo>
                      <a:pt x="184" y="104"/>
                    </a:lnTo>
                    <a:lnTo>
                      <a:pt x="194" y="101"/>
                    </a:lnTo>
                    <a:lnTo>
                      <a:pt x="208" y="96"/>
                    </a:lnTo>
                    <a:lnTo>
                      <a:pt x="228" y="89"/>
                    </a:lnTo>
                    <a:lnTo>
                      <a:pt x="251" y="82"/>
                    </a:lnTo>
                    <a:lnTo>
                      <a:pt x="279" y="74"/>
                    </a:lnTo>
                    <a:lnTo>
                      <a:pt x="309" y="65"/>
                    </a:lnTo>
                    <a:lnTo>
                      <a:pt x="341" y="56"/>
                    </a:lnTo>
                    <a:lnTo>
                      <a:pt x="377" y="47"/>
                    </a:lnTo>
                    <a:lnTo>
                      <a:pt x="416" y="38"/>
                    </a:lnTo>
                    <a:lnTo>
                      <a:pt x="455" y="30"/>
                    </a:lnTo>
                    <a:lnTo>
                      <a:pt x="496" y="21"/>
                    </a:lnTo>
                    <a:lnTo>
                      <a:pt x="538" y="14"/>
                    </a:lnTo>
                    <a:lnTo>
                      <a:pt x="581" y="9"/>
                    </a:lnTo>
                    <a:lnTo>
                      <a:pt x="624" y="3"/>
                    </a:lnTo>
                    <a:lnTo>
                      <a:pt x="6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defTabSz="914400"/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1"/>
              <p:cNvSpPr/>
              <p:nvPr/>
            </p:nvSpPr>
            <p:spPr bwMode="auto">
              <a:xfrm>
                <a:off x="561" y="715"/>
                <a:ext cx="115" cy="211"/>
              </a:xfrm>
              <a:custGeom>
                <a:avLst/>
                <a:gdLst>
                  <a:gd name="T0" fmla="*/ 650 w 1380"/>
                  <a:gd name="T1" fmla="*/ 64 h 2528"/>
                  <a:gd name="T2" fmla="*/ 764 w 1380"/>
                  <a:gd name="T3" fmla="*/ 710 h 2528"/>
                  <a:gd name="T4" fmla="*/ 713 w 1380"/>
                  <a:gd name="T5" fmla="*/ 1 h 2528"/>
                  <a:gd name="T6" fmla="*/ 841 w 1380"/>
                  <a:gd name="T7" fmla="*/ 15 h 2528"/>
                  <a:gd name="T8" fmla="*/ 964 w 1380"/>
                  <a:gd name="T9" fmla="*/ 38 h 2528"/>
                  <a:gd name="T10" fmla="*/ 1071 w 1380"/>
                  <a:gd name="T11" fmla="*/ 65 h 2528"/>
                  <a:gd name="T12" fmla="*/ 1151 w 1380"/>
                  <a:gd name="T13" fmla="*/ 89 h 2528"/>
                  <a:gd name="T14" fmla="*/ 1195 w 1380"/>
                  <a:gd name="T15" fmla="*/ 104 h 2528"/>
                  <a:gd name="T16" fmla="*/ 1219 w 1380"/>
                  <a:gd name="T17" fmla="*/ 118 h 2528"/>
                  <a:gd name="T18" fmla="*/ 1247 w 1380"/>
                  <a:gd name="T19" fmla="*/ 137 h 2528"/>
                  <a:gd name="T20" fmla="*/ 1268 w 1380"/>
                  <a:gd name="T21" fmla="*/ 166 h 2528"/>
                  <a:gd name="T22" fmla="*/ 1277 w 1380"/>
                  <a:gd name="T23" fmla="*/ 196 h 2528"/>
                  <a:gd name="T24" fmla="*/ 1281 w 1380"/>
                  <a:gd name="T25" fmla="*/ 208 h 2528"/>
                  <a:gd name="T26" fmla="*/ 1376 w 1380"/>
                  <a:gd name="T27" fmla="*/ 1145 h 2528"/>
                  <a:gd name="T28" fmla="*/ 1337 w 1380"/>
                  <a:gd name="T29" fmla="*/ 1205 h 2528"/>
                  <a:gd name="T30" fmla="*/ 1271 w 1380"/>
                  <a:gd name="T31" fmla="*/ 1233 h 2528"/>
                  <a:gd name="T32" fmla="*/ 1231 w 1380"/>
                  <a:gd name="T33" fmla="*/ 1231 h 2528"/>
                  <a:gd name="T34" fmla="*/ 1166 w 1380"/>
                  <a:gd name="T35" fmla="*/ 1194 h 2528"/>
                  <a:gd name="T36" fmla="*/ 1135 w 1380"/>
                  <a:gd name="T37" fmla="*/ 1124 h 2528"/>
                  <a:gd name="T38" fmla="*/ 1011 w 1380"/>
                  <a:gd name="T39" fmla="*/ 1147 h 2528"/>
                  <a:gd name="T40" fmla="*/ 1101 w 1380"/>
                  <a:gd name="T41" fmla="*/ 2427 h 2528"/>
                  <a:gd name="T42" fmla="*/ 1053 w 1380"/>
                  <a:gd name="T43" fmla="*/ 2496 h 2528"/>
                  <a:gd name="T44" fmla="*/ 973 w 1380"/>
                  <a:gd name="T45" fmla="*/ 2528 h 2528"/>
                  <a:gd name="T46" fmla="*/ 933 w 1380"/>
                  <a:gd name="T47" fmla="*/ 2525 h 2528"/>
                  <a:gd name="T48" fmla="*/ 860 w 1380"/>
                  <a:gd name="T49" fmla="*/ 2490 h 2528"/>
                  <a:gd name="T50" fmla="*/ 818 w 1380"/>
                  <a:gd name="T51" fmla="*/ 2421 h 2528"/>
                  <a:gd name="T52" fmla="*/ 705 w 1380"/>
                  <a:gd name="T53" fmla="*/ 1296 h 2528"/>
                  <a:gd name="T54" fmla="*/ 643 w 1380"/>
                  <a:gd name="T55" fmla="*/ 1300 h 2528"/>
                  <a:gd name="T56" fmla="*/ 517 w 1380"/>
                  <a:gd name="T57" fmla="*/ 2392 h 2528"/>
                  <a:gd name="T58" fmla="*/ 487 w 1380"/>
                  <a:gd name="T59" fmla="*/ 2470 h 2528"/>
                  <a:gd name="T60" fmla="*/ 424 w 1380"/>
                  <a:gd name="T61" fmla="*/ 2518 h 2528"/>
                  <a:gd name="T62" fmla="*/ 363 w 1380"/>
                  <a:gd name="T63" fmla="*/ 2528 h 2528"/>
                  <a:gd name="T64" fmla="*/ 300 w 1380"/>
                  <a:gd name="T65" fmla="*/ 2512 h 2528"/>
                  <a:gd name="T66" fmla="*/ 239 w 1380"/>
                  <a:gd name="T67" fmla="*/ 2453 h 2528"/>
                  <a:gd name="T68" fmla="*/ 221 w 1380"/>
                  <a:gd name="T69" fmla="*/ 2368 h 2528"/>
                  <a:gd name="T70" fmla="*/ 306 w 1380"/>
                  <a:gd name="T71" fmla="*/ 1829 h 2528"/>
                  <a:gd name="T72" fmla="*/ 341 w 1380"/>
                  <a:gd name="T73" fmla="*/ 1780 h 2528"/>
                  <a:gd name="T74" fmla="*/ 387 w 1380"/>
                  <a:gd name="T75" fmla="*/ 1698 h 2528"/>
                  <a:gd name="T76" fmla="*/ 427 w 1380"/>
                  <a:gd name="T77" fmla="*/ 1598 h 2528"/>
                  <a:gd name="T78" fmla="*/ 450 w 1380"/>
                  <a:gd name="T79" fmla="*/ 1509 h 2528"/>
                  <a:gd name="T80" fmla="*/ 459 w 1380"/>
                  <a:gd name="T81" fmla="*/ 1446 h 2528"/>
                  <a:gd name="T82" fmla="*/ 463 w 1380"/>
                  <a:gd name="T83" fmla="*/ 1310 h 2528"/>
                  <a:gd name="T84" fmla="*/ 450 w 1380"/>
                  <a:gd name="T85" fmla="*/ 1202 h 2528"/>
                  <a:gd name="T86" fmla="*/ 438 w 1380"/>
                  <a:gd name="T87" fmla="*/ 1150 h 2528"/>
                  <a:gd name="T88" fmla="*/ 403 w 1380"/>
                  <a:gd name="T89" fmla="*/ 1049 h 2528"/>
                  <a:gd name="T90" fmla="*/ 362 w 1380"/>
                  <a:gd name="T91" fmla="*/ 966 h 2528"/>
                  <a:gd name="T92" fmla="*/ 319 w 1380"/>
                  <a:gd name="T93" fmla="*/ 304 h 2528"/>
                  <a:gd name="T94" fmla="*/ 196 w 1380"/>
                  <a:gd name="T95" fmla="*/ 764 h 2528"/>
                  <a:gd name="T96" fmla="*/ 78 w 1380"/>
                  <a:gd name="T97" fmla="*/ 678 h 2528"/>
                  <a:gd name="T98" fmla="*/ 18 w 1380"/>
                  <a:gd name="T99" fmla="*/ 646 h 2528"/>
                  <a:gd name="T100" fmla="*/ 50 w 1380"/>
                  <a:gd name="T101" fmla="*/ 203 h 2528"/>
                  <a:gd name="T102" fmla="*/ 54 w 1380"/>
                  <a:gd name="T103" fmla="*/ 192 h 2528"/>
                  <a:gd name="T104" fmla="*/ 65 w 1380"/>
                  <a:gd name="T105" fmla="*/ 159 h 2528"/>
                  <a:gd name="T106" fmla="*/ 82 w 1380"/>
                  <a:gd name="T107" fmla="*/ 139 h 2528"/>
                  <a:gd name="T108" fmla="*/ 110 w 1380"/>
                  <a:gd name="T109" fmla="*/ 118 h 2528"/>
                  <a:gd name="T110" fmla="*/ 133 w 1380"/>
                  <a:gd name="T111" fmla="*/ 104 h 2528"/>
                  <a:gd name="T112" fmla="*/ 177 w 1380"/>
                  <a:gd name="T113" fmla="*/ 89 h 2528"/>
                  <a:gd name="T114" fmla="*/ 258 w 1380"/>
                  <a:gd name="T115" fmla="*/ 65 h 2528"/>
                  <a:gd name="T116" fmla="*/ 365 w 1380"/>
                  <a:gd name="T117" fmla="*/ 38 h 2528"/>
                  <a:gd name="T118" fmla="*/ 489 w 1380"/>
                  <a:gd name="T119" fmla="*/ 14 h 2528"/>
                  <a:gd name="T120" fmla="*/ 617 w 1380"/>
                  <a:gd name="T121" fmla="*/ 0 h 2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80" h="2528">
                    <a:moveTo>
                      <a:pt x="617" y="0"/>
                    </a:moveTo>
                    <a:lnTo>
                      <a:pt x="649" y="64"/>
                    </a:lnTo>
                    <a:lnTo>
                      <a:pt x="650" y="64"/>
                    </a:lnTo>
                    <a:lnTo>
                      <a:pt x="566" y="710"/>
                    </a:lnTo>
                    <a:lnTo>
                      <a:pt x="664" y="883"/>
                    </a:lnTo>
                    <a:lnTo>
                      <a:pt x="764" y="710"/>
                    </a:lnTo>
                    <a:lnTo>
                      <a:pt x="680" y="64"/>
                    </a:lnTo>
                    <a:lnTo>
                      <a:pt x="681" y="64"/>
                    </a:lnTo>
                    <a:lnTo>
                      <a:pt x="713" y="1"/>
                    </a:lnTo>
                    <a:lnTo>
                      <a:pt x="756" y="4"/>
                    </a:lnTo>
                    <a:lnTo>
                      <a:pt x="798" y="9"/>
                    </a:lnTo>
                    <a:lnTo>
                      <a:pt x="841" y="15"/>
                    </a:lnTo>
                    <a:lnTo>
                      <a:pt x="883" y="21"/>
                    </a:lnTo>
                    <a:lnTo>
                      <a:pt x="925" y="30"/>
                    </a:lnTo>
                    <a:lnTo>
                      <a:pt x="964" y="38"/>
                    </a:lnTo>
                    <a:lnTo>
                      <a:pt x="1003" y="47"/>
                    </a:lnTo>
                    <a:lnTo>
                      <a:pt x="1038" y="56"/>
                    </a:lnTo>
                    <a:lnTo>
                      <a:pt x="1071" y="65"/>
                    </a:lnTo>
                    <a:lnTo>
                      <a:pt x="1101" y="74"/>
                    </a:lnTo>
                    <a:lnTo>
                      <a:pt x="1128" y="82"/>
                    </a:lnTo>
                    <a:lnTo>
                      <a:pt x="1151" y="89"/>
                    </a:lnTo>
                    <a:lnTo>
                      <a:pt x="1171" y="96"/>
                    </a:lnTo>
                    <a:lnTo>
                      <a:pt x="1186" y="101"/>
                    </a:lnTo>
                    <a:lnTo>
                      <a:pt x="1195" y="104"/>
                    </a:lnTo>
                    <a:lnTo>
                      <a:pt x="1201" y="106"/>
                    </a:lnTo>
                    <a:lnTo>
                      <a:pt x="1210" y="111"/>
                    </a:lnTo>
                    <a:lnTo>
                      <a:pt x="1219" y="118"/>
                    </a:lnTo>
                    <a:lnTo>
                      <a:pt x="1229" y="122"/>
                    </a:lnTo>
                    <a:lnTo>
                      <a:pt x="1237" y="128"/>
                    </a:lnTo>
                    <a:lnTo>
                      <a:pt x="1247" y="137"/>
                    </a:lnTo>
                    <a:lnTo>
                      <a:pt x="1255" y="149"/>
                    </a:lnTo>
                    <a:lnTo>
                      <a:pt x="1261" y="157"/>
                    </a:lnTo>
                    <a:lnTo>
                      <a:pt x="1268" y="166"/>
                    </a:lnTo>
                    <a:lnTo>
                      <a:pt x="1272" y="178"/>
                    </a:lnTo>
                    <a:lnTo>
                      <a:pt x="1276" y="192"/>
                    </a:lnTo>
                    <a:lnTo>
                      <a:pt x="1277" y="196"/>
                    </a:lnTo>
                    <a:lnTo>
                      <a:pt x="1279" y="199"/>
                    </a:lnTo>
                    <a:lnTo>
                      <a:pt x="1280" y="203"/>
                    </a:lnTo>
                    <a:lnTo>
                      <a:pt x="1281" y="208"/>
                    </a:lnTo>
                    <a:lnTo>
                      <a:pt x="1380" y="1097"/>
                    </a:lnTo>
                    <a:lnTo>
                      <a:pt x="1380" y="1122"/>
                    </a:lnTo>
                    <a:lnTo>
                      <a:pt x="1376" y="1145"/>
                    </a:lnTo>
                    <a:lnTo>
                      <a:pt x="1367" y="1167"/>
                    </a:lnTo>
                    <a:lnTo>
                      <a:pt x="1354" y="1187"/>
                    </a:lnTo>
                    <a:lnTo>
                      <a:pt x="1337" y="1205"/>
                    </a:lnTo>
                    <a:lnTo>
                      <a:pt x="1318" y="1218"/>
                    </a:lnTo>
                    <a:lnTo>
                      <a:pt x="1295" y="1228"/>
                    </a:lnTo>
                    <a:lnTo>
                      <a:pt x="1271" y="1233"/>
                    </a:lnTo>
                    <a:lnTo>
                      <a:pt x="1263" y="1234"/>
                    </a:lnTo>
                    <a:lnTo>
                      <a:pt x="1257" y="1234"/>
                    </a:lnTo>
                    <a:lnTo>
                      <a:pt x="1231" y="1231"/>
                    </a:lnTo>
                    <a:lnTo>
                      <a:pt x="1207" y="1224"/>
                    </a:lnTo>
                    <a:lnTo>
                      <a:pt x="1185" y="1211"/>
                    </a:lnTo>
                    <a:lnTo>
                      <a:pt x="1166" y="1194"/>
                    </a:lnTo>
                    <a:lnTo>
                      <a:pt x="1151" y="1173"/>
                    </a:lnTo>
                    <a:lnTo>
                      <a:pt x="1140" y="1150"/>
                    </a:lnTo>
                    <a:lnTo>
                      <a:pt x="1135" y="1124"/>
                    </a:lnTo>
                    <a:lnTo>
                      <a:pt x="1045" y="314"/>
                    </a:lnTo>
                    <a:lnTo>
                      <a:pt x="1011" y="304"/>
                    </a:lnTo>
                    <a:lnTo>
                      <a:pt x="1011" y="1147"/>
                    </a:lnTo>
                    <a:lnTo>
                      <a:pt x="1108" y="2368"/>
                    </a:lnTo>
                    <a:lnTo>
                      <a:pt x="1107" y="2399"/>
                    </a:lnTo>
                    <a:lnTo>
                      <a:pt x="1101" y="2427"/>
                    </a:lnTo>
                    <a:lnTo>
                      <a:pt x="1090" y="2453"/>
                    </a:lnTo>
                    <a:lnTo>
                      <a:pt x="1074" y="2476"/>
                    </a:lnTo>
                    <a:lnTo>
                      <a:pt x="1053" y="2496"/>
                    </a:lnTo>
                    <a:lnTo>
                      <a:pt x="1030" y="2512"/>
                    </a:lnTo>
                    <a:lnTo>
                      <a:pt x="1003" y="2522"/>
                    </a:lnTo>
                    <a:lnTo>
                      <a:pt x="973" y="2528"/>
                    </a:lnTo>
                    <a:lnTo>
                      <a:pt x="967" y="2528"/>
                    </a:lnTo>
                    <a:lnTo>
                      <a:pt x="961" y="2528"/>
                    </a:lnTo>
                    <a:lnTo>
                      <a:pt x="933" y="2525"/>
                    </a:lnTo>
                    <a:lnTo>
                      <a:pt x="906" y="2518"/>
                    </a:lnTo>
                    <a:lnTo>
                      <a:pt x="882" y="2505"/>
                    </a:lnTo>
                    <a:lnTo>
                      <a:pt x="860" y="2490"/>
                    </a:lnTo>
                    <a:lnTo>
                      <a:pt x="842" y="2470"/>
                    </a:lnTo>
                    <a:lnTo>
                      <a:pt x="828" y="2447"/>
                    </a:lnTo>
                    <a:lnTo>
                      <a:pt x="818" y="2421"/>
                    </a:lnTo>
                    <a:lnTo>
                      <a:pt x="813" y="2392"/>
                    </a:lnTo>
                    <a:lnTo>
                      <a:pt x="724" y="1288"/>
                    </a:lnTo>
                    <a:lnTo>
                      <a:pt x="705" y="1296"/>
                    </a:lnTo>
                    <a:lnTo>
                      <a:pt x="685" y="1300"/>
                    </a:lnTo>
                    <a:lnTo>
                      <a:pt x="664" y="1301"/>
                    </a:lnTo>
                    <a:lnTo>
                      <a:pt x="643" y="1300"/>
                    </a:lnTo>
                    <a:lnTo>
                      <a:pt x="624" y="1296"/>
                    </a:lnTo>
                    <a:lnTo>
                      <a:pt x="605" y="1288"/>
                    </a:lnTo>
                    <a:lnTo>
                      <a:pt x="517" y="2392"/>
                    </a:lnTo>
                    <a:lnTo>
                      <a:pt x="512" y="2421"/>
                    </a:lnTo>
                    <a:lnTo>
                      <a:pt x="501" y="2446"/>
                    </a:lnTo>
                    <a:lnTo>
                      <a:pt x="487" y="2470"/>
                    </a:lnTo>
                    <a:lnTo>
                      <a:pt x="469" y="2490"/>
                    </a:lnTo>
                    <a:lnTo>
                      <a:pt x="448" y="2505"/>
                    </a:lnTo>
                    <a:lnTo>
                      <a:pt x="424" y="2518"/>
                    </a:lnTo>
                    <a:lnTo>
                      <a:pt x="396" y="2525"/>
                    </a:lnTo>
                    <a:lnTo>
                      <a:pt x="369" y="2528"/>
                    </a:lnTo>
                    <a:lnTo>
                      <a:pt x="363" y="2528"/>
                    </a:lnTo>
                    <a:lnTo>
                      <a:pt x="357" y="2528"/>
                    </a:lnTo>
                    <a:lnTo>
                      <a:pt x="327" y="2522"/>
                    </a:lnTo>
                    <a:lnTo>
                      <a:pt x="300" y="2512"/>
                    </a:lnTo>
                    <a:lnTo>
                      <a:pt x="276" y="2496"/>
                    </a:lnTo>
                    <a:lnTo>
                      <a:pt x="256" y="2476"/>
                    </a:lnTo>
                    <a:lnTo>
                      <a:pt x="239" y="2453"/>
                    </a:lnTo>
                    <a:lnTo>
                      <a:pt x="228" y="2427"/>
                    </a:lnTo>
                    <a:lnTo>
                      <a:pt x="221" y="2399"/>
                    </a:lnTo>
                    <a:lnTo>
                      <a:pt x="221" y="2368"/>
                    </a:lnTo>
                    <a:lnTo>
                      <a:pt x="260" y="1884"/>
                    </a:lnTo>
                    <a:lnTo>
                      <a:pt x="283" y="1857"/>
                    </a:lnTo>
                    <a:lnTo>
                      <a:pt x="306" y="1829"/>
                    </a:lnTo>
                    <a:lnTo>
                      <a:pt x="313" y="1822"/>
                    </a:lnTo>
                    <a:lnTo>
                      <a:pt x="318" y="1813"/>
                    </a:lnTo>
                    <a:lnTo>
                      <a:pt x="341" y="1780"/>
                    </a:lnTo>
                    <a:lnTo>
                      <a:pt x="362" y="1745"/>
                    </a:lnTo>
                    <a:lnTo>
                      <a:pt x="369" y="1731"/>
                    </a:lnTo>
                    <a:lnTo>
                      <a:pt x="387" y="1698"/>
                    </a:lnTo>
                    <a:lnTo>
                      <a:pt x="403" y="1662"/>
                    </a:lnTo>
                    <a:lnTo>
                      <a:pt x="413" y="1636"/>
                    </a:lnTo>
                    <a:lnTo>
                      <a:pt x="427" y="1598"/>
                    </a:lnTo>
                    <a:lnTo>
                      <a:pt x="438" y="1561"/>
                    </a:lnTo>
                    <a:lnTo>
                      <a:pt x="441" y="1548"/>
                    </a:lnTo>
                    <a:lnTo>
                      <a:pt x="450" y="1509"/>
                    </a:lnTo>
                    <a:lnTo>
                      <a:pt x="456" y="1470"/>
                    </a:lnTo>
                    <a:lnTo>
                      <a:pt x="458" y="1457"/>
                    </a:lnTo>
                    <a:lnTo>
                      <a:pt x="459" y="1446"/>
                    </a:lnTo>
                    <a:lnTo>
                      <a:pt x="463" y="1401"/>
                    </a:lnTo>
                    <a:lnTo>
                      <a:pt x="465" y="1355"/>
                    </a:lnTo>
                    <a:lnTo>
                      <a:pt x="463" y="1310"/>
                    </a:lnTo>
                    <a:lnTo>
                      <a:pt x="459" y="1265"/>
                    </a:lnTo>
                    <a:lnTo>
                      <a:pt x="456" y="1241"/>
                    </a:lnTo>
                    <a:lnTo>
                      <a:pt x="450" y="1202"/>
                    </a:lnTo>
                    <a:lnTo>
                      <a:pt x="441" y="1163"/>
                    </a:lnTo>
                    <a:lnTo>
                      <a:pt x="439" y="1156"/>
                    </a:lnTo>
                    <a:lnTo>
                      <a:pt x="438" y="1150"/>
                    </a:lnTo>
                    <a:lnTo>
                      <a:pt x="427" y="1111"/>
                    </a:lnTo>
                    <a:lnTo>
                      <a:pt x="413" y="1075"/>
                    </a:lnTo>
                    <a:lnTo>
                      <a:pt x="403" y="1049"/>
                    </a:lnTo>
                    <a:lnTo>
                      <a:pt x="387" y="1013"/>
                    </a:lnTo>
                    <a:lnTo>
                      <a:pt x="369" y="978"/>
                    </a:lnTo>
                    <a:lnTo>
                      <a:pt x="362" y="966"/>
                    </a:lnTo>
                    <a:lnTo>
                      <a:pt x="342" y="932"/>
                    </a:lnTo>
                    <a:lnTo>
                      <a:pt x="319" y="900"/>
                    </a:lnTo>
                    <a:lnTo>
                      <a:pt x="319" y="304"/>
                    </a:lnTo>
                    <a:lnTo>
                      <a:pt x="285" y="314"/>
                    </a:lnTo>
                    <a:lnTo>
                      <a:pt x="231" y="797"/>
                    </a:lnTo>
                    <a:lnTo>
                      <a:pt x="196" y="764"/>
                    </a:lnTo>
                    <a:lnTo>
                      <a:pt x="159" y="733"/>
                    </a:lnTo>
                    <a:lnTo>
                      <a:pt x="119" y="704"/>
                    </a:lnTo>
                    <a:lnTo>
                      <a:pt x="78" y="678"/>
                    </a:lnTo>
                    <a:lnTo>
                      <a:pt x="38" y="653"/>
                    </a:lnTo>
                    <a:lnTo>
                      <a:pt x="36" y="654"/>
                    </a:lnTo>
                    <a:lnTo>
                      <a:pt x="18" y="646"/>
                    </a:lnTo>
                    <a:lnTo>
                      <a:pt x="0" y="639"/>
                    </a:lnTo>
                    <a:lnTo>
                      <a:pt x="49" y="208"/>
                    </a:lnTo>
                    <a:lnTo>
                      <a:pt x="50" y="203"/>
                    </a:lnTo>
                    <a:lnTo>
                      <a:pt x="51" y="199"/>
                    </a:lnTo>
                    <a:lnTo>
                      <a:pt x="52" y="196"/>
                    </a:lnTo>
                    <a:lnTo>
                      <a:pt x="54" y="192"/>
                    </a:lnTo>
                    <a:lnTo>
                      <a:pt x="57" y="178"/>
                    </a:lnTo>
                    <a:lnTo>
                      <a:pt x="62" y="165"/>
                    </a:lnTo>
                    <a:lnTo>
                      <a:pt x="65" y="159"/>
                    </a:lnTo>
                    <a:lnTo>
                      <a:pt x="70" y="154"/>
                    </a:lnTo>
                    <a:lnTo>
                      <a:pt x="74" y="149"/>
                    </a:lnTo>
                    <a:lnTo>
                      <a:pt x="82" y="139"/>
                    </a:lnTo>
                    <a:lnTo>
                      <a:pt x="92" y="128"/>
                    </a:lnTo>
                    <a:lnTo>
                      <a:pt x="101" y="122"/>
                    </a:lnTo>
                    <a:lnTo>
                      <a:pt x="110" y="118"/>
                    </a:lnTo>
                    <a:lnTo>
                      <a:pt x="120" y="111"/>
                    </a:lnTo>
                    <a:lnTo>
                      <a:pt x="129" y="106"/>
                    </a:lnTo>
                    <a:lnTo>
                      <a:pt x="133" y="104"/>
                    </a:lnTo>
                    <a:lnTo>
                      <a:pt x="144" y="101"/>
                    </a:lnTo>
                    <a:lnTo>
                      <a:pt x="159" y="96"/>
                    </a:lnTo>
                    <a:lnTo>
                      <a:pt x="177" y="89"/>
                    </a:lnTo>
                    <a:lnTo>
                      <a:pt x="202" y="82"/>
                    </a:lnTo>
                    <a:lnTo>
                      <a:pt x="228" y="74"/>
                    </a:lnTo>
                    <a:lnTo>
                      <a:pt x="258" y="65"/>
                    </a:lnTo>
                    <a:lnTo>
                      <a:pt x="292" y="56"/>
                    </a:lnTo>
                    <a:lnTo>
                      <a:pt x="327" y="47"/>
                    </a:lnTo>
                    <a:lnTo>
                      <a:pt x="365" y="38"/>
                    </a:lnTo>
                    <a:lnTo>
                      <a:pt x="405" y="30"/>
                    </a:lnTo>
                    <a:lnTo>
                      <a:pt x="446" y="21"/>
                    </a:lnTo>
                    <a:lnTo>
                      <a:pt x="489" y="14"/>
                    </a:lnTo>
                    <a:lnTo>
                      <a:pt x="531" y="9"/>
                    </a:lnTo>
                    <a:lnTo>
                      <a:pt x="574" y="3"/>
                    </a:lnTo>
                    <a:lnTo>
                      <a:pt x="6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defTabSz="914400"/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2"/>
              <p:cNvSpPr/>
              <p:nvPr/>
            </p:nvSpPr>
            <p:spPr bwMode="auto">
              <a:xfrm>
                <a:off x="476" y="760"/>
                <a:ext cx="78" cy="117"/>
              </a:xfrm>
              <a:custGeom>
                <a:avLst/>
                <a:gdLst>
                  <a:gd name="T0" fmla="*/ 608 w 933"/>
                  <a:gd name="T1" fmla="*/ 0 h 1397"/>
                  <a:gd name="T2" fmla="*/ 933 w 933"/>
                  <a:gd name="T3" fmla="*/ 202 h 1397"/>
                  <a:gd name="T4" fmla="*/ 608 w 933"/>
                  <a:gd name="T5" fmla="*/ 405 h 1397"/>
                  <a:gd name="T6" fmla="*/ 608 w 933"/>
                  <a:gd name="T7" fmla="*/ 290 h 1397"/>
                  <a:gd name="T8" fmla="*/ 556 w 933"/>
                  <a:gd name="T9" fmla="*/ 302 h 1397"/>
                  <a:gd name="T10" fmla="*/ 505 w 933"/>
                  <a:gd name="T11" fmla="*/ 317 h 1397"/>
                  <a:gd name="T12" fmla="*/ 455 w 933"/>
                  <a:gd name="T13" fmla="*/ 339 h 1397"/>
                  <a:gd name="T14" fmla="*/ 409 w 933"/>
                  <a:gd name="T15" fmla="*/ 364 h 1397"/>
                  <a:gd name="T16" fmla="*/ 366 w 933"/>
                  <a:gd name="T17" fmla="*/ 395 h 1397"/>
                  <a:gd name="T18" fmla="*/ 328 w 933"/>
                  <a:gd name="T19" fmla="*/ 429 h 1397"/>
                  <a:gd name="T20" fmla="*/ 291 w 933"/>
                  <a:gd name="T21" fmla="*/ 467 h 1397"/>
                  <a:gd name="T22" fmla="*/ 258 w 933"/>
                  <a:gd name="T23" fmla="*/ 508 h 1397"/>
                  <a:gd name="T24" fmla="*/ 230 w 933"/>
                  <a:gd name="T25" fmla="*/ 552 h 1397"/>
                  <a:gd name="T26" fmla="*/ 207 w 933"/>
                  <a:gd name="T27" fmla="*/ 599 h 1397"/>
                  <a:gd name="T28" fmla="*/ 188 w 933"/>
                  <a:gd name="T29" fmla="*/ 649 h 1397"/>
                  <a:gd name="T30" fmla="*/ 174 w 933"/>
                  <a:gd name="T31" fmla="*/ 701 h 1397"/>
                  <a:gd name="T32" fmla="*/ 165 w 933"/>
                  <a:gd name="T33" fmla="*/ 755 h 1397"/>
                  <a:gd name="T34" fmla="*/ 162 w 933"/>
                  <a:gd name="T35" fmla="*/ 810 h 1397"/>
                  <a:gd name="T36" fmla="*/ 165 w 933"/>
                  <a:gd name="T37" fmla="*/ 869 h 1397"/>
                  <a:gd name="T38" fmla="*/ 176 w 933"/>
                  <a:gd name="T39" fmla="*/ 927 h 1397"/>
                  <a:gd name="T40" fmla="*/ 190 w 933"/>
                  <a:gd name="T41" fmla="*/ 981 h 1397"/>
                  <a:gd name="T42" fmla="*/ 212 w 933"/>
                  <a:gd name="T43" fmla="*/ 1034 h 1397"/>
                  <a:gd name="T44" fmla="*/ 239 w 933"/>
                  <a:gd name="T45" fmla="*/ 1083 h 1397"/>
                  <a:gd name="T46" fmla="*/ 270 w 933"/>
                  <a:gd name="T47" fmla="*/ 1129 h 1397"/>
                  <a:gd name="T48" fmla="*/ 306 w 933"/>
                  <a:gd name="T49" fmla="*/ 1171 h 1397"/>
                  <a:gd name="T50" fmla="*/ 345 w 933"/>
                  <a:gd name="T51" fmla="*/ 1209 h 1397"/>
                  <a:gd name="T52" fmla="*/ 389 w 933"/>
                  <a:gd name="T53" fmla="*/ 1244 h 1397"/>
                  <a:gd name="T54" fmla="*/ 436 w 933"/>
                  <a:gd name="T55" fmla="*/ 1273 h 1397"/>
                  <a:gd name="T56" fmla="*/ 488 w 933"/>
                  <a:gd name="T57" fmla="*/ 1297 h 1397"/>
                  <a:gd name="T58" fmla="*/ 329 w 933"/>
                  <a:gd name="T59" fmla="*/ 1397 h 1397"/>
                  <a:gd name="T60" fmla="*/ 276 w 933"/>
                  <a:gd name="T61" fmla="*/ 1361 h 1397"/>
                  <a:gd name="T62" fmla="*/ 228 w 933"/>
                  <a:gd name="T63" fmla="*/ 1322 h 1397"/>
                  <a:gd name="T64" fmla="*/ 183 w 933"/>
                  <a:gd name="T65" fmla="*/ 1278 h 1397"/>
                  <a:gd name="T66" fmla="*/ 142 w 933"/>
                  <a:gd name="T67" fmla="*/ 1229 h 1397"/>
                  <a:gd name="T68" fmla="*/ 107 w 933"/>
                  <a:gd name="T69" fmla="*/ 1178 h 1397"/>
                  <a:gd name="T70" fmla="*/ 75 w 933"/>
                  <a:gd name="T71" fmla="*/ 1124 h 1397"/>
                  <a:gd name="T72" fmla="*/ 49 w 933"/>
                  <a:gd name="T73" fmla="*/ 1065 h 1397"/>
                  <a:gd name="T74" fmla="*/ 28 w 933"/>
                  <a:gd name="T75" fmla="*/ 1005 h 1397"/>
                  <a:gd name="T76" fmla="*/ 12 w 933"/>
                  <a:gd name="T77" fmla="*/ 942 h 1397"/>
                  <a:gd name="T78" fmla="*/ 3 w 933"/>
                  <a:gd name="T79" fmla="*/ 878 h 1397"/>
                  <a:gd name="T80" fmla="*/ 0 w 933"/>
                  <a:gd name="T81" fmla="*/ 810 h 1397"/>
                  <a:gd name="T82" fmla="*/ 3 w 933"/>
                  <a:gd name="T83" fmla="*/ 746 h 1397"/>
                  <a:gd name="T84" fmla="*/ 12 w 933"/>
                  <a:gd name="T85" fmla="*/ 682 h 1397"/>
                  <a:gd name="T86" fmla="*/ 27 w 933"/>
                  <a:gd name="T87" fmla="*/ 620 h 1397"/>
                  <a:gd name="T88" fmla="*/ 47 w 933"/>
                  <a:gd name="T89" fmla="*/ 560 h 1397"/>
                  <a:gd name="T90" fmla="*/ 72 w 933"/>
                  <a:gd name="T91" fmla="*/ 504 h 1397"/>
                  <a:gd name="T92" fmla="*/ 102 w 933"/>
                  <a:gd name="T93" fmla="*/ 450 h 1397"/>
                  <a:gd name="T94" fmla="*/ 137 w 933"/>
                  <a:gd name="T95" fmla="*/ 399 h 1397"/>
                  <a:gd name="T96" fmla="*/ 176 w 933"/>
                  <a:gd name="T97" fmla="*/ 352 h 1397"/>
                  <a:gd name="T98" fmla="*/ 219 w 933"/>
                  <a:gd name="T99" fmla="*/ 308 h 1397"/>
                  <a:gd name="T100" fmla="*/ 266 w 933"/>
                  <a:gd name="T101" fmla="*/ 268 h 1397"/>
                  <a:gd name="T102" fmla="*/ 316 w 933"/>
                  <a:gd name="T103" fmla="*/ 232 h 1397"/>
                  <a:gd name="T104" fmla="*/ 369 w 933"/>
                  <a:gd name="T105" fmla="*/ 201 h 1397"/>
                  <a:gd name="T106" fmla="*/ 425 w 933"/>
                  <a:gd name="T107" fmla="*/ 174 h 1397"/>
                  <a:gd name="T108" fmla="*/ 485 w 933"/>
                  <a:gd name="T109" fmla="*/ 153 h 1397"/>
                  <a:gd name="T110" fmla="*/ 545 w 933"/>
                  <a:gd name="T111" fmla="*/ 137 h 1397"/>
                  <a:gd name="T112" fmla="*/ 608 w 933"/>
                  <a:gd name="T113" fmla="*/ 127 h 1397"/>
                  <a:gd name="T114" fmla="*/ 608 w 933"/>
                  <a:gd name="T115" fmla="*/ 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33" h="1397">
                    <a:moveTo>
                      <a:pt x="608" y="0"/>
                    </a:moveTo>
                    <a:lnTo>
                      <a:pt x="933" y="202"/>
                    </a:lnTo>
                    <a:lnTo>
                      <a:pt x="608" y="405"/>
                    </a:lnTo>
                    <a:lnTo>
                      <a:pt x="608" y="290"/>
                    </a:lnTo>
                    <a:lnTo>
                      <a:pt x="556" y="302"/>
                    </a:lnTo>
                    <a:lnTo>
                      <a:pt x="505" y="317"/>
                    </a:lnTo>
                    <a:lnTo>
                      <a:pt x="455" y="339"/>
                    </a:lnTo>
                    <a:lnTo>
                      <a:pt x="409" y="364"/>
                    </a:lnTo>
                    <a:lnTo>
                      <a:pt x="366" y="395"/>
                    </a:lnTo>
                    <a:lnTo>
                      <a:pt x="328" y="429"/>
                    </a:lnTo>
                    <a:lnTo>
                      <a:pt x="291" y="467"/>
                    </a:lnTo>
                    <a:lnTo>
                      <a:pt x="258" y="508"/>
                    </a:lnTo>
                    <a:lnTo>
                      <a:pt x="230" y="552"/>
                    </a:lnTo>
                    <a:lnTo>
                      <a:pt x="207" y="599"/>
                    </a:lnTo>
                    <a:lnTo>
                      <a:pt x="188" y="649"/>
                    </a:lnTo>
                    <a:lnTo>
                      <a:pt x="174" y="701"/>
                    </a:lnTo>
                    <a:lnTo>
                      <a:pt x="165" y="755"/>
                    </a:lnTo>
                    <a:lnTo>
                      <a:pt x="162" y="810"/>
                    </a:lnTo>
                    <a:lnTo>
                      <a:pt x="165" y="869"/>
                    </a:lnTo>
                    <a:lnTo>
                      <a:pt x="176" y="927"/>
                    </a:lnTo>
                    <a:lnTo>
                      <a:pt x="190" y="981"/>
                    </a:lnTo>
                    <a:lnTo>
                      <a:pt x="212" y="1034"/>
                    </a:lnTo>
                    <a:lnTo>
                      <a:pt x="239" y="1083"/>
                    </a:lnTo>
                    <a:lnTo>
                      <a:pt x="270" y="1129"/>
                    </a:lnTo>
                    <a:lnTo>
                      <a:pt x="306" y="1171"/>
                    </a:lnTo>
                    <a:lnTo>
                      <a:pt x="345" y="1209"/>
                    </a:lnTo>
                    <a:lnTo>
                      <a:pt x="389" y="1244"/>
                    </a:lnTo>
                    <a:lnTo>
                      <a:pt x="436" y="1273"/>
                    </a:lnTo>
                    <a:lnTo>
                      <a:pt x="488" y="1297"/>
                    </a:lnTo>
                    <a:lnTo>
                      <a:pt x="329" y="1397"/>
                    </a:lnTo>
                    <a:lnTo>
                      <a:pt x="276" y="1361"/>
                    </a:lnTo>
                    <a:lnTo>
                      <a:pt x="228" y="1322"/>
                    </a:lnTo>
                    <a:lnTo>
                      <a:pt x="183" y="1278"/>
                    </a:lnTo>
                    <a:lnTo>
                      <a:pt x="142" y="1229"/>
                    </a:lnTo>
                    <a:lnTo>
                      <a:pt x="107" y="1178"/>
                    </a:lnTo>
                    <a:lnTo>
                      <a:pt x="75" y="1124"/>
                    </a:lnTo>
                    <a:lnTo>
                      <a:pt x="49" y="1065"/>
                    </a:lnTo>
                    <a:lnTo>
                      <a:pt x="28" y="1005"/>
                    </a:lnTo>
                    <a:lnTo>
                      <a:pt x="12" y="942"/>
                    </a:lnTo>
                    <a:lnTo>
                      <a:pt x="3" y="878"/>
                    </a:lnTo>
                    <a:lnTo>
                      <a:pt x="0" y="810"/>
                    </a:lnTo>
                    <a:lnTo>
                      <a:pt x="3" y="746"/>
                    </a:lnTo>
                    <a:lnTo>
                      <a:pt x="12" y="682"/>
                    </a:lnTo>
                    <a:lnTo>
                      <a:pt x="27" y="620"/>
                    </a:lnTo>
                    <a:lnTo>
                      <a:pt x="47" y="560"/>
                    </a:lnTo>
                    <a:lnTo>
                      <a:pt x="72" y="504"/>
                    </a:lnTo>
                    <a:lnTo>
                      <a:pt x="102" y="450"/>
                    </a:lnTo>
                    <a:lnTo>
                      <a:pt x="137" y="399"/>
                    </a:lnTo>
                    <a:lnTo>
                      <a:pt x="176" y="352"/>
                    </a:lnTo>
                    <a:lnTo>
                      <a:pt x="219" y="308"/>
                    </a:lnTo>
                    <a:lnTo>
                      <a:pt x="266" y="268"/>
                    </a:lnTo>
                    <a:lnTo>
                      <a:pt x="316" y="232"/>
                    </a:lnTo>
                    <a:lnTo>
                      <a:pt x="369" y="201"/>
                    </a:lnTo>
                    <a:lnTo>
                      <a:pt x="425" y="174"/>
                    </a:lnTo>
                    <a:lnTo>
                      <a:pt x="485" y="153"/>
                    </a:lnTo>
                    <a:lnTo>
                      <a:pt x="545" y="137"/>
                    </a:lnTo>
                    <a:lnTo>
                      <a:pt x="608" y="127"/>
                    </a:lnTo>
                    <a:lnTo>
                      <a:pt x="6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defTabSz="914400"/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3"/>
              <p:cNvSpPr/>
              <p:nvPr/>
            </p:nvSpPr>
            <p:spPr bwMode="auto">
              <a:xfrm>
                <a:off x="514" y="779"/>
                <a:ext cx="77" cy="117"/>
              </a:xfrm>
              <a:custGeom>
                <a:avLst/>
                <a:gdLst>
                  <a:gd name="T0" fmla="*/ 604 w 932"/>
                  <a:gd name="T1" fmla="*/ 0 h 1396"/>
                  <a:gd name="T2" fmla="*/ 657 w 932"/>
                  <a:gd name="T3" fmla="*/ 35 h 1396"/>
                  <a:gd name="T4" fmla="*/ 705 w 932"/>
                  <a:gd name="T5" fmla="*/ 74 h 1396"/>
                  <a:gd name="T6" fmla="*/ 749 w 932"/>
                  <a:gd name="T7" fmla="*/ 118 h 1396"/>
                  <a:gd name="T8" fmla="*/ 790 w 932"/>
                  <a:gd name="T9" fmla="*/ 167 h 1396"/>
                  <a:gd name="T10" fmla="*/ 826 w 932"/>
                  <a:gd name="T11" fmla="*/ 218 h 1396"/>
                  <a:gd name="T12" fmla="*/ 857 w 932"/>
                  <a:gd name="T13" fmla="*/ 272 h 1396"/>
                  <a:gd name="T14" fmla="*/ 884 w 932"/>
                  <a:gd name="T15" fmla="*/ 331 h 1396"/>
                  <a:gd name="T16" fmla="*/ 905 w 932"/>
                  <a:gd name="T17" fmla="*/ 391 h 1396"/>
                  <a:gd name="T18" fmla="*/ 919 w 932"/>
                  <a:gd name="T19" fmla="*/ 454 h 1396"/>
                  <a:gd name="T20" fmla="*/ 929 w 932"/>
                  <a:gd name="T21" fmla="*/ 518 h 1396"/>
                  <a:gd name="T22" fmla="*/ 932 w 932"/>
                  <a:gd name="T23" fmla="*/ 585 h 1396"/>
                  <a:gd name="T24" fmla="*/ 929 w 932"/>
                  <a:gd name="T25" fmla="*/ 650 h 1396"/>
                  <a:gd name="T26" fmla="*/ 920 w 932"/>
                  <a:gd name="T27" fmla="*/ 714 h 1396"/>
                  <a:gd name="T28" fmla="*/ 906 w 932"/>
                  <a:gd name="T29" fmla="*/ 776 h 1396"/>
                  <a:gd name="T30" fmla="*/ 886 w 932"/>
                  <a:gd name="T31" fmla="*/ 836 h 1396"/>
                  <a:gd name="T32" fmla="*/ 861 w 932"/>
                  <a:gd name="T33" fmla="*/ 892 h 1396"/>
                  <a:gd name="T34" fmla="*/ 830 w 932"/>
                  <a:gd name="T35" fmla="*/ 947 h 1396"/>
                  <a:gd name="T36" fmla="*/ 796 w 932"/>
                  <a:gd name="T37" fmla="*/ 997 h 1396"/>
                  <a:gd name="T38" fmla="*/ 757 w 932"/>
                  <a:gd name="T39" fmla="*/ 1044 h 1396"/>
                  <a:gd name="T40" fmla="*/ 714 w 932"/>
                  <a:gd name="T41" fmla="*/ 1088 h 1396"/>
                  <a:gd name="T42" fmla="*/ 667 w 932"/>
                  <a:gd name="T43" fmla="*/ 1128 h 1396"/>
                  <a:gd name="T44" fmla="*/ 617 w 932"/>
                  <a:gd name="T45" fmla="*/ 1164 h 1396"/>
                  <a:gd name="T46" fmla="*/ 563 w 932"/>
                  <a:gd name="T47" fmla="*/ 1195 h 1396"/>
                  <a:gd name="T48" fmla="*/ 508 w 932"/>
                  <a:gd name="T49" fmla="*/ 1221 h 1396"/>
                  <a:gd name="T50" fmla="*/ 449 w 932"/>
                  <a:gd name="T51" fmla="*/ 1243 h 1396"/>
                  <a:gd name="T52" fmla="*/ 387 w 932"/>
                  <a:gd name="T53" fmla="*/ 1259 h 1396"/>
                  <a:gd name="T54" fmla="*/ 325 w 932"/>
                  <a:gd name="T55" fmla="*/ 1269 h 1396"/>
                  <a:gd name="T56" fmla="*/ 325 w 932"/>
                  <a:gd name="T57" fmla="*/ 1396 h 1396"/>
                  <a:gd name="T58" fmla="*/ 0 w 932"/>
                  <a:gd name="T59" fmla="*/ 1194 h 1396"/>
                  <a:gd name="T60" fmla="*/ 325 w 932"/>
                  <a:gd name="T61" fmla="*/ 991 h 1396"/>
                  <a:gd name="T62" fmla="*/ 325 w 932"/>
                  <a:gd name="T63" fmla="*/ 1106 h 1396"/>
                  <a:gd name="T64" fmla="*/ 378 w 932"/>
                  <a:gd name="T65" fmla="*/ 1094 h 1396"/>
                  <a:gd name="T66" fmla="*/ 428 w 932"/>
                  <a:gd name="T67" fmla="*/ 1079 h 1396"/>
                  <a:gd name="T68" fmla="*/ 477 w 932"/>
                  <a:gd name="T69" fmla="*/ 1057 h 1396"/>
                  <a:gd name="T70" fmla="*/ 524 w 932"/>
                  <a:gd name="T71" fmla="*/ 1032 h 1396"/>
                  <a:gd name="T72" fmla="*/ 566 w 932"/>
                  <a:gd name="T73" fmla="*/ 1001 h 1396"/>
                  <a:gd name="T74" fmla="*/ 606 w 932"/>
                  <a:gd name="T75" fmla="*/ 968 h 1396"/>
                  <a:gd name="T76" fmla="*/ 642 w 932"/>
                  <a:gd name="T77" fmla="*/ 930 h 1396"/>
                  <a:gd name="T78" fmla="*/ 674 w 932"/>
                  <a:gd name="T79" fmla="*/ 888 h 1396"/>
                  <a:gd name="T80" fmla="*/ 703 w 932"/>
                  <a:gd name="T81" fmla="*/ 844 h 1396"/>
                  <a:gd name="T82" fmla="*/ 726 w 932"/>
                  <a:gd name="T83" fmla="*/ 797 h 1396"/>
                  <a:gd name="T84" fmla="*/ 745 w 932"/>
                  <a:gd name="T85" fmla="*/ 747 h 1396"/>
                  <a:gd name="T86" fmla="*/ 759 w 932"/>
                  <a:gd name="T87" fmla="*/ 695 h 1396"/>
                  <a:gd name="T88" fmla="*/ 768 w 932"/>
                  <a:gd name="T89" fmla="*/ 641 h 1396"/>
                  <a:gd name="T90" fmla="*/ 771 w 932"/>
                  <a:gd name="T91" fmla="*/ 585 h 1396"/>
                  <a:gd name="T92" fmla="*/ 768 w 932"/>
                  <a:gd name="T93" fmla="*/ 527 h 1396"/>
                  <a:gd name="T94" fmla="*/ 757 w 932"/>
                  <a:gd name="T95" fmla="*/ 469 h 1396"/>
                  <a:gd name="T96" fmla="*/ 742 w 932"/>
                  <a:gd name="T97" fmla="*/ 415 h 1396"/>
                  <a:gd name="T98" fmla="*/ 720 w 932"/>
                  <a:gd name="T99" fmla="*/ 362 h 1396"/>
                  <a:gd name="T100" fmla="*/ 694 w 932"/>
                  <a:gd name="T101" fmla="*/ 313 h 1396"/>
                  <a:gd name="T102" fmla="*/ 663 w 932"/>
                  <a:gd name="T103" fmla="*/ 267 h 1396"/>
                  <a:gd name="T104" fmla="*/ 627 w 932"/>
                  <a:gd name="T105" fmla="*/ 225 h 1396"/>
                  <a:gd name="T106" fmla="*/ 587 w 932"/>
                  <a:gd name="T107" fmla="*/ 186 h 1396"/>
                  <a:gd name="T108" fmla="*/ 543 w 932"/>
                  <a:gd name="T109" fmla="*/ 153 h 1396"/>
                  <a:gd name="T110" fmla="*/ 496 w 932"/>
                  <a:gd name="T111" fmla="*/ 124 h 1396"/>
                  <a:gd name="T112" fmla="*/ 445 w 932"/>
                  <a:gd name="T113" fmla="*/ 98 h 1396"/>
                  <a:gd name="T114" fmla="*/ 604 w 932"/>
                  <a:gd name="T115" fmla="*/ 0 h 1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32" h="1396">
                    <a:moveTo>
                      <a:pt x="604" y="0"/>
                    </a:moveTo>
                    <a:lnTo>
                      <a:pt x="657" y="35"/>
                    </a:lnTo>
                    <a:lnTo>
                      <a:pt x="705" y="74"/>
                    </a:lnTo>
                    <a:lnTo>
                      <a:pt x="749" y="118"/>
                    </a:lnTo>
                    <a:lnTo>
                      <a:pt x="790" y="167"/>
                    </a:lnTo>
                    <a:lnTo>
                      <a:pt x="826" y="218"/>
                    </a:lnTo>
                    <a:lnTo>
                      <a:pt x="857" y="272"/>
                    </a:lnTo>
                    <a:lnTo>
                      <a:pt x="884" y="331"/>
                    </a:lnTo>
                    <a:lnTo>
                      <a:pt x="905" y="391"/>
                    </a:lnTo>
                    <a:lnTo>
                      <a:pt x="919" y="454"/>
                    </a:lnTo>
                    <a:lnTo>
                      <a:pt x="929" y="518"/>
                    </a:lnTo>
                    <a:lnTo>
                      <a:pt x="932" y="585"/>
                    </a:lnTo>
                    <a:lnTo>
                      <a:pt x="929" y="650"/>
                    </a:lnTo>
                    <a:lnTo>
                      <a:pt x="920" y="714"/>
                    </a:lnTo>
                    <a:lnTo>
                      <a:pt x="906" y="776"/>
                    </a:lnTo>
                    <a:lnTo>
                      <a:pt x="886" y="836"/>
                    </a:lnTo>
                    <a:lnTo>
                      <a:pt x="861" y="892"/>
                    </a:lnTo>
                    <a:lnTo>
                      <a:pt x="830" y="947"/>
                    </a:lnTo>
                    <a:lnTo>
                      <a:pt x="796" y="997"/>
                    </a:lnTo>
                    <a:lnTo>
                      <a:pt x="757" y="1044"/>
                    </a:lnTo>
                    <a:lnTo>
                      <a:pt x="714" y="1088"/>
                    </a:lnTo>
                    <a:lnTo>
                      <a:pt x="667" y="1128"/>
                    </a:lnTo>
                    <a:lnTo>
                      <a:pt x="617" y="1164"/>
                    </a:lnTo>
                    <a:lnTo>
                      <a:pt x="563" y="1195"/>
                    </a:lnTo>
                    <a:lnTo>
                      <a:pt x="508" y="1221"/>
                    </a:lnTo>
                    <a:lnTo>
                      <a:pt x="449" y="1243"/>
                    </a:lnTo>
                    <a:lnTo>
                      <a:pt x="387" y="1259"/>
                    </a:lnTo>
                    <a:lnTo>
                      <a:pt x="325" y="1269"/>
                    </a:lnTo>
                    <a:lnTo>
                      <a:pt x="325" y="1396"/>
                    </a:lnTo>
                    <a:lnTo>
                      <a:pt x="0" y="1194"/>
                    </a:lnTo>
                    <a:lnTo>
                      <a:pt x="325" y="991"/>
                    </a:lnTo>
                    <a:lnTo>
                      <a:pt x="325" y="1106"/>
                    </a:lnTo>
                    <a:lnTo>
                      <a:pt x="378" y="1094"/>
                    </a:lnTo>
                    <a:lnTo>
                      <a:pt x="428" y="1079"/>
                    </a:lnTo>
                    <a:lnTo>
                      <a:pt x="477" y="1057"/>
                    </a:lnTo>
                    <a:lnTo>
                      <a:pt x="524" y="1032"/>
                    </a:lnTo>
                    <a:lnTo>
                      <a:pt x="566" y="1001"/>
                    </a:lnTo>
                    <a:lnTo>
                      <a:pt x="606" y="968"/>
                    </a:lnTo>
                    <a:lnTo>
                      <a:pt x="642" y="930"/>
                    </a:lnTo>
                    <a:lnTo>
                      <a:pt x="674" y="888"/>
                    </a:lnTo>
                    <a:lnTo>
                      <a:pt x="703" y="844"/>
                    </a:lnTo>
                    <a:lnTo>
                      <a:pt x="726" y="797"/>
                    </a:lnTo>
                    <a:lnTo>
                      <a:pt x="745" y="747"/>
                    </a:lnTo>
                    <a:lnTo>
                      <a:pt x="759" y="695"/>
                    </a:lnTo>
                    <a:lnTo>
                      <a:pt x="768" y="641"/>
                    </a:lnTo>
                    <a:lnTo>
                      <a:pt x="771" y="585"/>
                    </a:lnTo>
                    <a:lnTo>
                      <a:pt x="768" y="527"/>
                    </a:lnTo>
                    <a:lnTo>
                      <a:pt x="757" y="469"/>
                    </a:lnTo>
                    <a:lnTo>
                      <a:pt x="742" y="415"/>
                    </a:lnTo>
                    <a:lnTo>
                      <a:pt x="720" y="362"/>
                    </a:lnTo>
                    <a:lnTo>
                      <a:pt x="694" y="313"/>
                    </a:lnTo>
                    <a:lnTo>
                      <a:pt x="663" y="267"/>
                    </a:lnTo>
                    <a:lnTo>
                      <a:pt x="627" y="225"/>
                    </a:lnTo>
                    <a:lnTo>
                      <a:pt x="587" y="186"/>
                    </a:lnTo>
                    <a:lnTo>
                      <a:pt x="543" y="153"/>
                    </a:lnTo>
                    <a:lnTo>
                      <a:pt x="496" y="124"/>
                    </a:lnTo>
                    <a:lnTo>
                      <a:pt x="445" y="98"/>
                    </a:lnTo>
                    <a:lnTo>
                      <a:pt x="6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defTabSz="914400"/>
                <a:endParaRPr lang="en-US" sz="180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/>
          <p:cNvSpPr/>
          <p:nvPr/>
        </p:nvSpPr>
        <p:spPr>
          <a:xfrm>
            <a:off x="4710248" y="4691409"/>
            <a:ext cx="2771507" cy="1828324"/>
          </a:xfrm>
          <a:prstGeom prst="diamond">
            <a:avLst/>
          </a:prstGeom>
          <a:solidFill>
            <a:schemeClr val="accent6"/>
          </a:solidFill>
          <a:ln>
            <a:noFill/>
          </a:ln>
          <a:effectLst>
            <a:outerShdw blurRad="228600" dist="38100" dir="5400000" sx="109000" sy="109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1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4710248" y="4009416"/>
            <a:ext cx="2771507" cy="1828324"/>
          </a:xfrm>
          <a:prstGeom prst="diamond">
            <a:avLst/>
          </a:prstGeom>
          <a:solidFill>
            <a:schemeClr val="accent4"/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2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4710248" y="3327422"/>
            <a:ext cx="2771507" cy="1828324"/>
          </a:xfrm>
          <a:prstGeom prst="diamond">
            <a:avLst/>
          </a:prstGeom>
          <a:solidFill>
            <a:schemeClr val="accent3"/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3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amond 4"/>
          <p:cNvSpPr/>
          <p:nvPr/>
        </p:nvSpPr>
        <p:spPr>
          <a:xfrm>
            <a:off x="4710248" y="2645429"/>
            <a:ext cx="2771507" cy="1828324"/>
          </a:xfrm>
          <a:prstGeom prst="diamond">
            <a:avLst/>
          </a:prstGeom>
          <a:solidFill>
            <a:schemeClr val="accent2"/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4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4710248" y="1992456"/>
            <a:ext cx="2771507" cy="1828324"/>
          </a:xfrm>
          <a:prstGeom prst="diamond">
            <a:avLst/>
          </a:prstGeom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5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5898" y="704862"/>
            <a:ext cx="426020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predesign specs</a:t>
            </a:r>
            <a:endParaRPr lang="en-US" sz="4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8197" y="1460470"/>
            <a:ext cx="7415606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sz="18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40579" y="2536601"/>
            <a:ext cx="652973" cy="652973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40578" y="3900588"/>
            <a:ext cx="652973" cy="652973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08123" y="3225404"/>
            <a:ext cx="274854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 ( security lock )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7978" y="2543411"/>
            <a:ext cx="274854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7978" y="3936418"/>
            <a:ext cx="274854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Gsuit service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7978" y="5271384"/>
            <a:ext cx="274854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08122" y="4582581"/>
            <a:ext cx="274854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look 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3612324" y="2709140"/>
            <a:ext cx="309481" cy="307895"/>
            <a:chOff x="6445" y="399"/>
            <a:chExt cx="195" cy="194"/>
          </a:xfrm>
          <a:solidFill>
            <a:schemeClr val="bg1"/>
          </a:solidFill>
        </p:grpSpPr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6445" y="399"/>
              <a:ext cx="195" cy="194"/>
            </a:xfrm>
            <a:custGeom>
              <a:avLst/>
              <a:gdLst>
                <a:gd name="T0" fmla="*/ 1374 w 3311"/>
                <a:gd name="T1" fmla="*/ 284 h 3301"/>
                <a:gd name="T2" fmla="*/ 1030 w 3311"/>
                <a:gd name="T3" fmla="*/ 404 h 3301"/>
                <a:gd name="T4" fmla="*/ 733 w 3311"/>
                <a:gd name="T5" fmla="*/ 604 h 3301"/>
                <a:gd name="T6" fmla="*/ 497 w 3311"/>
                <a:gd name="T7" fmla="*/ 872 h 3301"/>
                <a:gd name="T8" fmla="*/ 335 w 3311"/>
                <a:gd name="T9" fmla="*/ 1193 h 3301"/>
                <a:gd name="T10" fmla="*/ 260 w 3311"/>
                <a:gd name="T11" fmla="*/ 1555 h 3301"/>
                <a:gd name="T12" fmla="*/ 285 w 3311"/>
                <a:gd name="T13" fmla="*/ 1931 h 3301"/>
                <a:gd name="T14" fmla="*/ 405 w 3311"/>
                <a:gd name="T15" fmla="*/ 2274 h 3301"/>
                <a:gd name="T16" fmla="*/ 606 w 3311"/>
                <a:gd name="T17" fmla="*/ 2571 h 3301"/>
                <a:gd name="T18" fmla="*/ 875 w 3311"/>
                <a:gd name="T19" fmla="*/ 2806 h 3301"/>
                <a:gd name="T20" fmla="*/ 1197 w 3311"/>
                <a:gd name="T21" fmla="*/ 2967 h 3301"/>
                <a:gd name="T22" fmla="*/ 1560 w 3311"/>
                <a:gd name="T23" fmla="*/ 3042 h 3301"/>
                <a:gd name="T24" fmla="*/ 1937 w 3311"/>
                <a:gd name="T25" fmla="*/ 3017 h 3301"/>
                <a:gd name="T26" fmla="*/ 2281 w 3311"/>
                <a:gd name="T27" fmla="*/ 2897 h 3301"/>
                <a:gd name="T28" fmla="*/ 2578 w 3311"/>
                <a:gd name="T29" fmla="*/ 2697 h 3301"/>
                <a:gd name="T30" fmla="*/ 2814 w 3311"/>
                <a:gd name="T31" fmla="*/ 2429 h 3301"/>
                <a:gd name="T32" fmla="*/ 2976 w 3311"/>
                <a:gd name="T33" fmla="*/ 2108 h 3301"/>
                <a:gd name="T34" fmla="*/ 3051 w 3311"/>
                <a:gd name="T35" fmla="*/ 1746 h 3301"/>
                <a:gd name="T36" fmla="*/ 3026 w 3311"/>
                <a:gd name="T37" fmla="*/ 1370 h 3301"/>
                <a:gd name="T38" fmla="*/ 2906 w 3311"/>
                <a:gd name="T39" fmla="*/ 1027 h 3301"/>
                <a:gd name="T40" fmla="*/ 2705 w 3311"/>
                <a:gd name="T41" fmla="*/ 730 h 3301"/>
                <a:gd name="T42" fmla="*/ 2436 w 3311"/>
                <a:gd name="T43" fmla="*/ 495 h 3301"/>
                <a:gd name="T44" fmla="*/ 2114 w 3311"/>
                <a:gd name="T45" fmla="*/ 334 h 3301"/>
                <a:gd name="T46" fmla="*/ 1751 w 3311"/>
                <a:gd name="T47" fmla="*/ 259 h 3301"/>
                <a:gd name="T48" fmla="*/ 1855 w 3311"/>
                <a:gd name="T49" fmla="*/ 12 h 3301"/>
                <a:gd name="T50" fmla="*/ 2233 w 3311"/>
                <a:gd name="T51" fmla="*/ 103 h 3301"/>
                <a:gd name="T52" fmla="*/ 2570 w 3311"/>
                <a:gd name="T53" fmla="*/ 275 h 3301"/>
                <a:gd name="T54" fmla="*/ 2859 w 3311"/>
                <a:gd name="T55" fmla="*/ 517 h 3301"/>
                <a:gd name="T56" fmla="*/ 3084 w 3311"/>
                <a:gd name="T57" fmla="*/ 818 h 3301"/>
                <a:gd name="T58" fmla="*/ 3238 w 3311"/>
                <a:gd name="T59" fmla="*/ 1166 h 3301"/>
                <a:gd name="T60" fmla="*/ 3308 w 3311"/>
                <a:gd name="T61" fmla="*/ 1550 h 3301"/>
                <a:gd name="T62" fmla="*/ 3285 w 3311"/>
                <a:gd name="T63" fmla="*/ 1947 h 3301"/>
                <a:gd name="T64" fmla="*/ 3171 w 3311"/>
                <a:gd name="T65" fmla="*/ 2314 h 3301"/>
                <a:gd name="T66" fmla="*/ 2979 w 3311"/>
                <a:gd name="T67" fmla="*/ 2640 h 3301"/>
                <a:gd name="T68" fmla="*/ 2722 w 3311"/>
                <a:gd name="T69" fmla="*/ 2912 h 3301"/>
                <a:gd name="T70" fmla="*/ 2407 w 3311"/>
                <a:gd name="T71" fmla="*/ 3121 h 3301"/>
                <a:gd name="T72" fmla="*/ 2048 w 3311"/>
                <a:gd name="T73" fmla="*/ 3254 h 3301"/>
                <a:gd name="T74" fmla="*/ 1655 w 3311"/>
                <a:gd name="T75" fmla="*/ 3301 h 3301"/>
                <a:gd name="T76" fmla="*/ 1263 w 3311"/>
                <a:gd name="T77" fmla="*/ 3254 h 3301"/>
                <a:gd name="T78" fmla="*/ 904 w 3311"/>
                <a:gd name="T79" fmla="*/ 3121 h 3301"/>
                <a:gd name="T80" fmla="*/ 589 w 3311"/>
                <a:gd name="T81" fmla="*/ 2912 h 3301"/>
                <a:gd name="T82" fmla="*/ 332 w 3311"/>
                <a:gd name="T83" fmla="*/ 2640 h 3301"/>
                <a:gd name="T84" fmla="*/ 140 w 3311"/>
                <a:gd name="T85" fmla="*/ 2314 h 3301"/>
                <a:gd name="T86" fmla="*/ 27 w 3311"/>
                <a:gd name="T87" fmla="*/ 1947 h 3301"/>
                <a:gd name="T88" fmla="*/ 3 w 3311"/>
                <a:gd name="T89" fmla="*/ 1550 h 3301"/>
                <a:gd name="T90" fmla="*/ 73 w 3311"/>
                <a:gd name="T91" fmla="*/ 1166 h 3301"/>
                <a:gd name="T92" fmla="*/ 227 w 3311"/>
                <a:gd name="T93" fmla="*/ 818 h 3301"/>
                <a:gd name="T94" fmla="*/ 452 w 3311"/>
                <a:gd name="T95" fmla="*/ 517 h 3301"/>
                <a:gd name="T96" fmla="*/ 741 w 3311"/>
                <a:gd name="T97" fmla="*/ 275 h 3301"/>
                <a:gd name="T98" fmla="*/ 1078 w 3311"/>
                <a:gd name="T99" fmla="*/ 103 h 3301"/>
                <a:gd name="T100" fmla="*/ 1456 w 3311"/>
                <a:gd name="T101" fmla="*/ 12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11" h="3301">
                  <a:moveTo>
                    <a:pt x="1655" y="256"/>
                  </a:moveTo>
                  <a:lnTo>
                    <a:pt x="1560" y="259"/>
                  </a:lnTo>
                  <a:lnTo>
                    <a:pt x="1466" y="269"/>
                  </a:lnTo>
                  <a:lnTo>
                    <a:pt x="1374" y="284"/>
                  </a:lnTo>
                  <a:lnTo>
                    <a:pt x="1285" y="306"/>
                  </a:lnTo>
                  <a:lnTo>
                    <a:pt x="1197" y="334"/>
                  </a:lnTo>
                  <a:lnTo>
                    <a:pt x="1111" y="366"/>
                  </a:lnTo>
                  <a:lnTo>
                    <a:pt x="1030" y="404"/>
                  </a:lnTo>
                  <a:lnTo>
                    <a:pt x="950" y="447"/>
                  </a:lnTo>
                  <a:lnTo>
                    <a:pt x="875" y="495"/>
                  </a:lnTo>
                  <a:lnTo>
                    <a:pt x="801" y="547"/>
                  </a:lnTo>
                  <a:lnTo>
                    <a:pt x="733" y="604"/>
                  </a:lnTo>
                  <a:lnTo>
                    <a:pt x="667" y="665"/>
                  </a:lnTo>
                  <a:lnTo>
                    <a:pt x="606" y="730"/>
                  </a:lnTo>
                  <a:lnTo>
                    <a:pt x="549" y="799"/>
                  </a:lnTo>
                  <a:lnTo>
                    <a:pt x="497" y="872"/>
                  </a:lnTo>
                  <a:lnTo>
                    <a:pt x="448" y="947"/>
                  </a:lnTo>
                  <a:lnTo>
                    <a:pt x="405" y="1027"/>
                  </a:lnTo>
                  <a:lnTo>
                    <a:pt x="367" y="1108"/>
                  </a:lnTo>
                  <a:lnTo>
                    <a:pt x="335" y="1193"/>
                  </a:lnTo>
                  <a:lnTo>
                    <a:pt x="307" y="1281"/>
                  </a:lnTo>
                  <a:lnTo>
                    <a:pt x="285" y="1370"/>
                  </a:lnTo>
                  <a:lnTo>
                    <a:pt x="270" y="1462"/>
                  </a:lnTo>
                  <a:lnTo>
                    <a:pt x="260" y="1555"/>
                  </a:lnTo>
                  <a:lnTo>
                    <a:pt x="257" y="1650"/>
                  </a:lnTo>
                  <a:lnTo>
                    <a:pt x="260" y="1746"/>
                  </a:lnTo>
                  <a:lnTo>
                    <a:pt x="270" y="1839"/>
                  </a:lnTo>
                  <a:lnTo>
                    <a:pt x="285" y="1931"/>
                  </a:lnTo>
                  <a:lnTo>
                    <a:pt x="307" y="2021"/>
                  </a:lnTo>
                  <a:lnTo>
                    <a:pt x="335" y="2108"/>
                  </a:lnTo>
                  <a:lnTo>
                    <a:pt x="367" y="2193"/>
                  </a:lnTo>
                  <a:lnTo>
                    <a:pt x="405" y="2274"/>
                  </a:lnTo>
                  <a:lnTo>
                    <a:pt x="448" y="2354"/>
                  </a:lnTo>
                  <a:lnTo>
                    <a:pt x="497" y="2429"/>
                  </a:lnTo>
                  <a:lnTo>
                    <a:pt x="549" y="2502"/>
                  </a:lnTo>
                  <a:lnTo>
                    <a:pt x="606" y="2571"/>
                  </a:lnTo>
                  <a:lnTo>
                    <a:pt x="667" y="2636"/>
                  </a:lnTo>
                  <a:lnTo>
                    <a:pt x="733" y="2697"/>
                  </a:lnTo>
                  <a:lnTo>
                    <a:pt x="801" y="2753"/>
                  </a:lnTo>
                  <a:lnTo>
                    <a:pt x="875" y="2806"/>
                  </a:lnTo>
                  <a:lnTo>
                    <a:pt x="950" y="2854"/>
                  </a:lnTo>
                  <a:lnTo>
                    <a:pt x="1030" y="2897"/>
                  </a:lnTo>
                  <a:lnTo>
                    <a:pt x="1111" y="2935"/>
                  </a:lnTo>
                  <a:lnTo>
                    <a:pt x="1197" y="2967"/>
                  </a:lnTo>
                  <a:lnTo>
                    <a:pt x="1285" y="2995"/>
                  </a:lnTo>
                  <a:lnTo>
                    <a:pt x="1374" y="3017"/>
                  </a:lnTo>
                  <a:lnTo>
                    <a:pt x="1466" y="3032"/>
                  </a:lnTo>
                  <a:lnTo>
                    <a:pt x="1560" y="3042"/>
                  </a:lnTo>
                  <a:lnTo>
                    <a:pt x="1655" y="3045"/>
                  </a:lnTo>
                  <a:lnTo>
                    <a:pt x="1751" y="3042"/>
                  </a:lnTo>
                  <a:lnTo>
                    <a:pt x="1845" y="3032"/>
                  </a:lnTo>
                  <a:lnTo>
                    <a:pt x="1937" y="3017"/>
                  </a:lnTo>
                  <a:lnTo>
                    <a:pt x="2027" y="2995"/>
                  </a:lnTo>
                  <a:lnTo>
                    <a:pt x="2114" y="2967"/>
                  </a:lnTo>
                  <a:lnTo>
                    <a:pt x="2200" y="2935"/>
                  </a:lnTo>
                  <a:lnTo>
                    <a:pt x="2281" y="2897"/>
                  </a:lnTo>
                  <a:lnTo>
                    <a:pt x="2361" y="2854"/>
                  </a:lnTo>
                  <a:lnTo>
                    <a:pt x="2436" y="2806"/>
                  </a:lnTo>
                  <a:lnTo>
                    <a:pt x="2510" y="2753"/>
                  </a:lnTo>
                  <a:lnTo>
                    <a:pt x="2578" y="2697"/>
                  </a:lnTo>
                  <a:lnTo>
                    <a:pt x="2644" y="2636"/>
                  </a:lnTo>
                  <a:lnTo>
                    <a:pt x="2705" y="2571"/>
                  </a:lnTo>
                  <a:lnTo>
                    <a:pt x="2762" y="2502"/>
                  </a:lnTo>
                  <a:lnTo>
                    <a:pt x="2814" y="2429"/>
                  </a:lnTo>
                  <a:lnTo>
                    <a:pt x="2863" y="2354"/>
                  </a:lnTo>
                  <a:lnTo>
                    <a:pt x="2906" y="2274"/>
                  </a:lnTo>
                  <a:lnTo>
                    <a:pt x="2944" y="2193"/>
                  </a:lnTo>
                  <a:lnTo>
                    <a:pt x="2976" y="2108"/>
                  </a:lnTo>
                  <a:lnTo>
                    <a:pt x="3004" y="2021"/>
                  </a:lnTo>
                  <a:lnTo>
                    <a:pt x="3026" y="1931"/>
                  </a:lnTo>
                  <a:lnTo>
                    <a:pt x="3041" y="1839"/>
                  </a:lnTo>
                  <a:lnTo>
                    <a:pt x="3051" y="1746"/>
                  </a:lnTo>
                  <a:lnTo>
                    <a:pt x="3054" y="1650"/>
                  </a:lnTo>
                  <a:lnTo>
                    <a:pt x="3051" y="1555"/>
                  </a:lnTo>
                  <a:lnTo>
                    <a:pt x="3041" y="1462"/>
                  </a:lnTo>
                  <a:lnTo>
                    <a:pt x="3026" y="1370"/>
                  </a:lnTo>
                  <a:lnTo>
                    <a:pt x="3004" y="1281"/>
                  </a:lnTo>
                  <a:lnTo>
                    <a:pt x="2976" y="1193"/>
                  </a:lnTo>
                  <a:lnTo>
                    <a:pt x="2944" y="1108"/>
                  </a:lnTo>
                  <a:lnTo>
                    <a:pt x="2906" y="1027"/>
                  </a:lnTo>
                  <a:lnTo>
                    <a:pt x="2863" y="947"/>
                  </a:lnTo>
                  <a:lnTo>
                    <a:pt x="2814" y="872"/>
                  </a:lnTo>
                  <a:lnTo>
                    <a:pt x="2762" y="799"/>
                  </a:lnTo>
                  <a:lnTo>
                    <a:pt x="2705" y="730"/>
                  </a:lnTo>
                  <a:lnTo>
                    <a:pt x="2644" y="665"/>
                  </a:lnTo>
                  <a:lnTo>
                    <a:pt x="2578" y="604"/>
                  </a:lnTo>
                  <a:lnTo>
                    <a:pt x="2510" y="547"/>
                  </a:lnTo>
                  <a:lnTo>
                    <a:pt x="2436" y="495"/>
                  </a:lnTo>
                  <a:lnTo>
                    <a:pt x="2361" y="447"/>
                  </a:lnTo>
                  <a:lnTo>
                    <a:pt x="2281" y="404"/>
                  </a:lnTo>
                  <a:lnTo>
                    <a:pt x="2200" y="366"/>
                  </a:lnTo>
                  <a:lnTo>
                    <a:pt x="2114" y="334"/>
                  </a:lnTo>
                  <a:lnTo>
                    <a:pt x="2027" y="306"/>
                  </a:lnTo>
                  <a:lnTo>
                    <a:pt x="1937" y="284"/>
                  </a:lnTo>
                  <a:lnTo>
                    <a:pt x="1845" y="269"/>
                  </a:lnTo>
                  <a:lnTo>
                    <a:pt x="1751" y="259"/>
                  </a:lnTo>
                  <a:lnTo>
                    <a:pt x="1655" y="256"/>
                  </a:lnTo>
                  <a:close/>
                  <a:moveTo>
                    <a:pt x="1655" y="0"/>
                  </a:moveTo>
                  <a:lnTo>
                    <a:pt x="1756" y="3"/>
                  </a:lnTo>
                  <a:lnTo>
                    <a:pt x="1855" y="12"/>
                  </a:lnTo>
                  <a:lnTo>
                    <a:pt x="1953" y="27"/>
                  </a:lnTo>
                  <a:lnTo>
                    <a:pt x="2048" y="47"/>
                  </a:lnTo>
                  <a:lnTo>
                    <a:pt x="2141" y="72"/>
                  </a:lnTo>
                  <a:lnTo>
                    <a:pt x="2233" y="103"/>
                  </a:lnTo>
                  <a:lnTo>
                    <a:pt x="2322" y="140"/>
                  </a:lnTo>
                  <a:lnTo>
                    <a:pt x="2407" y="180"/>
                  </a:lnTo>
                  <a:lnTo>
                    <a:pt x="2491" y="226"/>
                  </a:lnTo>
                  <a:lnTo>
                    <a:pt x="2570" y="275"/>
                  </a:lnTo>
                  <a:lnTo>
                    <a:pt x="2648" y="331"/>
                  </a:lnTo>
                  <a:lnTo>
                    <a:pt x="2722" y="389"/>
                  </a:lnTo>
                  <a:lnTo>
                    <a:pt x="2792" y="451"/>
                  </a:lnTo>
                  <a:lnTo>
                    <a:pt x="2859" y="517"/>
                  </a:lnTo>
                  <a:lnTo>
                    <a:pt x="2921" y="588"/>
                  </a:lnTo>
                  <a:lnTo>
                    <a:pt x="2979" y="661"/>
                  </a:lnTo>
                  <a:lnTo>
                    <a:pt x="3035" y="738"/>
                  </a:lnTo>
                  <a:lnTo>
                    <a:pt x="3084" y="818"/>
                  </a:lnTo>
                  <a:lnTo>
                    <a:pt x="3131" y="901"/>
                  </a:lnTo>
                  <a:lnTo>
                    <a:pt x="3171" y="986"/>
                  </a:lnTo>
                  <a:lnTo>
                    <a:pt x="3207" y="1075"/>
                  </a:lnTo>
                  <a:lnTo>
                    <a:pt x="3238" y="1166"/>
                  </a:lnTo>
                  <a:lnTo>
                    <a:pt x="3264" y="1259"/>
                  </a:lnTo>
                  <a:lnTo>
                    <a:pt x="3285" y="1354"/>
                  </a:lnTo>
                  <a:lnTo>
                    <a:pt x="3299" y="1452"/>
                  </a:lnTo>
                  <a:lnTo>
                    <a:pt x="3308" y="1550"/>
                  </a:lnTo>
                  <a:lnTo>
                    <a:pt x="3311" y="1650"/>
                  </a:lnTo>
                  <a:lnTo>
                    <a:pt x="3308" y="1751"/>
                  </a:lnTo>
                  <a:lnTo>
                    <a:pt x="3299" y="1849"/>
                  </a:lnTo>
                  <a:lnTo>
                    <a:pt x="3285" y="1947"/>
                  </a:lnTo>
                  <a:lnTo>
                    <a:pt x="3264" y="2042"/>
                  </a:lnTo>
                  <a:lnTo>
                    <a:pt x="3238" y="2135"/>
                  </a:lnTo>
                  <a:lnTo>
                    <a:pt x="3207" y="2226"/>
                  </a:lnTo>
                  <a:lnTo>
                    <a:pt x="3171" y="2314"/>
                  </a:lnTo>
                  <a:lnTo>
                    <a:pt x="3131" y="2400"/>
                  </a:lnTo>
                  <a:lnTo>
                    <a:pt x="3084" y="2483"/>
                  </a:lnTo>
                  <a:lnTo>
                    <a:pt x="3035" y="2563"/>
                  </a:lnTo>
                  <a:lnTo>
                    <a:pt x="2979" y="2640"/>
                  </a:lnTo>
                  <a:lnTo>
                    <a:pt x="2921" y="2713"/>
                  </a:lnTo>
                  <a:lnTo>
                    <a:pt x="2859" y="2784"/>
                  </a:lnTo>
                  <a:lnTo>
                    <a:pt x="2792" y="2850"/>
                  </a:lnTo>
                  <a:lnTo>
                    <a:pt x="2722" y="2912"/>
                  </a:lnTo>
                  <a:lnTo>
                    <a:pt x="2648" y="2970"/>
                  </a:lnTo>
                  <a:lnTo>
                    <a:pt x="2570" y="3026"/>
                  </a:lnTo>
                  <a:lnTo>
                    <a:pt x="2491" y="3075"/>
                  </a:lnTo>
                  <a:lnTo>
                    <a:pt x="2407" y="3121"/>
                  </a:lnTo>
                  <a:lnTo>
                    <a:pt x="2322" y="3161"/>
                  </a:lnTo>
                  <a:lnTo>
                    <a:pt x="2233" y="3197"/>
                  </a:lnTo>
                  <a:lnTo>
                    <a:pt x="2141" y="3229"/>
                  </a:lnTo>
                  <a:lnTo>
                    <a:pt x="2048" y="3254"/>
                  </a:lnTo>
                  <a:lnTo>
                    <a:pt x="1953" y="3275"/>
                  </a:lnTo>
                  <a:lnTo>
                    <a:pt x="1855" y="3289"/>
                  </a:lnTo>
                  <a:lnTo>
                    <a:pt x="1756" y="3298"/>
                  </a:lnTo>
                  <a:lnTo>
                    <a:pt x="1655" y="3301"/>
                  </a:lnTo>
                  <a:lnTo>
                    <a:pt x="1555" y="3298"/>
                  </a:lnTo>
                  <a:lnTo>
                    <a:pt x="1456" y="3289"/>
                  </a:lnTo>
                  <a:lnTo>
                    <a:pt x="1358" y="3275"/>
                  </a:lnTo>
                  <a:lnTo>
                    <a:pt x="1263" y="3254"/>
                  </a:lnTo>
                  <a:lnTo>
                    <a:pt x="1170" y="3229"/>
                  </a:lnTo>
                  <a:lnTo>
                    <a:pt x="1078" y="3197"/>
                  </a:lnTo>
                  <a:lnTo>
                    <a:pt x="989" y="3161"/>
                  </a:lnTo>
                  <a:lnTo>
                    <a:pt x="904" y="3121"/>
                  </a:lnTo>
                  <a:lnTo>
                    <a:pt x="820" y="3075"/>
                  </a:lnTo>
                  <a:lnTo>
                    <a:pt x="741" y="3026"/>
                  </a:lnTo>
                  <a:lnTo>
                    <a:pt x="663" y="2970"/>
                  </a:lnTo>
                  <a:lnTo>
                    <a:pt x="589" y="2912"/>
                  </a:lnTo>
                  <a:lnTo>
                    <a:pt x="519" y="2850"/>
                  </a:lnTo>
                  <a:lnTo>
                    <a:pt x="452" y="2784"/>
                  </a:lnTo>
                  <a:lnTo>
                    <a:pt x="390" y="2713"/>
                  </a:lnTo>
                  <a:lnTo>
                    <a:pt x="332" y="2640"/>
                  </a:lnTo>
                  <a:lnTo>
                    <a:pt x="276" y="2563"/>
                  </a:lnTo>
                  <a:lnTo>
                    <a:pt x="227" y="2483"/>
                  </a:lnTo>
                  <a:lnTo>
                    <a:pt x="180" y="2400"/>
                  </a:lnTo>
                  <a:lnTo>
                    <a:pt x="140" y="2314"/>
                  </a:lnTo>
                  <a:lnTo>
                    <a:pt x="104" y="2226"/>
                  </a:lnTo>
                  <a:lnTo>
                    <a:pt x="73" y="2135"/>
                  </a:lnTo>
                  <a:lnTo>
                    <a:pt x="47" y="2042"/>
                  </a:lnTo>
                  <a:lnTo>
                    <a:pt x="27" y="1947"/>
                  </a:lnTo>
                  <a:lnTo>
                    <a:pt x="12" y="1849"/>
                  </a:lnTo>
                  <a:lnTo>
                    <a:pt x="3" y="1751"/>
                  </a:lnTo>
                  <a:lnTo>
                    <a:pt x="0" y="1650"/>
                  </a:lnTo>
                  <a:lnTo>
                    <a:pt x="3" y="1550"/>
                  </a:lnTo>
                  <a:lnTo>
                    <a:pt x="12" y="1452"/>
                  </a:lnTo>
                  <a:lnTo>
                    <a:pt x="27" y="1354"/>
                  </a:lnTo>
                  <a:lnTo>
                    <a:pt x="47" y="1259"/>
                  </a:lnTo>
                  <a:lnTo>
                    <a:pt x="73" y="1166"/>
                  </a:lnTo>
                  <a:lnTo>
                    <a:pt x="104" y="1075"/>
                  </a:lnTo>
                  <a:lnTo>
                    <a:pt x="140" y="986"/>
                  </a:lnTo>
                  <a:lnTo>
                    <a:pt x="180" y="901"/>
                  </a:lnTo>
                  <a:lnTo>
                    <a:pt x="227" y="818"/>
                  </a:lnTo>
                  <a:lnTo>
                    <a:pt x="276" y="738"/>
                  </a:lnTo>
                  <a:lnTo>
                    <a:pt x="332" y="661"/>
                  </a:lnTo>
                  <a:lnTo>
                    <a:pt x="390" y="588"/>
                  </a:lnTo>
                  <a:lnTo>
                    <a:pt x="452" y="517"/>
                  </a:lnTo>
                  <a:lnTo>
                    <a:pt x="519" y="451"/>
                  </a:lnTo>
                  <a:lnTo>
                    <a:pt x="589" y="389"/>
                  </a:lnTo>
                  <a:lnTo>
                    <a:pt x="663" y="331"/>
                  </a:lnTo>
                  <a:lnTo>
                    <a:pt x="741" y="275"/>
                  </a:lnTo>
                  <a:lnTo>
                    <a:pt x="820" y="226"/>
                  </a:lnTo>
                  <a:lnTo>
                    <a:pt x="904" y="180"/>
                  </a:lnTo>
                  <a:lnTo>
                    <a:pt x="989" y="140"/>
                  </a:lnTo>
                  <a:lnTo>
                    <a:pt x="1078" y="103"/>
                  </a:lnTo>
                  <a:lnTo>
                    <a:pt x="1170" y="72"/>
                  </a:lnTo>
                  <a:lnTo>
                    <a:pt x="1263" y="47"/>
                  </a:lnTo>
                  <a:lnTo>
                    <a:pt x="1358" y="27"/>
                  </a:lnTo>
                  <a:lnTo>
                    <a:pt x="1456" y="12"/>
                  </a:lnTo>
                  <a:lnTo>
                    <a:pt x="1555" y="3"/>
                  </a:lnTo>
                  <a:lnTo>
                    <a:pt x="16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6483" y="437"/>
              <a:ext cx="119" cy="119"/>
            </a:xfrm>
            <a:custGeom>
              <a:avLst/>
              <a:gdLst>
                <a:gd name="T0" fmla="*/ 1169 w 2025"/>
                <a:gd name="T1" fmla="*/ 12 h 2019"/>
                <a:gd name="T2" fmla="*/ 1389 w 2025"/>
                <a:gd name="T3" fmla="*/ 72 h 2019"/>
                <a:gd name="T4" fmla="*/ 1586 w 2025"/>
                <a:gd name="T5" fmla="*/ 178 h 2019"/>
                <a:gd name="T6" fmla="*/ 1754 w 2025"/>
                <a:gd name="T7" fmla="*/ 322 h 2019"/>
                <a:gd name="T8" fmla="*/ 1887 w 2025"/>
                <a:gd name="T9" fmla="*/ 500 h 2019"/>
                <a:gd name="T10" fmla="*/ 1978 w 2025"/>
                <a:gd name="T11" fmla="*/ 705 h 2019"/>
                <a:gd name="T12" fmla="*/ 2022 w 2025"/>
                <a:gd name="T13" fmla="*/ 931 h 2019"/>
                <a:gd name="T14" fmla="*/ 2014 w 2025"/>
                <a:gd name="T15" fmla="*/ 1156 h 2019"/>
                <a:gd name="T16" fmla="*/ 1962 w 2025"/>
                <a:gd name="T17" fmla="*/ 1362 h 2019"/>
                <a:gd name="T18" fmla="*/ 1868 w 2025"/>
                <a:gd name="T19" fmla="*/ 1550 h 2019"/>
                <a:gd name="T20" fmla="*/ 1840 w 2025"/>
                <a:gd name="T21" fmla="*/ 1452 h 2019"/>
                <a:gd name="T22" fmla="*/ 1881 w 2025"/>
                <a:gd name="T23" fmla="*/ 1394 h 2019"/>
                <a:gd name="T24" fmla="*/ 1890 w 2025"/>
                <a:gd name="T25" fmla="*/ 1321 h 2019"/>
                <a:gd name="T26" fmla="*/ 1863 w 2025"/>
                <a:gd name="T27" fmla="*/ 1254 h 2019"/>
                <a:gd name="T28" fmla="*/ 1805 w 2025"/>
                <a:gd name="T29" fmla="*/ 1207 h 2019"/>
                <a:gd name="T30" fmla="*/ 1765 w 2025"/>
                <a:gd name="T31" fmla="*/ 1068 h 2019"/>
                <a:gd name="T32" fmla="*/ 1756 w 2025"/>
                <a:gd name="T33" fmla="*/ 874 h 2019"/>
                <a:gd name="T34" fmla="*/ 1695 w 2025"/>
                <a:gd name="T35" fmla="*/ 687 h 2019"/>
                <a:gd name="T36" fmla="*/ 1590 w 2025"/>
                <a:gd name="T37" fmla="*/ 524 h 2019"/>
                <a:gd name="T38" fmla="*/ 1448 w 2025"/>
                <a:gd name="T39" fmla="*/ 395 h 2019"/>
                <a:gd name="T40" fmla="*/ 1275 w 2025"/>
                <a:gd name="T41" fmla="*/ 303 h 2019"/>
                <a:gd name="T42" fmla="*/ 1081 w 2025"/>
                <a:gd name="T43" fmla="*/ 259 h 2019"/>
                <a:gd name="T44" fmla="*/ 876 w 2025"/>
                <a:gd name="T45" fmla="*/ 268 h 2019"/>
                <a:gd name="T46" fmla="*/ 689 w 2025"/>
                <a:gd name="T47" fmla="*/ 329 h 2019"/>
                <a:gd name="T48" fmla="*/ 526 w 2025"/>
                <a:gd name="T49" fmla="*/ 434 h 2019"/>
                <a:gd name="T50" fmla="*/ 396 w 2025"/>
                <a:gd name="T51" fmla="*/ 576 h 2019"/>
                <a:gd name="T52" fmla="*/ 304 w 2025"/>
                <a:gd name="T53" fmla="*/ 747 h 2019"/>
                <a:gd name="T54" fmla="*/ 260 w 2025"/>
                <a:gd name="T55" fmla="*/ 941 h 2019"/>
                <a:gd name="T56" fmla="*/ 269 w 2025"/>
                <a:gd name="T57" fmla="*/ 1145 h 2019"/>
                <a:gd name="T58" fmla="*/ 330 w 2025"/>
                <a:gd name="T59" fmla="*/ 1332 h 2019"/>
                <a:gd name="T60" fmla="*/ 435 w 2025"/>
                <a:gd name="T61" fmla="*/ 1495 h 2019"/>
                <a:gd name="T62" fmla="*/ 577 w 2025"/>
                <a:gd name="T63" fmla="*/ 1624 h 2019"/>
                <a:gd name="T64" fmla="*/ 750 w 2025"/>
                <a:gd name="T65" fmla="*/ 1716 h 2019"/>
                <a:gd name="T66" fmla="*/ 944 w 2025"/>
                <a:gd name="T67" fmla="*/ 1760 h 2019"/>
                <a:gd name="T68" fmla="*/ 1115 w 2025"/>
                <a:gd name="T69" fmla="*/ 1756 h 2019"/>
                <a:gd name="T70" fmla="*/ 1199 w 2025"/>
                <a:gd name="T71" fmla="*/ 1824 h 2019"/>
                <a:gd name="T72" fmla="*/ 1251 w 2025"/>
                <a:gd name="T73" fmla="*/ 1874 h 2019"/>
                <a:gd name="T74" fmla="*/ 1323 w 2025"/>
                <a:gd name="T75" fmla="*/ 1892 h 2019"/>
                <a:gd name="T76" fmla="*/ 1402 w 2025"/>
                <a:gd name="T77" fmla="*/ 1869 h 2019"/>
                <a:gd name="T78" fmla="*/ 1449 w 2025"/>
                <a:gd name="T79" fmla="*/ 1821 h 2019"/>
                <a:gd name="T80" fmla="*/ 1463 w 2025"/>
                <a:gd name="T81" fmla="*/ 1914 h 2019"/>
                <a:gd name="T82" fmla="*/ 1247 w 2025"/>
                <a:gd name="T83" fmla="*/ 1992 h 2019"/>
                <a:gd name="T84" fmla="*/ 1012 w 2025"/>
                <a:gd name="T85" fmla="*/ 2019 h 2019"/>
                <a:gd name="T86" fmla="*/ 781 w 2025"/>
                <a:gd name="T87" fmla="*/ 1992 h 2019"/>
                <a:gd name="T88" fmla="*/ 567 w 2025"/>
                <a:gd name="T89" fmla="*/ 1917 h 2019"/>
                <a:gd name="T90" fmla="*/ 380 w 2025"/>
                <a:gd name="T91" fmla="*/ 1797 h 2019"/>
                <a:gd name="T92" fmla="*/ 223 w 2025"/>
                <a:gd name="T93" fmla="*/ 1640 h 2019"/>
                <a:gd name="T94" fmla="*/ 103 w 2025"/>
                <a:gd name="T95" fmla="*/ 1453 h 2019"/>
                <a:gd name="T96" fmla="*/ 27 w 2025"/>
                <a:gd name="T97" fmla="*/ 1241 h 2019"/>
                <a:gd name="T98" fmla="*/ 0 w 2025"/>
                <a:gd name="T99" fmla="*/ 1009 h 2019"/>
                <a:gd name="T100" fmla="*/ 27 w 2025"/>
                <a:gd name="T101" fmla="*/ 778 h 2019"/>
                <a:gd name="T102" fmla="*/ 103 w 2025"/>
                <a:gd name="T103" fmla="*/ 565 h 2019"/>
                <a:gd name="T104" fmla="*/ 223 w 2025"/>
                <a:gd name="T105" fmla="*/ 379 h 2019"/>
                <a:gd name="T106" fmla="*/ 380 w 2025"/>
                <a:gd name="T107" fmla="*/ 222 h 2019"/>
                <a:gd name="T108" fmla="*/ 567 w 2025"/>
                <a:gd name="T109" fmla="*/ 102 h 2019"/>
                <a:gd name="T110" fmla="*/ 781 w 2025"/>
                <a:gd name="T111" fmla="*/ 27 h 2019"/>
                <a:gd name="T112" fmla="*/ 1012 w 2025"/>
                <a:gd name="T113" fmla="*/ 0 h 2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25" h="2019">
                  <a:moveTo>
                    <a:pt x="1012" y="0"/>
                  </a:moveTo>
                  <a:lnTo>
                    <a:pt x="1091" y="3"/>
                  </a:lnTo>
                  <a:lnTo>
                    <a:pt x="1169" y="12"/>
                  </a:lnTo>
                  <a:lnTo>
                    <a:pt x="1244" y="27"/>
                  </a:lnTo>
                  <a:lnTo>
                    <a:pt x="1318" y="47"/>
                  </a:lnTo>
                  <a:lnTo>
                    <a:pt x="1389" y="72"/>
                  </a:lnTo>
                  <a:lnTo>
                    <a:pt x="1458" y="102"/>
                  </a:lnTo>
                  <a:lnTo>
                    <a:pt x="1523" y="138"/>
                  </a:lnTo>
                  <a:lnTo>
                    <a:pt x="1586" y="178"/>
                  </a:lnTo>
                  <a:lnTo>
                    <a:pt x="1645" y="222"/>
                  </a:lnTo>
                  <a:lnTo>
                    <a:pt x="1702" y="270"/>
                  </a:lnTo>
                  <a:lnTo>
                    <a:pt x="1754" y="322"/>
                  </a:lnTo>
                  <a:lnTo>
                    <a:pt x="1802" y="379"/>
                  </a:lnTo>
                  <a:lnTo>
                    <a:pt x="1847" y="438"/>
                  </a:lnTo>
                  <a:lnTo>
                    <a:pt x="1887" y="500"/>
                  </a:lnTo>
                  <a:lnTo>
                    <a:pt x="1922" y="565"/>
                  </a:lnTo>
                  <a:lnTo>
                    <a:pt x="1953" y="634"/>
                  </a:lnTo>
                  <a:lnTo>
                    <a:pt x="1978" y="705"/>
                  </a:lnTo>
                  <a:lnTo>
                    <a:pt x="1998" y="778"/>
                  </a:lnTo>
                  <a:lnTo>
                    <a:pt x="2013" y="854"/>
                  </a:lnTo>
                  <a:lnTo>
                    <a:pt x="2022" y="931"/>
                  </a:lnTo>
                  <a:lnTo>
                    <a:pt x="2025" y="1009"/>
                  </a:lnTo>
                  <a:lnTo>
                    <a:pt x="2022" y="1083"/>
                  </a:lnTo>
                  <a:lnTo>
                    <a:pt x="2014" y="1156"/>
                  </a:lnTo>
                  <a:lnTo>
                    <a:pt x="2002" y="1226"/>
                  </a:lnTo>
                  <a:lnTo>
                    <a:pt x="1984" y="1296"/>
                  </a:lnTo>
                  <a:lnTo>
                    <a:pt x="1962" y="1362"/>
                  </a:lnTo>
                  <a:lnTo>
                    <a:pt x="1934" y="1427"/>
                  </a:lnTo>
                  <a:lnTo>
                    <a:pt x="1903" y="1490"/>
                  </a:lnTo>
                  <a:lnTo>
                    <a:pt x="1868" y="1550"/>
                  </a:lnTo>
                  <a:lnTo>
                    <a:pt x="1797" y="1478"/>
                  </a:lnTo>
                  <a:lnTo>
                    <a:pt x="1821" y="1467"/>
                  </a:lnTo>
                  <a:lnTo>
                    <a:pt x="1840" y="1452"/>
                  </a:lnTo>
                  <a:lnTo>
                    <a:pt x="1857" y="1435"/>
                  </a:lnTo>
                  <a:lnTo>
                    <a:pt x="1871" y="1415"/>
                  </a:lnTo>
                  <a:lnTo>
                    <a:pt x="1881" y="1394"/>
                  </a:lnTo>
                  <a:lnTo>
                    <a:pt x="1888" y="1370"/>
                  </a:lnTo>
                  <a:lnTo>
                    <a:pt x="1891" y="1346"/>
                  </a:lnTo>
                  <a:lnTo>
                    <a:pt x="1890" y="1321"/>
                  </a:lnTo>
                  <a:lnTo>
                    <a:pt x="1884" y="1297"/>
                  </a:lnTo>
                  <a:lnTo>
                    <a:pt x="1875" y="1275"/>
                  </a:lnTo>
                  <a:lnTo>
                    <a:pt x="1863" y="1254"/>
                  </a:lnTo>
                  <a:lnTo>
                    <a:pt x="1847" y="1236"/>
                  </a:lnTo>
                  <a:lnTo>
                    <a:pt x="1828" y="1220"/>
                  </a:lnTo>
                  <a:lnTo>
                    <a:pt x="1805" y="1207"/>
                  </a:lnTo>
                  <a:lnTo>
                    <a:pt x="1748" y="1182"/>
                  </a:lnTo>
                  <a:lnTo>
                    <a:pt x="1759" y="1126"/>
                  </a:lnTo>
                  <a:lnTo>
                    <a:pt x="1765" y="1068"/>
                  </a:lnTo>
                  <a:lnTo>
                    <a:pt x="1768" y="1009"/>
                  </a:lnTo>
                  <a:lnTo>
                    <a:pt x="1765" y="941"/>
                  </a:lnTo>
                  <a:lnTo>
                    <a:pt x="1756" y="874"/>
                  </a:lnTo>
                  <a:lnTo>
                    <a:pt x="1741" y="810"/>
                  </a:lnTo>
                  <a:lnTo>
                    <a:pt x="1721" y="747"/>
                  </a:lnTo>
                  <a:lnTo>
                    <a:pt x="1695" y="687"/>
                  </a:lnTo>
                  <a:lnTo>
                    <a:pt x="1664" y="630"/>
                  </a:lnTo>
                  <a:lnTo>
                    <a:pt x="1629" y="576"/>
                  </a:lnTo>
                  <a:lnTo>
                    <a:pt x="1590" y="524"/>
                  </a:lnTo>
                  <a:lnTo>
                    <a:pt x="1547" y="477"/>
                  </a:lnTo>
                  <a:lnTo>
                    <a:pt x="1499" y="434"/>
                  </a:lnTo>
                  <a:lnTo>
                    <a:pt x="1448" y="395"/>
                  </a:lnTo>
                  <a:lnTo>
                    <a:pt x="1393" y="360"/>
                  </a:lnTo>
                  <a:lnTo>
                    <a:pt x="1336" y="329"/>
                  </a:lnTo>
                  <a:lnTo>
                    <a:pt x="1275" y="303"/>
                  </a:lnTo>
                  <a:lnTo>
                    <a:pt x="1213" y="283"/>
                  </a:lnTo>
                  <a:lnTo>
                    <a:pt x="1149" y="268"/>
                  </a:lnTo>
                  <a:lnTo>
                    <a:pt x="1081" y="259"/>
                  </a:lnTo>
                  <a:lnTo>
                    <a:pt x="1012" y="256"/>
                  </a:lnTo>
                  <a:lnTo>
                    <a:pt x="944" y="259"/>
                  </a:lnTo>
                  <a:lnTo>
                    <a:pt x="876" y="268"/>
                  </a:lnTo>
                  <a:lnTo>
                    <a:pt x="812" y="283"/>
                  </a:lnTo>
                  <a:lnTo>
                    <a:pt x="750" y="303"/>
                  </a:lnTo>
                  <a:lnTo>
                    <a:pt x="689" y="329"/>
                  </a:lnTo>
                  <a:lnTo>
                    <a:pt x="632" y="360"/>
                  </a:lnTo>
                  <a:lnTo>
                    <a:pt x="577" y="395"/>
                  </a:lnTo>
                  <a:lnTo>
                    <a:pt x="526" y="434"/>
                  </a:lnTo>
                  <a:lnTo>
                    <a:pt x="478" y="477"/>
                  </a:lnTo>
                  <a:lnTo>
                    <a:pt x="435" y="524"/>
                  </a:lnTo>
                  <a:lnTo>
                    <a:pt x="396" y="576"/>
                  </a:lnTo>
                  <a:lnTo>
                    <a:pt x="361" y="630"/>
                  </a:lnTo>
                  <a:lnTo>
                    <a:pt x="330" y="687"/>
                  </a:lnTo>
                  <a:lnTo>
                    <a:pt x="304" y="747"/>
                  </a:lnTo>
                  <a:lnTo>
                    <a:pt x="284" y="810"/>
                  </a:lnTo>
                  <a:lnTo>
                    <a:pt x="269" y="874"/>
                  </a:lnTo>
                  <a:lnTo>
                    <a:pt x="260" y="941"/>
                  </a:lnTo>
                  <a:lnTo>
                    <a:pt x="257" y="1009"/>
                  </a:lnTo>
                  <a:lnTo>
                    <a:pt x="260" y="1078"/>
                  </a:lnTo>
                  <a:lnTo>
                    <a:pt x="269" y="1145"/>
                  </a:lnTo>
                  <a:lnTo>
                    <a:pt x="284" y="1209"/>
                  </a:lnTo>
                  <a:lnTo>
                    <a:pt x="304" y="1272"/>
                  </a:lnTo>
                  <a:lnTo>
                    <a:pt x="330" y="1332"/>
                  </a:lnTo>
                  <a:lnTo>
                    <a:pt x="361" y="1389"/>
                  </a:lnTo>
                  <a:lnTo>
                    <a:pt x="396" y="1443"/>
                  </a:lnTo>
                  <a:lnTo>
                    <a:pt x="435" y="1495"/>
                  </a:lnTo>
                  <a:lnTo>
                    <a:pt x="478" y="1542"/>
                  </a:lnTo>
                  <a:lnTo>
                    <a:pt x="526" y="1585"/>
                  </a:lnTo>
                  <a:lnTo>
                    <a:pt x="577" y="1624"/>
                  </a:lnTo>
                  <a:lnTo>
                    <a:pt x="632" y="1659"/>
                  </a:lnTo>
                  <a:lnTo>
                    <a:pt x="689" y="1690"/>
                  </a:lnTo>
                  <a:lnTo>
                    <a:pt x="750" y="1716"/>
                  </a:lnTo>
                  <a:lnTo>
                    <a:pt x="812" y="1736"/>
                  </a:lnTo>
                  <a:lnTo>
                    <a:pt x="876" y="1751"/>
                  </a:lnTo>
                  <a:lnTo>
                    <a:pt x="944" y="1760"/>
                  </a:lnTo>
                  <a:lnTo>
                    <a:pt x="1012" y="1763"/>
                  </a:lnTo>
                  <a:lnTo>
                    <a:pt x="1064" y="1761"/>
                  </a:lnTo>
                  <a:lnTo>
                    <a:pt x="1115" y="1756"/>
                  </a:lnTo>
                  <a:lnTo>
                    <a:pt x="1165" y="1747"/>
                  </a:lnTo>
                  <a:lnTo>
                    <a:pt x="1188" y="1802"/>
                  </a:lnTo>
                  <a:lnTo>
                    <a:pt x="1199" y="1824"/>
                  </a:lnTo>
                  <a:lnTo>
                    <a:pt x="1214" y="1844"/>
                  </a:lnTo>
                  <a:lnTo>
                    <a:pt x="1231" y="1861"/>
                  </a:lnTo>
                  <a:lnTo>
                    <a:pt x="1251" y="1874"/>
                  </a:lnTo>
                  <a:lnTo>
                    <a:pt x="1273" y="1884"/>
                  </a:lnTo>
                  <a:lnTo>
                    <a:pt x="1298" y="1890"/>
                  </a:lnTo>
                  <a:lnTo>
                    <a:pt x="1323" y="1892"/>
                  </a:lnTo>
                  <a:lnTo>
                    <a:pt x="1351" y="1890"/>
                  </a:lnTo>
                  <a:lnTo>
                    <a:pt x="1378" y="1882"/>
                  </a:lnTo>
                  <a:lnTo>
                    <a:pt x="1402" y="1869"/>
                  </a:lnTo>
                  <a:lnTo>
                    <a:pt x="1425" y="1852"/>
                  </a:lnTo>
                  <a:lnTo>
                    <a:pt x="1438" y="1837"/>
                  </a:lnTo>
                  <a:lnTo>
                    <a:pt x="1449" y="1821"/>
                  </a:lnTo>
                  <a:lnTo>
                    <a:pt x="1458" y="1804"/>
                  </a:lnTo>
                  <a:lnTo>
                    <a:pt x="1528" y="1877"/>
                  </a:lnTo>
                  <a:lnTo>
                    <a:pt x="1463" y="1914"/>
                  </a:lnTo>
                  <a:lnTo>
                    <a:pt x="1393" y="1945"/>
                  </a:lnTo>
                  <a:lnTo>
                    <a:pt x="1322" y="1971"/>
                  </a:lnTo>
                  <a:lnTo>
                    <a:pt x="1247" y="1992"/>
                  </a:lnTo>
                  <a:lnTo>
                    <a:pt x="1171" y="2007"/>
                  </a:lnTo>
                  <a:lnTo>
                    <a:pt x="1092" y="2016"/>
                  </a:lnTo>
                  <a:lnTo>
                    <a:pt x="1012" y="2019"/>
                  </a:lnTo>
                  <a:lnTo>
                    <a:pt x="934" y="2016"/>
                  </a:lnTo>
                  <a:lnTo>
                    <a:pt x="856" y="2007"/>
                  </a:lnTo>
                  <a:lnTo>
                    <a:pt x="781" y="1992"/>
                  </a:lnTo>
                  <a:lnTo>
                    <a:pt x="707" y="1972"/>
                  </a:lnTo>
                  <a:lnTo>
                    <a:pt x="636" y="1947"/>
                  </a:lnTo>
                  <a:lnTo>
                    <a:pt x="567" y="1917"/>
                  </a:lnTo>
                  <a:lnTo>
                    <a:pt x="502" y="1881"/>
                  </a:lnTo>
                  <a:lnTo>
                    <a:pt x="439" y="1841"/>
                  </a:lnTo>
                  <a:lnTo>
                    <a:pt x="380" y="1797"/>
                  </a:lnTo>
                  <a:lnTo>
                    <a:pt x="323" y="1749"/>
                  </a:lnTo>
                  <a:lnTo>
                    <a:pt x="271" y="1697"/>
                  </a:lnTo>
                  <a:lnTo>
                    <a:pt x="223" y="1640"/>
                  </a:lnTo>
                  <a:lnTo>
                    <a:pt x="178" y="1581"/>
                  </a:lnTo>
                  <a:lnTo>
                    <a:pt x="138" y="1519"/>
                  </a:lnTo>
                  <a:lnTo>
                    <a:pt x="103" y="1453"/>
                  </a:lnTo>
                  <a:lnTo>
                    <a:pt x="72" y="1385"/>
                  </a:lnTo>
                  <a:lnTo>
                    <a:pt x="47" y="1314"/>
                  </a:lnTo>
                  <a:lnTo>
                    <a:pt x="27" y="1241"/>
                  </a:lnTo>
                  <a:lnTo>
                    <a:pt x="12" y="1165"/>
                  </a:lnTo>
                  <a:lnTo>
                    <a:pt x="3" y="1088"/>
                  </a:lnTo>
                  <a:lnTo>
                    <a:pt x="0" y="1009"/>
                  </a:lnTo>
                  <a:lnTo>
                    <a:pt x="3" y="931"/>
                  </a:lnTo>
                  <a:lnTo>
                    <a:pt x="12" y="854"/>
                  </a:lnTo>
                  <a:lnTo>
                    <a:pt x="27" y="778"/>
                  </a:lnTo>
                  <a:lnTo>
                    <a:pt x="47" y="705"/>
                  </a:lnTo>
                  <a:lnTo>
                    <a:pt x="72" y="634"/>
                  </a:lnTo>
                  <a:lnTo>
                    <a:pt x="103" y="565"/>
                  </a:lnTo>
                  <a:lnTo>
                    <a:pt x="138" y="500"/>
                  </a:lnTo>
                  <a:lnTo>
                    <a:pt x="178" y="438"/>
                  </a:lnTo>
                  <a:lnTo>
                    <a:pt x="223" y="379"/>
                  </a:lnTo>
                  <a:lnTo>
                    <a:pt x="271" y="322"/>
                  </a:lnTo>
                  <a:lnTo>
                    <a:pt x="323" y="270"/>
                  </a:lnTo>
                  <a:lnTo>
                    <a:pt x="380" y="222"/>
                  </a:lnTo>
                  <a:lnTo>
                    <a:pt x="439" y="178"/>
                  </a:lnTo>
                  <a:lnTo>
                    <a:pt x="502" y="138"/>
                  </a:lnTo>
                  <a:lnTo>
                    <a:pt x="567" y="102"/>
                  </a:lnTo>
                  <a:lnTo>
                    <a:pt x="636" y="72"/>
                  </a:lnTo>
                  <a:lnTo>
                    <a:pt x="707" y="47"/>
                  </a:lnTo>
                  <a:lnTo>
                    <a:pt x="781" y="27"/>
                  </a:lnTo>
                  <a:lnTo>
                    <a:pt x="856" y="12"/>
                  </a:lnTo>
                  <a:lnTo>
                    <a:pt x="934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6524" y="478"/>
              <a:ext cx="36" cy="36"/>
            </a:xfrm>
            <a:custGeom>
              <a:avLst/>
              <a:gdLst>
                <a:gd name="T0" fmla="*/ 305 w 610"/>
                <a:gd name="T1" fmla="*/ 0 h 608"/>
                <a:gd name="T2" fmla="*/ 349 w 610"/>
                <a:gd name="T3" fmla="*/ 3 h 608"/>
                <a:gd name="T4" fmla="*/ 390 w 610"/>
                <a:gd name="T5" fmla="*/ 12 h 608"/>
                <a:gd name="T6" fmla="*/ 428 w 610"/>
                <a:gd name="T7" fmla="*/ 26 h 608"/>
                <a:gd name="T8" fmla="*/ 465 w 610"/>
                <a:gd name="T9" fmla="*/ 45 h 608"/>
                <a:gd name="T10" fmla="*/ 498 w 610"/>
                <a:gd name="T11" fmla="*/ 68 h 608"/>
                <a:gd name="T12" fmla="*/ 528 w 610"/>
                <a:gd name="T13" fmla="*/ 96 h 608"/>
                <a:gd name="T14" fmla="*/ 553 w 610"/>
                <a:gd name="T15" fmla="*/ 128 h 608"/>
                <a:gd name="T16" fmla="*/ 576 w 610"/>
                <a:gd name="T17" fmla="*/ 162 h 608"/>
                <a:gd name="T18" fmla="*/ 592 w 610"/>
                <a:gd name="T19" fmla="*/ 199 h 608"/>
                <a:gd name="T20" fmla="*/ 604 w 610"/>
                <a:gd name="T21" fmla="*/ 239 h 608"/>
                <a:gd name="T22" fmla="*/ 610 w 610"/>
                <a:gd name="T23" fmla="*/ 281 h 608"/>
                <a:gd name="T24" fmla="*/ 373 w 610"/>
                <a:gd name="T25" fmla="*/ 174 h 608"/>
                <a:gd name="T26" fmla="*/ 353 w 610"/>
                <a:gd name="T27" fmla="*/ 167 h 608"/>
                <a:gd name="T28" fmla="*/ 333 w 610"/>
                <a:gd name="T29" fmla="*/ 162 h 608"/>
                <a:gd name="T30" fmla="*/ 313 w 610"/>
                <a:gd name="T31" fmla="*/ 161 h 608"/>
                <a:gd name="T32" fmla="*/ 284 w 610"/>
                <a:gd name="T33" fmla="*/ 164 h 608"/>
                <a:gd name="T34" fmla="*/ 257 w 610"/>
                <a:gd name="T35" fmla="*/ 171 h 608"/>
                <a:gd name="T36" fmla="*/ 232 w 610"/>
                <a:gd name="T37" fmla="*/ 184 h 608"/>
                <a:gd name="T38" fmla="*/ 210 w 610"/>
                <a:gd name="T39" fmla="*/ 202 h 608"/>
                <a:gd name="T40" fmla="*/ 194 w 610"/>
                <a:gd name="T41" fmla="*/ 221 h 608"/>
                <a:gd name="T42" fmla="*/ 181 w 610"/>
                <a:gd name="T43" fmla="*/ 242 h 608"/>
                <a:gd name="T44" fmla="*/ 171 w 610"/>
                <a:gd name="T45" fmla="*/ 265 h 608"/>
                <a:gd name="T46" fmla="*/ 166 w 610"/>
                <a:gd name="T47" fmla="*/ 289 h 608"/>
                <a:gd name="T48" fmla="*/ 165 w 610"/>
                <a:gd name="T49" fmla="*/ 314 h 608"/>
                <a:gd name="T50" fmla="*/ 168 w 610"/>
                <a:gd name="T51" fmla="*/ 339 h 608"/>
                <a:gd name="T52" fmla="*/ 177 w 610"/>
                <a:gd name="T53" fmla="*/ 363 h 608"/>
                <a:gd name="T54" fmla="*/ 277 w 610"/>
                <a:gd name="T55" fmla="*/ 608 h 608"/>
                <a:gd name="T56" fmla="*/ 236 w 610"/>
                <a:gd name="T57" fmla="*/ 601 h 608"/>
                <a:gd name="T58" fmla="*/ 197 w 610"/>
                <a:gd name="T59" fmla="*/ 589 h 608"/>
                <a:gd name="T60" fmla="*/ 159 w 610"/>
                <a:gd name="T61" fmla="*/ 572 h 608"/>
                <a:gd name="T62" fmla="*/ 125 w 610"/>
                <a:gd name="T63" fmla="*/ 551 h 608"/>
                <a:gd name="T64" fmla="*/ 95 w 610"/>
                <a:gd name="T65" fmla="*/ 524 h 608"/>
                <a:gd name="T66" fmla="*/ 68 w 610"/>
                <a:gd name="T67" fmla="*/ 495 h 608"/>
                <a:gd name="T68" fmla="*/ 45 w 610"/>
                <a:gd name="T69" fmla="*/ 462 h 608"/>
                <a:gd name="T70" fmla="*/ 25 w 610"/>
                <a:gd name="T71" fmla="*/ 426 h 608"/>
                <a:gd name="T72" fmla="*/ 11 w 610"/>
                <a:gd name="T73" fmla="*/ 388 h 608"/>
                <a:gd name="T74" fmla="*/ 3 w 610"/>
                <a:gd name="T75" fmla="*/ 347 h 608"/>
                <a:gd name="T76" fmla="*/ 0 w 610"/>
                <a:gd name="T77" fmla="*/ 304 h 608"/>
                <a:gd name="T78" fmla="*/ 3 w 610"/>
                <a:gd name="T79" fmla="*/ 263 h 608"/>
                <a:gd name="T80" fmla="*/ 11 w 610"/>
                <a:gd name="T81" fmla="*/ 223 h 608"/>
                <a:gd name="T82" fmla="*/ 24 w 610"/>
                <a:gd name="T83" fmla="*/ 186 h 608"/>
                <a:gd name="T84" fmla="*/ 41 w 610"/>
                <a:gd name="T85" fmla="*/ 151 h 608"/>
                <a:gd name="T86" fmla="*/ 64 w 610"/>
                <a:gd name="T87" fmla="*/ 119 h 608"/>
                <a:gd name="T88" fmla="*/ 90 w 610"/>
                <a:gd name="T89" fmla="*/ 90 h 608"/>
                <a:gd name="T90" fmla="*/ 119 w 610"/>
                <a:gd name="T91" fmla="*/ 63 h 608"/>
                <a:gd name="T92" fmla="*/ 151 w 610"/>
                <a:gd name="T93" fmla="*/ 41 h 608"/>
                <a:gd name="T94" fmla="*/ 187 w 610"/>
                <a:gd name="T95" fmla="*/ 24 h 608"/>
                <a:gd name="T96" fmla="*/ 224 w 610"/>
                <a:gd name="T97" fmla="*/ 11 h 608"/>
                <a:gd name="T98" fmla="*/ 264 w 610"/>
                <a:gd name="T99" fmla="*/ 3 h 608"/>
                <a:gd name="T100" fmla="*/ 305 w 610"/>
                <a:gd name="T101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0" h="608">
                  <a:moveTo>
                    <a:pt x="305" y="0"/>
                  </a:moveTo>
                  <a:lnTo>
                    <a:pt x="349" y="3"/>
                  </a:lnTo>
                  <a:lnTo>
                    <a:pt x="390" y="12"/>
                  </a:lnTo>
                  <a:lnTo>
                    <a:pt x="428" y="26"/>
                  </a:lnTo>
                  <a:lnTo>
                    <a:pt x="465" y="45"/>
                  </a:lnTo>
                  <a:lnTo>
                    <a:pt x="498" y="68"/>
                  </a:lnTo>
                  <a:lnTo>
                    <a:pt x="528" y="96"/>
                  </a:lnTo>
                  <a:lnTo>
                    <a:pt x="553" y="128"/>
                  </a:lnTo>
                  <a:lnTo>
                    <a:pt x="576" y="162"/>
                  </a:lnTo>
                  <a:lnTo>
                    <a:pt x="592" y="199"/>
                  </a:lnTo>
                  <a:lnTo>
                    <a:pt x="604" y="239"/>
                  </a:lnTo>
                  <a:lnTo>
                    <a:pt x="610" y="281"/>
                  </a:lnTo>
                  <a:lnTo>
                    <a:pt x="373" y="174"/>
                  </a:lnTo>
                  <a:lnTo>
                    <a:pt x="353" y="167"/>
                  </a:lnTo>
                  <a:lnTo>
                    <a:pt x="333" y="162"/>
                  </a:lnTo>
                  <a:lnTo>
                    <a:pt x="313" y="161"/>
                  </a:lnTo>
                  <a:lnTo>
                    <a:pt x="284" y="164"/>
                  </a:lnTo>
                  <a:lnTo>
                    <a:pt x="257" y="171"/>
                  </a:lnTo>
                  <a:lnTo>
                    <a:pt x="232" y="184"/>
                  </a:lnTo>
                  <a:lnTo>
                    <a:pt x="210" y="202"/>
                  </a:lnTo>
                  <a:lnTo>
                    <a:pt x="194" y="221"/>
                  </a:lnTo>
                  <a:lnTo>
                    <a:pt x="181" y="242"/>
                  </a:lnTo>
                  <a:lnTo>
                    <a:pt x="171" y="265"/>
                  </a:lnTo>
                  <a:lnTo>
                    <a:pt x="166" y="289"/>
                  </a:lnTo>
                  <a:lnTo>
                    <a:pt x="165" y="314"/>
                  </a:lnTo>
                  <a:lnTo>
                    <a:pt x="168" y="339"/>
                  </a:lnTo>
                  <a:lnTo>
                    <a:pt x="177" y="363"/>
                  </a:lnTo>
                  <a:lnTo>
                    <a:pt x="277" y="608"/>
                  </a:lnTo>
                  <a:lnTo>
                    <a:pt x="236" y="601"/>
                  </a:lnTo>
                  <a:lnTo>
                    <a:pt x="197" y="589"/>
                  </a:lnTo>
                  <a:lnTo>
                    <a:pt x="159" y="572"/>
                  </a:lnTo>
                  <a:lnTo>
                    <a:pt x="125" y="551"/>
                  </a:lnTo>
                  <a:lnTo>
                    <a:pt x="95" y="524"/>
                  </a:lnTo>
                  <a:lnTo>
                    <a:pt x="68" y="495"/>
                  </a:lnTo>
                  <a:lnTo>
                    <a:pt x="45" y="462"/>
                  </a:lnTo>
                  <a:lnTo>
                    <a:pt x="25" y="426"/>
                  </a:lnTo>
                  <a:lnTo>
                    <a:pt x="11" y="388"/>
                  </a:lnTo>
                  <a:lnTo>
                    <a:pt x="3" y="347"/>
                  </a:lnTo>
                  <a:lnTo>
                    <a:pt x="0" y="304"/>
                  </a:lnTo>
                  <a:lnTo>
                    <a:pt x="3" y="263"/>
                  </a:lnTo>
                  <a:lnTo>
                    <a:pt x="11" y="223"/>
                  </a:lnTo>
                  <a:lnTo>
                    <a:pt x="24" y="186"/>
                  </a:lnTo>
                  <a:lnTo>
                    <a:pt x="41" y="151"/>
                  </a:lnTo>
                  <a:lnTo>
                    <a:pt x="64" y="119"/>
                  </a:lnTo>
                  <a:lnTo>
                    <a:pt x="90" y="90"/>
                  </a:lnTo>
                  <a:lnTo>
                    <a:pt x="119" y="63"/>
                  </a:lnTo>
                  <a:lnTo>
                    <a:pt x="151" y="41"/>
                  </a:lnTo>
                  <a:lnTo>
                    <a:pt x="187" y="24"/>
                  </a:lnTo>
                  <a:lnTo>
                    <a:pt x="224" y="11"/>
                  </a:lnTo>
                  <a:lnTo>
                    <a:pt x="264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6542" y="495"/>
              <a:ext cx="50" cy="52"/>
            </a:xfrm>
            <a:custGeom>
              <a:avLst/>
              <a:gdLst>
                <a:gd name="T0" fmla="*/ 28 w 860"/>
                <a:gd name="T1" fmla="*/ 0 h 881"/>
                <a:gd name="T2" fmla="*/ 38 w 860"/>
                <a:gd name="T3" fmla="*/ 2 h 881"/>
                <a:gd name="T4" fmla="*/ 763 w 860"/>
                <a:gd name="T5" fmla="*/ 331 h 881"/>
                <a:gd name="T6" fmla="*/ 771 w 860"/>
                <a:gd name="T7" fmla="*/ 337 h 881"/>
                <a:gd name="T8" fmla="*/ 777 w 860"/>
                <a:gd name="T9" fmla="*/ 346 h 881"/>
                <a:gd name="T10" fmla="*/ 778 w 860"/>
                <a:gd name="T11" fmla="*/ 356 h 881"/>
                <a:gd name="T12" fmla="*/ 776 w 860"/>
                <a:gd name="T13" fmla="*/ 366 h 881"/>
                <a:gd name="T14" fmla="*/ 770 w 860"/>
                <a:gd name="T15" fmla="*/ 374 h 881"/>
                <a:gd name="T16" fmla="*/ 761 w 860"/>
                <a:gd name="T17" fmla="*/ 379 h 881"/>
                <a:gd name="T18" fmla="*/ 592 w 860"/>
                <a:gd name="T19" fmla="*/ 443 h 881"/>
                <a:gd name="T20" fmla="*/ 853 w 860"/>
                <a:gd name="T21" fmla="*/ 714 h 881"/>
                <a:gd name="T22" fmla="*/ 858 w 860"/>
                <a:gd name="T23" fmla="*/ 722 h 881"/>
                <a:gd name="T24" fmla="*/ 860 w 860"/>
                <a:gd name="T25" fmla="*/ 732 h 881"/>
                <a:gd name="T26" fmla="*/ 858 w 860"/>
                <a:gd name="T27" fmla="*/ 742 h 881"/>
                <a:gd name="T28" fmla="*/ 852 w 860"/>
                <a:gd name="T29" fmla="*/ 750 h 881"/>
                <a:gd name="T30" fmla="*/ 724 w 860"/>
                <a:gd name="T31" fmla="*/ 874 h 881"/>
                <a:gd name="T32" fmla="*/ 715 w 860"/>
                <a:gd name="T33" fmla="*/ 879 h 881"/>
                <a:gd name="T34" fmla="*/ 705 w 860"/>
                <a:gd name="T35" fmla="*/ 881 h 881"/>
                <a:gd name="T36" fmla="*/ 695 w 860"/>
                <a:gd name="T37" fmla="*/ 879 h 881"/>
                <a:gd name="T38" fmla="*/ 687 w 860"/>
                <a:gd name="T39" fmla="*/ 873 h 881"/>
                <a:gd name="T40" fmla="*/ 426 w 860"/>
                <a:gd name="T41" fmla="*/ 604 h 881"/>
                <a:gd name="T42" fmla="*/ 355 w 860"/>
                <a:gd name="T43" fmla="*/ 771 h 881"/>
                <a:gd name="T44" fmla="*/ 352 w 860"/>
                <a:gd name="T45" fmla="*/ 775 h 881"/>
                <a:gd name="T46" fmla="*/ 349 w 860"/>
                <a:gd name="T47" fmla="*/ 779 h 881"/>
                <a:gd name="T48" fmla="*/ 341 w 860"/>
                <a:gd name="T49" fmla="*/ 785 h 881"/>
                <a:gd name="T50" fmla="*/ 331 w 860"/>
                <a:gd name="T51" fmla="*/ 787 h 881"/>
                <a:gd name="T52" fmla="*/ 321 w 860"/>
                <a:gd name="T53" fmla="*/ 785 h 881"/>
                <a:gd name="T54" fmla="*/ 312 w 860"/>
                <a:gd name="T55" fmla="*/ 779 h 881"/>
                <a:gd name="T56" fmla="*/ 307 w 860"/>
                <a:gd name="T57" fmla="*/ 771 h 881"/>
                <a:gd name="T58" fmla="*/ 2 w 860"/>
                <a:gd name="T59" fmla="*/ 37 h 881"/>
                <a:gd name="T60" fmla="*/ 0 w 860"/>
                <a:gd name="T61" fmla="*/ 25 h 881"/>
                <a:gd name="T62" fmla="*/ 2 w 860"/>
                <a:gd name="T63" fmla="*/ 15 h 881"/>
                <a:gd name="T64" fmla="*/ 8 w 860"/>
                <a:gd name="T65" fmla="*/ 7 h 881"/>
                <a:gd name="T66" fmla="*/ 18 w 860"/>
                <a:gd name="T67" fmla="*/ 1 h 881"/>
                <a:gd name="T68" fmla="*/ 28 w 860"/>
                <a:gd name="T69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0" h="881">
                  <a:moveTo>
                    <a:pt x="28" y="0"/>
                  </a:moveTo>
                  <a:lnTo>
                    <a:pt x="38" y="2"/>
                  </a:lnTo>
                  <a:lnTo>
                    <a:pt x="763" y="331"/>
                  </a:lnTo>
                  <a:lnTo>
                    <a:pt x="771" y="337"/>
                  </a:lnTo>
                  <a:lnTo>
                    <a:pt x="777" y="346"/>
                  </a:lnTo>
                  <a:lnTo>
                    <a:pt x="778" y="356"/>
                  </a:lnTo>
                  <a:lnTo>
                    <a:pt x="776" y="366"/>
                  </a:lnTo>
                  <a:lnTo>
                    <a:pt x="770" y="374"/>
                  </a:lnTo>
                  <a:lnTo>
                    <a:pt x="761" y="379"/>
                  </a:lnTo>
                  <a:lnTo>
                    <a:pt x="592" y="443"/>
                  </a:lnTo>
                  <a:lnTo>
                    <a:pt x="853" y="714"/>
                  </a:lnTo>
                  <a:lnTo>
                    <a:pt x="858" y="722"/>
                  </a:lnTo>
                  <a:lnTo>
                    <a:pt x="860" y="732"/>
                  </a:lnTo>
                  <a:lnTo>
                    <a:pt x="858" y="742"/>
                  </a:lnTo>
                  <a:lnTo>
                    <a:pt x="852" y="750"/>
                  </a:lnTo>
                  <a:lnTo>
                    <a:pt x="724" y="874"/>
                  </a:lnTo>
                  <a:lnTo>
                    <a:pt x="715" y="879"/>
                  </a:lnTo>
                  <a:lnTo>
                    <a:pt x="705" y="881"/>
                  </a:lnTo>
                  <a:lnTo>
                    <a:pt x="695" y="879"/>
                  </a:lnTo>
                  <a:lnTo>
                    <a:pt x="687" y="873"/>
                  </a:lnTo>
                  <a:lnTo>
                    <a:pt x="426" y="604"/>
                  </a:lnTo>
                  <a:lnTo>
                    <a:pt x="355" y="771"/>
                  </a:lnTo>
                  <a:lnTo>
                    <a:pt x="352" y="775"/>
                  </a:lnTo>
                  <a:lnTo>
                    <a:pt x="349" y="779"/>
                  </a:lnTo>
                  <a:lnTo>
                    <a:pt x="341" y="785"/>
                  </a:lnTo>
                  <a:lnTo>
                    <a:pt x="331" y="787"/>
                  </a:lnTo>
                  <a:lnTo>
                    <a:pt x="321" y="785"/>
                  </a:lnTo>
                  <a:lnTo>
                    <a:pt x="312" y="779"/>
                  </a:lnTo>
                  <a:lnTo>
                    <a:pt x="307" y="771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8" y="7"/>
                  </a:lnTo>
                  <a:lnTo>
                    <a:pt x="18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Group 12"/>
          <p:cNvGrpSpPr>
            <a:grpSpLocks noChangeAspect="1"/>
          </p:cNvGrpSpPr>
          <p:nvPr/>
        </p:nvGrpSpPr>
        <p:grpSpPr bwMode="auto">
          <a:xfrm>
            <a:off x="3591651" y="4060543"/>
            <a:ext cx="350825" cy="333061"/>
            <a:chOff x="603" y="293"/>
            <a:chExt cx="316" cy="300"/>
          </a:xfrm>
          <a:solidFill>
            <a:schemeClr val="bg1"/>
          </a:solidFill>
        </p:grpSpPr>
        <p:sp>
          <p:nvSpPr>
            <p:cNvPr id="34" name="Freeform 14"/>
            <p:cNvSpPr/>
            <p:nvPr/>
          </p:nvSpPr>
          <p:spPr bwMode="auto">
            <a:xfrm>
              <a:off x="603" y="293"/>
              <a:ext cx="242" cy="241"/>
            </a:xfrm>
            <a:custGeom>
              <a:avLst/>
              <a:gdLst>
                <a:gd name="T0" fmla="*/ 1426 w 2663"/>
                <a:gd name="T1" fmla="*/ 3 h 2650"/>
                <a:gd name="T2" fmla="*/ 1700 w 2663"/>
                <a:gd name="T3" fmla="*/ 52 h 2650"/>
                <a:gd name="T4" fmla="*/ 1951 w 2663"/>
                <a:gd name="T5" fmla="*/ 152 h 2650"/>
                <a:gd name="T6" fmla="*/ 2174 w 2663"/>
                <a:gd name="T7" fmla="*/ 300 h 2650"/>
                <a:gd name="T8" fmla="*/ 2363 w 2663"/>
                <a:gd name="T9" fmla="*/ 487 h 2650"/>
                <a:gd name="T10" fmla="*/ 2510 w 2663"/>
                <a:gd name="T11" fmla="*/ 709 h 2650"/>
                <a:gd name="T12" fmla="*/ 2611 w 2663"/>
                <a:gd name="T13" fmla="*/ 959 h 2650"/>
                <a:gd name="T14" fmla="*/ 2660 w 2663"/>
                <a:gd name="T15" fmla="*/ 1230 h 2650"/>
                <a:gd name="T16" fmla="*/ 2651 w 2663"/>
                <a:gd name="T17" fmla="*/ 1503 h 2650"/>
                <a:gd name="T18" fmla="*/ 2591 w 2663"/>
                <a:gd name="T19" fmla="*/ 1755 h 2650"/>
                <a:gd name="T20" fmla="*/ 2485 w 2663"/>
                <a:gd name="T21" fmla="*/ 1987 h 2650"/>
                <a:gd name="T22" fmla="*/ 2338 w 2663"/>
                <a:gd name="T23" fmla="*/ 2192 h 2650"/>
                <a:gd name="T24" fmla="*/ 2208 w 2663"/>
                <a:gd name="T25" fmla="*/ 2057 h 2650"/>
                <a:gd name="T26" fmla="*/ 2252 w 2663"/>
                <a:gd name="T27" fmla="*/ 1894 h 2650"/>
                <a:gd name="T28" fmla="*/ 2350 w 2663"/>
                <a:gd name="T29" fmla="*/ 1696 h 2650"/>
                <a:gd name="T30" fmla="*/ 2405 w 2663"/>
                <a:gd name="T31" fmla="*/ 1479 h 2650"/>
                <a:gd name="T32" fmla="*/ 2412 w 2663"/>
                <a:gd name="T33" fmla="*/ 1241 h 2650"/>
                <a:gd name="T34" fmla="*/ 2366 w 2663"/>
                <a:gd name="T35" fmla="*/ 1000 h 2650"/>
                <a:gd name="T36" fmla="*/ 2268 w 2663"/>
                <a:gd name="T37" fmla="*/ 781 h 2650"/>
                <a:gd name="T38" fmla="*/ 2126 w 2663"/>
                <a:gd name="T39" fmla="*/ 591 h 2650"/>
                <a:gd name="T40" fmla="*/ 1946 w 2663"/>
                <a:gd name="T41" fmla="*/ 436 h 2650"/>
                <a:gd name="T42" fmla="*/ 1735 w 2663"/>
                <a:gd name="T43" fmla="*/ 324 h 2650"/>
                <a:gd name="T44" fmla="*/ 1499 w 2663"/>
                <a:gd name="T45" fmla="*/ 259 h 2650"/>
                <a:gd name="T46" fmla="*/ 1247 w 2663"/>
                <a:gd name="T47" fmla="*/ 250 h 2650"/>
                <a:gd name="T48" fmla="*/ 1005 w 2663"/>
                <a:gd name="T49" fmla="*/ 297 h 2650"/>
                <a:gd name="T50" fmla="*/ 785 w 2663"/>
                <a:gd name="T51" fmla="*/ 394 h 2650"/>
                <a:gd name="T52" fmla="*/ 594 w 2663"/>
                <a:gd name="T53" fmla="*/ 536 h 2650"/>
                <a:gd name="T54" fmla="*/ 438 w 2663"/>
                <a:gd name="T55" fmla="*/ 714 h 2650"/>
                <a:gd name="T56" fmla="*/ 325 w 2663"/>
                <a:gd name="T57" fmla="*/ 924 h 2650"/>
                <a:gd name="T58" fmla="*/ 260 w 2663"/>
                <a:gd name="T59" fmla="*/ 1158 h 2650"/>
                <a:gd name="T60" fmla="*/ 251 w 2663"/>
                <a:gd name="T61" fmla="*/ 1409 h 2650"/>
                <a:gd name="T62" fmla="*/ 298 w 2663"/>
                <a:gd name="T63" fmla="*/ 1650 h 2650"/>
                <a:gd name="T64" fmla="*/ 396 w 2663"/>
                <a:gd name="T65" fmla="*/ 1868 h 2650"/>
                <a:gd name="T66" fmla="*/ 538 w 2663"/>
                <a:gd name="T67" fmla="*/ 2059 h 2650"/>
                <a:gd name="T68" fmla="*/ 717 w 2663"/>
                <a:gd name="T69" fmla="*/ 2213 h 2650"/>
                <a:gd name="T70" fmla="*/ 929 w 2663"/>
                <a:gd name="T71" fmla="*/ 2326 h 2650"/>
                <a:gd name="T72" fmla="*/ 1164 w 2663"/>
                <a:gd name="T73" fmla="*/ 2390 h 2650"/>
                <a:gd name="T74" fmla="*/ 1410 w 2663"/>
                <a:gd name="T75" fmla="*/ 2400 h 2650"/>
                <a:gd name="T76" fmla="*/ 1638 w 2663"/>
                <a:gd name="T77" fmla="*/ 2360 h 2650"/>
                <a:gd name="T78" fmla="*/ 1817 w 2663"/>
                <a:gd name="T79" fmla="*/ 2352 h 2650"/>
                <a:gd name="T80" fmla="*/ 1943 w 2663"/>
                <a:gd name="T81" fmla="*/ 2501 h 2650"/>
                <a:gd name="T82" fmla="*/ 1695 w 2663"/>
                <a:gd name="T83" fmla="*/ 2599 h 2650"/>
                <a:gd name="T84" fmla="*/ 1425 w 2663"/>
                <a:gd name="T85" fmla="*/ 2646 h 2650"/>
                <a:gd name="T86" fmla="*/ 1144 w 2663"/>
                <a:gd name="T87" fmla="*/ 2636 h 2650"/>
                <a:gd name="T88" fmla="*/ 877 w 2663"/>
                <a:gd name="T89" fmla="*/ 2570 h 2650"/>
                <a:gd name="T90" fmla="*/ 634 w 2663"/>
                <a:gd name="T91" fmla="*/ 2453 h 2650"/>
                <a:gd name="T92" fmla="*/ 422 w 2663"/>
                <a:gd name="T93" fmla="*/ 2291 h 2650"/>
                <a:gd name="T94" fmla="*/ 246 w 2663"/>
                <a:gd name="T95" fmla="*/ 2092 h 2650"/>
                <a:gd name="T96" fmla="*/ 114 w 2663"/>
                <a:gd name="T97" fmla="*/ 1861 h 2650"/>
                <a:gd name="T98" fmla="*/ 29 w 2663"/>
                <a:gd name="T99" fmla="*/ 1603 h 2650"/>
                <a:gd name="T100" fmla="*/ 0 w 2663"/>
                <a:gd name="T101" fmla="*/ 1325 h 2650"/>
                <a:gd name="T102" fmla="*/ 29 w 2663"/>
                <a:gd name="T103" fmla="*/ 1047 h 2650"/>
                <a:gd name="T104" fmla="*/ 114 w 2663"/>
                <a:gd name="T105" fmla="*/ 789 h 2650"/>
                <a:gd name="T106" fmla="*/ 246 w 2663"/>
                <a:gd name="T107" fmla="*/ 558 h 2650"/>
                <a:gd name="T108" fmla="*/ 422 w 2663"/>
                <a:gd name="T109" fmla="*/ 358 h 2650"/>
                <a:gd name="T110" fmla="*/ 634 w 2663"/>
                <a:gd name="T111" fmla="*/ 197 h 2650"/>
                <a:gd name="T112" fmla="*/ 877 w 2663"/>
                <a:gd name="T113" fmla="*/ 80 h 2650"/>
                <a:gd name="T114" fmla="*/ 1144 w 2663"/>
                <a:gd name="T115" fmla="*/ 14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3" h="2650">
                  <a:moveTo>
                    <a:pt x="1331" y="0"/>
                  </a:moveTo>
                  <a:lnTo>
                    <a:pt x="1331" y="0"/>
                  </a:lnTo>
                  <a:lnTo>
                    <a:pt x="1426" y="3"/>
                  </a:lnTo>
                  <a:lnTo>
                    <a:pt x="1520" y="14"/>
                  </a:lnTo>
                  <a:lnTo>
                    <a:pt x="1611" y="30"/>
                  </a:lnTo>
                  <a:lnTo>
                    <a:pt x="1700" y="52"/>
                  </a:lnTo>
                  <a:lnTo>
                    <a:pt x="1786" y="80"/>
                  </a:lnTo>
                  <a:lnTo>
                    <a:pt x="1870" y="113"/>
                  </a:lnTo>
                  <a:lnTo>
                    <a:pt x="1951" y="152"/>
                  </a:lnTo>
                  <a:lnTo>
                    <a:pt x="2029" y="197"/>
                  </a:lnTo>
                  <a:lnTo>
                    <a:pt x="2104" y="245"/>
                  </a:lnTo>
                  <a:lnTo>
                    <a:pt x="2174" y="300"/>
                  </a:lnTo>
                  <a:lnTo>
                    <a:pt x="2240" y="358"/>
                  </a:lnTo>
                  <a:lnTo>
                    <a:pt x="2304" y="420"/>
                  </a:lnTo>
                  <a:lnTo>
                    <a:pt x="2363" y="487"/>
                  </a:lnTo>
                  <a:lnTo>
                    <a:pt x="2416" y="558"/>
                  </a:lnTo>
                  <a:lnTo>
                    <a:pt x="2466" y="632"/>
                  </a:lnTo>
                  <a:lnTo>
                    <a:pt x="2510" y="709"/>
                  </a:lnTo>
                  <a:lnTo>
                    <a:pt x="2549" y="789"/>
                  </a:lnTo>
                  <a:lnTo>
                    <a:pt x="2584" y="873"/>
                  </a:lnTo>
                  <a:lnTo>
                    <a:pt x="2611" y="959"/>
                  </a:lnTo>
                  <a:lnTo>
                    <a:pt x="2633" y="1047"/>
                  </a:lnTo>
                  <a:lnTo>
                    <a:pt x="2650" y="1138"/>
                  </a:lnTo>
                  <a:lnTo>
                    <a:pt x="2660" y="1230"/>
                  </a:lnTo>
                  <a:lnTo>
                    <a:pt x="2663" y="1325"/>
                  </a:lnTo>
                  <a:lnTo>
                    <a:pt x="2661" y="1415"/>
                  </a:lnTo>
                  <a:lnTo>
                    <a:pt x="2651" y="1503"/>
                  </a:lnTo>
                  <a:lnTo>
                    <a:pt x="2636" y="1589"/>
                  </a:lnTo>
                  <a:lnTo>
                    <a:pt x="2616" y="1673"/>
                  </a:lnTo>
                  <a:lnTo>
                    <a:pt x="2591" y="1755"/>
                  </a:lnTo>
                  <a:lnTo>
                    <a:pt x="2561" y="1835"/>
                  </a:lnTo>
                  <a:lnTo>
                    <a:pt x="2525" y="1912"/>
                  </a:lnTo>
                  <a:lnTo>
                    <a:pt x="2485" y="1987"/>
                  </a:lnTo>
                  <a:lnTo>
                    <a:pt x="2441" y="2058"/>
                  </a:lnTo>
                  <a:lnTo>
                    <a:pt x="2391" y="2126"/>
                  </a:lnTo>
                  <a:lnTo>
                    <a:pt x="2338" y="2192"/>
                  </a:lnTo>
                  <a:lnTo>
                    <a:pt x="2295" y="2149"/>
                  </a:lnTo>
                  <a:lnTo>
                    <a:pt x="2252" y="2103"/>
                  </a:lnTo>
                  <a:lnTo>
                    <a:pt x="2208" y="2057"/>
                  </a:lnTo>
                  <a:lnTo>
                    <a:pt x="2167" y="2012"/>
                  </a:lnTo>
                  <a:lnTo>
                    <a:pt x="2211" y="1954"/>
                  </a:lnTo>
                  <a:lnTo>
                    <a:pt x="2252" y="1894"/>
                  </a:lnTo>
                  <a:lnTo>
                    <a:pt x="2289" y="1831"/>
                  </a:lnTo>
                  <a:lnTo>
                    <a:pt x="2322" y="1765"/>
                  </a:lnTo>
                  <a:lnTo>
                    <a:pt x="2350" y="1696"/>
                  </a:lnTo>
                  <a:lnTo>
                    <a:pt x="2373" y="1626"/>
                  </a:lnTo>
                  <a:lnTo>
                    <a:pt x="2391" y="1553"/>
                  </a:lnTo>
                  <a:lnTo>
                    <a:pt x="2405" y="1479"/>
                  </a:lnTo>
                  <a:lnTo>
                    <a:pt x="2413" y="1402"/>
                  </a:lnTo>
                  <a:lnTo>
                    <a:pt x="2415" y="1325"/>
                  </a:lnTo>
                  <a:lnTo>
                    <a:pt x="2412" y="1241"/>
                  </a:lnTo>
                  <a:lnTo>
                    <a:pt x="2403" y="1158"/>
                  </a:lnTo>
                  <a:lnTo>
                    <a:pt x="2387" y="1078"/>
                  </a:lnTo>
                  <a:lnTo>
                    <a:pt x="2366" y="1000"/>
                  </a:lnTo>
                  <a:lnTo>
                    <a:pt x="2338" y="924"/>
                  </a:lnTo>
                  <a:lnTo>
                    <a:pt x="2306" y="851"/>
                  </a:lnTo>
                  <a:lnTo>
                    <a:pt x="2268" y="781"/>
                  </a:lnTo>
                  <a:lnTo>
                    <a:pt x="2225" y="714"/>
                  </a:lnTo>
                  <a:lnTo>
                    <a:pt x="2177" y="651"/>
                  </a:lnTo>
                  <a:lnTo>
                    <a:pt x="2126" y="591"/>
                  </a:lnTo>
                  <a:lnTo>
                    <a:pt x="2070" y="536"/>
                  </a:lnTo>
                  <a:lnTo>
                    <a:pt x="2010" y="483"/>
                  </a:lnTo>
                  <a:lnTo>
                    <a:pt x="1946" y="436"/>
                  </a:lnTo>
                  <a:lnTo>
                    <a:pt x="1878" y="394"/>
                  </a:lnTo>
                  <a:lnTo>
                    <a:pt x="1808" y="357"/>
                  </a:lnTo>
                  <a:lnTo>
                    <a:pt x="1735" y="324"/>
                  </a:lnTo>
                  <a:lnTo>
                    <a:pt x="1659" y="297"/>
                  </a:lnTo>
                  <a:lnTo>
                    <a:pt x="1580" y="275"/>
                  </a:lnTo>
                  <a:lnTo>
                    <a:pt x="1499" y="259"/>
                  </a:lnTo>
                  <a:lnTo>
                    <a:pt x="1417" y="250"/>
                  </a:lnTo>
                  <a:lnTo>
                    <a:pt x="1331" y="247"/>
                  </a:lnTo>
                  <a:lnTo>
                    <a:pt x="1247" y="250"/>
                  </a:lnTo>
                  <a:lnTo>
                    <a:pt x="1164" y="259"/>
                  </a:lnTo>
                  <a:lnTo>
                    <a:pt x="1084" y="275"/>
                  </a:lnTo>
                  <a:lnTo>
                    <a:pt x="1005" y="297"/>
                  </a:lnTo>
                  <a:lnTo>
                    <a:pt x="929" y="324"/>
                  </a:lnTo>
                  <a:lnTo>
                    <a:pt x="855" y="357"/>
                  </a:lnTo>
                  <a:lnTo>
                    <a:pt x="785" y="394"/>
                  </a:lnTo>
                  <a:lnTo>
                    <a:pt x="717" y="436"/>
                  </a:lnTo>
                  <a:lnTo>
                    <a:pt x="654" y="483"/>
                  </a:lnTo>
                  <a:lnTo>
                    <a:pt x="594" y="536"/>
                  </a:lnTo>
                  <a:lnTo>
                    <a:pt x="538" y="591"/>
                  </a:lnTo>
                  <a:lnTo>
                    <a:pt x="486" y="651"/>
                  </a:lnTo>
                  <a:lnTo>
                    <a:pt x="438" y="714"/>
                  </a:lnTo>
                  <a:lnTo>
                    <a:pt x="396" y="781"/>
                  </a:lnTo>
                  <a:lnTo>
                    <a:pt x="358" y="851"/>
                  </a:lnTo>
                  <a:lnTo>
                    <a:pt x="325" y="924"/>
                  </a:lnTo>
                  <a:lnTo>
                    <a:pt x="298" y="1000"/>
                  </a:lnTo>
                  <a:lnTo>
                    <a:pt x="276" y="1078"/>
                  </a:lnTo>
                  <a:lnTo>
                    <a:pt x="260" y="1158"/>
                  </a:lnTo>
                  <a:lnTo>
                    <a:pt x="251" y="1241"/>
                  </a:lnTo>
                  <a:lnTo>
                    <a:pt x="248" y="1325"/>
                  </a:lnTo>
                  <a:lnTo>
                    <a:pt x="251" y="1409"/>
                  </a:lnTo>
                  <a:lnTo>
                    <a:pt x="260" y="1491"/>
                  </a:lnTo>
                  <a:lnTo>
                    <a:pt x="276" y="1572"/>
                  </a:lnTo>
                  <a:lnTo>
                    <a:pt x="298" y="1650"/>
                  </a:lnTo>
                  <a:lnTo>
                    <a:pt x="325" y="1726"/>
                  </a:lnTo>
                  <a:lnTo>
                    <a:pt x="358" y="1799"/>
                  </a:lnTo>
                  <a:lnTo>
                    <a:pt x="396" y="1868"/>
                  </a:lnTo>
                  <a:lnTo>
                    <a:pt x="438" y="1935"/>
                  </a:lnTo>
                  <a:lnTo>
                    <a:pt x="486" y="1999"/>
                  </a:lnTo>
                  <a:lnTo>
                    <a:pt x="538" y="2059"/>
                  </a:lnTo>
                  <a:lnTo>
                    <a:pt x="594" y="2114"/>
                  </a:lnTo>
                  <a:lnTo>
                    <a:pt x="654" y="2166"/>
                  </a:lnTo>
                  <a:lnTo>
                    <a:pt x="717" y="2213"/>
                  </a:lnTo>
                  <a:lnTo>
                    <a:pt x="785" y="2256"/>
                  </a:lnTo>
                  <a:lnTo>
                    <a:pt x="855" y="2294"/>
                  </a:lnTo>
                  <a:lnTo>
                    <a:pt x="929" y="2326"/>
                  </a:lnTo>
                  <a:lnTo>
                    <a:pt x="1005" y="2353"/>
                  </a:lnTo>
                  <a:lnTo>
                    <a:pt x="1084" y="2374"/>
                  </a:lnTo>
                  <a:lnTo>
                    <a:pt x="1164" y="2390"/>
                  </a:lnTo>
                  <a:lnTo>
                    <a:pt x="1247" y="2400"/>
                  </a:lnTo>
                  <a:lnTo>
                    <a:pt x="1331" y="2404"/>
                  </a:lnTo>
                  <a:lnTo>
                    <a:pt x="1410" y="2400"/>
                  </a:lnTo>
                  <a:lnTo>
                    <a:pt x="1488" y="2392"/>
                  </a:lnTo>
                  <a:lnTo>
                    <a:pt x="1563" y="2378"/>
                  </a:lnTo>
                  <a:lnTo>
                    <a:pt x="1638" y="2360"/>
                  </a:lnTo>
                  <a:lnTo>
                    <a:pt x="1710" y="2335"/>
                  </a:lnTo>
                  <a:lnTo>
                    <a:pt x="1778" y="2307"/>
                  </a:lnTo>
                  <a:lnTo>
                    <a:pt x="1817" y="2352"/>
                  </a:lnTo>
                  <a:lnTo>
                    <a:pt x="1858" y="2400"/>
                  </a:lnTo>
                  <a:lnTo>
                    <a:pt x="1900" y="2451"/>
                  </a:lnTo>
                  <a:lnTo>
                    <a:pt x="1943" y="2501"/>
                  </a:lnTo>
                  <a:lnTo>
                    <a:pt x="1863" y="2539"/>
                  </a:lnTo>
                  <a:lnTo>
                    <a:pt x="1780" y="2572"/>
                  </a:lnTo>
                  <a:lnTo>
                    <a:pt x="1695" y="2599"/>
                  </a:lnTo>
                  <a:lnTo>
                    <a:pt x="1607" y="2620"/>
                  </a:lnTo>
                  <a:lnTo>
                    <a:pt x="1517" y="2636"/>
                  </a:lnTo>
                  <a:lnTo>
                    <a:pt x="1425" y="2646"/>
                  </a:lnTo>
                  <a:lnTo>
                    <a:pt x="1331" y="2650"/>
                  </a:lnTo>
                  <a:lnTo>
                    <a:pt x="1237" y="2646"/>
                  </a:lnTo>
                  <a:lnTo>
                    <a:pt x="1144" y="2636"/>
                  </a:lnTo>
                  <a:lnTo>
                    <a:pt x="1052" y="2620"/>
                  </a:lnTo>
                  <a:lnTo>
                    <a:pt x="964" y="2597"/>
                  </a:lnTo>
                  <a:lnTo>
                    <a:pt x="877" y="2570"/>
                  </a:lnTo>
                  <a:lnTo>
                    <a:pt x="793" y="2537"/>
                  </a:lnTo>
                  <a:lnTo>
                    <a:pt x="712" y="2497"/>
                  </a:lnTo>
                  <a:lnTo>
                    <a:pt x="634" y="2453"/>
                  </a:lnTo>
                  <a:lnTo>
                    <a:pt x="560" y="2404"/>
                  </a:lnTo>
                  <a:lnTo>
                    <a:pt x="490" y="2350"/>
                  </a:lnTo>
                  <a:lnTo>
                    <a:pt x="422" y="2291"/>
                  </a:lnTo>
                  <a:lnTo>
                    <a:pt x="359" y="2230"/>
                  </a:lnTo>
                  <a:lnTo>
                    <a:pt x="301" y="2163"/>
                  </a:lnTo>
                  <a:lnTo>
                    <a:pt x="246" y="2092"/>
                  </a:lnTo>
                  <a:lnTo>
                    <a:pt x="197" y="2018"/>
                  </a:lnTo>
                  <a:lnTo>
                    <a:pt x="153" y="1941"/>
                  </a:lnTo>
                  <a:lnTo>
                    <a:pt x="114" y="1861"/>
                  </a:lnTo>
                  <a:lnTo>
                    <a:pt x="80" y="1777"/>
                  </a:lnTo>
                  <a:lnTo>
                    <a:pt x="52" y="1691"/>
                  </a:lnTo>
                  <a:lnTo>
                    <a:pt x="29" y="1603"/>
                  </a:lnTo>
                  <a:lnTo>
                    <a:pt x="14" y="1512"/>
                  </a:lnTo>
                  <a:lnTo>
                    <a:pt x="3" y="1420"/>
                  </a:lnTo>
                  <a:lnTo>
                    <a:pt x="0" y="1325"/>
                  </a:lnTo>
                  <a:lnTo>
                    <a:pt x="3" y="1230"/>
                  </a:lnTo>
                  <a:lnTo>
                    <a:pt x="14" y="1138"/>
                  </a:lnTo>
                  <a:lnTo>
                    <a:pt x="29" y="1047"/>
                  </a:lnTo>
                  <a:lnTo>
                    <a:pt x="52" y="959"/>
                  </a:lnTo>
                  <a:lnTo>
                    <a:pt x="80" y="873"/>
                  </a:lnTo>
                  <a:lnTo>
                    <a:pt x="114" y="789"/>
                  </a:lnTo>
                  <a:lnTo>
                    <a:pt x="153" y="709"/>
                  </a:lnTo>
                  <a:lnTo>
                    <a:pt x="197" y="632"/>
                  </a:lnTo>
                  <a:lnTo>
                    <a:pt x="246" y="558"/>
                  </a:lnTo>
                  <a:lnTo>
                    <a:pt x="301" y="487"/>
                  </a:lnTo>
                  <a:lnTo>
                    <a:pt x="359" y="420"/>
                  </a:lnTo>
                  <a:lnTo>
                    <a:pt x="422" y="358"/>
                  </a:lnTo>
                  <a:lnTo>
                    <a:pt x="490" y="300"/>
                  </a:lnTo>
                  <a:lnTo>
                    <a:pt x="560" y="245"/>
                  </a:lnTo>
                  <a:lnTo>
                    <a:pt x="634" y="197"/>
                  </a:lnTo>
                  <a:lnTo>
                    <a:pt x="712" y="152"/>
                  </a:lnTo>
                  <a:lnTo>
                    <a:pt x="793" y="113"/>
                  </a:lnTo>
                  <a:lnTo>
                    <a:pt x="877" y="80"/>
                  </a:lnTo>
                  <a:lnTo>
                    <a:pt x="964" y="52"/>
                  </a:lnTo>
                  <a:lnTo>
                    <a:pt x="1052" y="30"/>
                  </a:lnTo>
                  <a:lnTo>
                    <a:pt x="1144" y="14"/>
                  </a:lnTo>
                  <a:lnTo>
                    <a:pt x="1237" y="3"/>
                  </a:lnTo>
                  <a:lnTo>
                    <a:pt x="13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5" name="Freeform 15"/>
            <p:cNvSpPr>
              <a:spLocks noEditPoints="1"/>
            </p:cNvSpPr>
            <p:nvPr/>
          </p:nvSpPr>
          <p:spPr bwMode="auto">
            <a:xfrm>
              <a:off x="681" y="336"/>
              <a:ext cx="87" cy="155"/>
            </a:xfrm>
            <a:custGeom>
              <a:avLst/>
              <a:gdLst>
                <a:gd name="T0" fmla="*/ 635 w 958"/>
                <a:gd name="T1" fmla="*/ 1290 h 1705"/>
                <a:gd name="T2" fmla="*/ 715 w 958"/>
                <a:gd name="T3" fmla="*/ 1246 h 1705"/>
                <a:gd name="T4" fmla="*/ 761 w 958"/>
                <a:gd name="T5" fmla="*/ 1168 h 1705"/>
                <a:gd name="T6" fmla="*/ 755 w 958"/>
                <a:gd name="T7" fmla="*/ 1082 h 1705"/>
                <a:gd name="T8" fmla="*/ 688 w 958"/>
                <a:gd name="T9" fmla="*/ 999 h 1705"/>
                <a:gd name="T10" fmla="*/ 397 w 958"/>
                <a:gd name="T11" fmla="*/ 383 h 1705"/>
                <a:gd name="T12" fmla="*/ 318 w 958"/>
                <a:gd name="T13" fmla="*/ 414 h 1705"/>
                <a:gd name="T14" fmla="*/ 262 w 958"/>
                <a:gd name="T15" fmla="*/ 472 h 1705"/>
                <a:gd name="T16" fmla="*/ 261 w 958"/>
                <a:gd name="T17" fmla="*/ 569 h 1705"/>
                <a:gd name="T18" fmla="*/ 330 w 958"/>
                <a:gd name="T19" fmla="*/ 651 h 1705"/>
                <a:gd name="T20" fmla="*/ 489 w 958"/>
                <a:gd name="T21" fmla="*/ 0 h 1705"/>
                <a:gd name="T22" fmla="*/ 566 w 958"/>
                <a:gd name="T23" fmla="*/ 27 h 1705"/>
                <a:gd name="T24" fmla="*/ 592 w 958"/>
                <a:gd name="T25" fmla="*/ 180 h 1705"/>
                <a:gd name="T26" fmla="*/ 780 w 958"/>
                <a:gd name="T27" fmla="*/ 227 h 1705"/>
                <a:gd name="T28" fmla="*/ 887 w 958"/>
                <a:gd name="T29" fmla="*/ 291 h 1705"/>
                <a:gd name="T30" fmla="*/ 903 w 958"/>
                <a:gd name="T31" fmla="*/ 359 h 1705"/>
                <a:gd name="T32" fmla="*/ 872 w 958"/>
                <a:gd name="T33" fmla="*/ 418 h 1705"/>
                <a:gd name="T34" fmla="*/ 800 w 958"/>
                <a:gd name="T35" fmla="*/ 444 h 1705"/>
                <a:gd name="T36" fmla="*/ 701 w 958"/>
                <a:gd name="T37" fmla="*/ 403 h 1705"/>
                <a:gd name="T38" fmla="*/ 592 w 958"/>
                <a:gd name="T39" fmla="*/ 749 h 1705"/>
                <a:gd name="T40" fmla="*/ 714 w 958"/>
                <a:gd name="T41" fmla="*/ 794 h 1705"/>
                <a:gd name="T42" fmla="*/ 827 w 958"/>
                <a:gd name="T43" fmla="*/ 860 h 1705"/>
                <a:gd name="T44" fmla="*/ 913 w 958"/>
                <a:gd name="T45" fmla="*/ 957 h 1705"/>
                <a:gd name="T46" fmla="*/ 956 w 958"/>
                <a:gd name="T47" fmla="*/ 1099 h 1705"/>
                <a:gd name="T48" fmla="*/ 932 w 958"/>
                <a:gd name="T49" fmla="*/ 1273 h 1705"/>
                <a:gd name="T50" fmla="*/ 825 w 958"/>
                <a:gd name="T51" fmla="*/ 1408 h 1705"/>
                <a:gd name="T52" fmla="*/ 647 w 958"/>
                <a:gd name="T53" fmla="*/ 1488 h 1705"/>
                <a:gd name="T54" fmla="*/ 580 w 958"/>
                <a:gd name="T55" fmla="*/ 1660 h 1705"/>
                <a:gd name="T56" fmla="*/ 501 w 958"/>
                <a:gd name="T57" fmla="*/ 1705 h 1705"/>
                <a:gd name="T58" fmla="*/ 432 w 958"/>
                <a:gd name="T59" fmla="*/ 1685 h 1705"/>
                <a:gd name="T60" fmla="*/ 397 w 958"/>
                <a:gd name="T61" fmla="*/ 1615 h 1705"/>
                <a:gd name="T62" fmla="*/ 246 w 958"/>
                <a:gd name="T63" fmla="*/ 1462 h 1705"/>
                <a:gd name="T64" fmla="*/ 66 w 958"/>
                <a:gd name="T65" fmla="*/ 1361 h 1705"/>
                <a:gd name="T66" fmla="*/ 1 w 958"/>
                <a:gd name="T67" fmla="*/ 1281 h 1705"/>
                <a:gd name="T68" fmla="*/ 15 w 958"/>
                <a:gd name="T69" fmla="*/ 1212 h 1705"/>
                <a:gd name="T70" fmla="*/ 70 w 958"/>
                <a:gd name="T71" fmla="*/ 1168 h 1705"/>
                <a:gd name="T72" fmla="*/ 148 w 958"/>
                <a:gd name="T73" fmla="*/ 1177 h 1705"/>
                <a:gd name="T74" fmla="*/ 269 w 958"/>
                <a:gd name="T75" fmla="*/ 1263 h 1705"/>
                <a:gd name="T76" fmla="*/ 397 w 958"/>
                <a:gd name="T77" fmla="*/ 892 h 1705"/>
                <a:gd name="T78" fmla="*/ 282 w 958"/>
                <a:gd name="T79" fmla="*/ 847 h 1705"/>
                <a:gd name="T80" fmla="*/ 173 w 958"/>
                <a:gd name="T81" fmla="*/ 777 h 1705"/>
                <a:gd name="T82" fmla="*/ 91 w 958"/>
                <a:gd name="T83" fmla="*/ 670 h 1705"/>
                <a:gd name="T84" fmla="*/ 59 w 958"/>
                <a:gd name="T85" fmla="*/ 515 h 1705"/>
                <a:gd name="T86" fmla="*/ 100 w 958"/>
                <a:gd name="T87" fmla="*/ 360 h 1705"/>
                <a:gd name="T88" fmla="*/ 217 w 958"/>
                <a:gd name="T89" fmla="*/ 247 h 1705"/>
                <a:gd name="T90" fmla="*/ 397 w 958"/>
                <a:gd name="T91" fmla="*/ 185 h 1705"/>
                <a:gd name="T92" fmla="*/ 417 w 958"/>
                <a:gd name="T93" fmla="*/ 34 h 1705"/>
                <a:gd name="T94" fmla="*/ 489 w 958"/>
                <a:gd name="T95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58" h="1705">
                  <a:moveTo>
                    <a:pt x="592" y="954"/>
                  </a:moveTo>
                  <a:lnTo>
                    <a:pt x="592" y="1302"/>
                  </a:lnTo>
                  <a:lnTo>
                    <a:pt x="613" y="1297"/>
                  </a:lnTo>
                  <a:lnTo>
                    <a:pt x="635" y="1290"/>
                  </a:lnTo>
                  <a:lnTo>
                    <a:pt x="656" y="1282"/>
                  </a:lnTo>
                  <a:lnTo>
                    <a:pt x="677" y="1272"/>
                  </a:lnTo>
                  <a:lnTo>
                    <a:pt x="698" y="1260"/>
                  </a:lnTo>
                  <a:lnTo>
                    <a:pt x="715" y="1246"/>
                  </a:lnTo>
                  <a:lnTo>
                    <a:pt x="731" y="1231"/>
                  </a:lnTo>
                  <a:lnTo>
                    <a:pt x="744" y="1212"/>
                  </a:lnTo>
                  <a:lnTo>
                    <a:pt x="754" y="1192"/>
                  </a:lnTo>
                  <a:lnTo>
                    <a:pt x="761" y="1168"/>
                  </a:lnTo>
                  <a:lnTo>
                    <a:pt x="763" y="1142"/>
                  </a:lnTo>
                  <a:lnTo>
                    <a:pt x="763" y="1141"/>
                  </a:lnTo>
                  <a:lnTo>
                    <a:pt x="761" y="1110"/>
                  </a:lnTo>
                  <a:lnTo>
                    <a:pt x="755" y="1082"/>
                  </a:lnTo>
                  <a:lnTo>
                    <a:pt x="745" y="1058"/>
                  </a:lnTo>
                  <a:lnTo>
                    <a:pt x="730" y="1036"/>
                  </a:lnTo>
                  <a:lnTo>
                    <a:pt x="711" y="1016"/>
                  </a:lnTo>
                  <a:lnTo>
                    <a:pt x="688" y="999"/>
                  </a:lnTo>
                  <a:lnTo>
                    <a:pt x="661" y="982"/>
                  </a:lnTo>
                  <a:lnTo>
                    <a:pt x="629" y="968"/>
                  </a:lnTo>
                  <a:lnTo>
                    <a:pt x="592" y="954"/>
                  </a:lnTo>
                  <a:close/>
                  <a:moveTo>
                    <a:pt x="397" y="383"/>
                  </a:moveTo>
                  <a:lnTo>
                    <a:pt x="377" y="388"/>
                  </a:lnTo>
                  <a:lnTo>
                    <a:pt x="356" y="395"/>
                  </a:lnTo>
                  <a:lnTo>
                    <a:pt x="337" y="403"/>
                  </a:lnTo>
                  <a:lnTo>
                    <a:pt x="318" y="414"/>
                  </a:lnTo>
                  <a:lnTo>
                    <a:pt x="300" y="425"/>
                  </a:lnTo>
                  <a:lnTo>
                    <a:pt x="285" y="439"/>
                  </a:lnTo>
                  <a:lnTo>
                    <a:pt x="272" y="454"/>
                  </a:lnTo>
                  <a:lnTo>
                    <a:pt x="262" y="472"/>
                  </a:lnTo>
                  <a:lnTo>
                    <a:pt x="256" y="492"/>
                  </a:lnTo>
                  <a:lnTo>
                    <a:pt x="254" y="515"/>
                  </a:lnTo>
                  <a:lnTo>
                    <a:pt x="255" y="543"/>
                  </a:lnTo>
                  <a:lnTo>
                    <a:pt x="261" y="569"/>
                  </a:lnTo>
                  <a:lnTo>
                    <a:pt x="271" y="592"/>
                  </a:lnTo>
                  <a:lnTo>
                    <a:pt x="286" y="614"/>
                  </a:lnTo>
                  <a:lnTo>
                    <a:pt x="305" y="633"/>
                  </a:lnTo>
                  <a:lnTo>
                    <a:pt x="330" y="651"/>
                  </a:lnTo>
                  <a:lnTo>
                    <a:pt x="360" y="668"/>
                  </a:lnTo>
                  <a:lnTo>
                    <a:pt x="397" y="685"/>
                  </a:lnTo>
                  <a:lnTo>
                    <a:pt x="397" y="383"/>
                  </a:lnTo>
                  <a:close/>
                  <a:moveTo>
                    <a:pt x="489" y="0"/>
                  </a:moveTo>
                  <a:lnTo>
                    <a:pt x="501" y="0"/>
                  </a:lnTo>
                  <a:lnTo>
                    <a:pt x="525" y="3"/>
                  </a:lnTo>
                  <a:lnTo>
                    <a:pt x="547" y="12"/>
                  </a:lnTo>
                  <a:lnTo>
                    <a:pt x="566" y="27"/>
                  </a:lnTo>
                  <a:lnTo>
                    <a:pt x="580" y="45"/>
                  </a:lnTo>
                  <a:lnTo>
                    <a:pt x="589" y="67"/>
                  </a:lnTo>
                  <a:lnTo>
                    <a:pt x="592" y="91"/>
                  </a:lnTo>
                  <a:lnTo>
                    <a:pt x="592" y="180"/>
                  </a:lnTo>
                  <a:lnTo>
                    <a:pt x="641" y="187"/>
                  </a:lnTo>
                  <a:lnTo>
                    <a:pt x="688" y="198"/>
                  </a:lnTo>
                  <a:lnTo>
                    <a:pt x="735" y="211"/>
                  </a:lnTo>
                  <a:lnTo>
                    <a:pt x="780" y="227"/>
                  </a:lnTo>
                  <a:lnTo>
                    <a:pt x="822" y="246"/>
                  </a:lnTo>
                  <a:lnTo>
                    <a:pt x="861" y="267"/>
                  </a:lnTo>
                  <a:lnTo>
                    <a:pt x="876" y="277"/>
                  </a:lnTo>
                  <a:lnTo>
                    <a:pt x="887" y="291"/>
                  </a:lnTo>
                  <a:lnTo>
                    <a:pt x="897" y="307"/>
                  </a:lnTo>
                  <a:lnTo>
                    <a:pt x="902" y="323"/>
                  </a:lnTo>
                  <a:lnTo>
                    <a:pt x="905" y="341"/>
                  </a:lnTo>
                  <a:lnTo>
                    <a:pt x="903" y="359"/>
                  </a:lnTo>
                  <a:lnTo>
                    <a:pt x="899" y="377"/>
                  </a:lnTo>
                  <a:lnTo>
                    <a:pt x="890" y="393"/>
                  </a:lnTo>
                  <a:lnTo>
                    <a:pt x="886" y="401"/>
                  </a:lnTo>
                  <a:lnTo>
                    <a:pt x="872" y="418"/>
                  </a:lnTo>
                  <a:lnTo>
                    <a:pt x="857" y="430"/>
                  </a:lnTo>
                  <a:lnTo>
                    <a:pt x="839" y="439"/>
                  </a:lnTo>
                  <a:lnTo>
                    <a:pt x="820" y="443"/>
                  </a:lnTo>
                  <a:lnTo>
                    <a:pt x="800" y="444"/>
                  </a:lnTo>
                  <a:lnTo>
                    <a:pt x="780" y="440"/>
                  </a:lnTo>
                  <a:lnTo>
                    <a:pt x="761" y="431"/>
                  </a:lnTo>
                  <a:lnTo>
                    <a:pt x="732" y="416"/>
                  </a:lnTo>
                  <a:lnTo>
                    <a:pt x="701" y="403"/>
                  </a:lnTo>
                  <a:lnTo>
                    <a:pt x="666" y="392"/>
                  </a:lnTo>
                  <a:lnTo>
                    <a:pt x="630" y="382"/>
                  </a:lnTo>
                  <a:lnTo>
                    <a:pt x="592" y="376"/>
                  </a:lnTo>
                  <a:lnTo>
                    <a:pt x="592" y="749"/>
                  </a:lnTo>
                  <a:lnTo>
                    <a:pt x="623" y="758"/>
                  </a:lnTo>
                  <a:lnTo>
                    <a:pt x="653" y="770"/>
                  </a:lnTo>
                  <a:lnTo>
                    <a:pt x="684" y="781"/>
                  </a:lnTo>
                  <a:lnTo>
                    <a:pt x="714" y="794"/>
                  </a:lnTo>
                  <a:lnTo>
                    <a:pt x="744" y="807"/>
                  </a:lnTo>
                  <a:lnTo>
                    <a:pt x="772" y="823"/>
                  </a:lnTo>
                  <a:lnTo>
                    <a:pt x="801" y="840"/>
                  </a:lnTo>
                  <a:lnTo>
                    <a:pt x="827" y="860"/>
                  </a:lnTo>
                  <a:lnTo>
                    <a:pt x="851" y="881"/>
                  </a:lnTo>
                  <a:lnTo>
                    <a:pt x="874" y="904"/>
                  </a:lnTo>
                  <a:lnTo>
                    <a:pt x="896" y="929"/>
                  </a:lnTo>
                  <a:lnTo>
                    <a:pt x="913" y="957"/>
                  </a:lnTo>
                  <a:lnTo>
                    <a:pt x="929" y="989"/>
                  </a:lnTo>
                  <a:lnTo>
                    <a:pt x="941" y="1022"/>
                  </a:lnTo>
                  <a:lnTo>
                    <a:pt x="950" y="1059"/>
                  </a:lnTo>
                  <a:lnTo>
                    <a:pt x="956" y="1099"/>
                  </a:lnTo>
                  <a:lnTo>
                    <a:pt x="958" y="1143"/>
                  </a:lnTo>
                  <a:lnTo>
                    <a:pt x="955" y="1189"/>
                  </a:lnTo>
                  <a:lnTo>
                    <a:pt x="946" y="1232"/>
                  </a:lnTo>
                  <a:lnTo>
                    <a:pt x="932" y="1273"/>
                  </a:lnTo>
                  <a:lnTo>
                    <a:pt x="912" y="1311"/>
                  </a:lnTo>
                  <a:lnTo>
                    <a:pt x="888" y="1346"/>
                  </a:lnTo>
                  <a:lnTo>
                    <a:pt x="859" y="1378"/>
                  </a:lnTo>
                  <a:lnTo>
                    <a:pt x="825" y="1408"/>
                  </a:lnTo>
                  <a:lnTo>
                    <a:pt x="787" y="1434"/>
                  </a:lnTo>
                  <a:lnTo>
                    <a:pt x="744" y="1456"/>
                  </a:lnTo>
                  <a:lnTo>
                    <a:pt x="698" y="1474"/>
                  </a:lnTo>
                  <a:lnTo>
                    <a:pt x="647" y="1488"/>
                  </a:lnTo>
                  <a:lnTo>
                    <a:pt x="592" y="1499"/>
                  </a:lnTo>
                  <a:lnTo>
                    <a:pt x="592" y="1615"/>
                  </a:lnTo>
                  <a:lnTo>
                    <a:pt x="589" y="1639"/>
                  </a:lnTo>
                  <a:lnTo>
                    <a:pt x="580" y="1660"/>
                  </a:lnTo>
                  <a:lnTo>
                    <a:pt x="566" y="1679"/>
                  </a:lnTo>
                  <a:lnTo>
                    <a:pt x="547" y="1694"/>
                  </a:lnTo>
                  <a:lnTo>
                    <a:pt x="525" y="1702"/>
                  </a:lnTo>
                  <a:lnTo>
                    <a:pt x="501" y="1705"/>
                  </a:lnTo>
                  <a:lnTo>
                    <a:pt x="489" y="1705"/>
                  </a:lnTo>
                  <a:lnTo>
                    <a:pt x="468" y="1703"/>
                  </a:lnTo>
                  <a:lnTo>
                    <a:pt x="449" y="1697"/>
                  </a:lnTo>
                  <a:lnTo>
                    <a:pt x="432" y="1685"/>
                  </a:lnTo>
                  <a:lnTo>
                    <a:pt x="417" y="1672"/>
                  </a:lnTo>
                  <a:lnTo>
                    <a:pt x="407" y="1655"/>
                  </a:lnTo>
                  <a:lnTo>
                    <a:pt x="399" y="1636"/>
                  </a:lnTo>
                  <a:lnTo>
                    <a:pt x="397" y="1615"/>
                  </a:lnTo>
                  <a:lnTo>
                    <a:pt x="397" y="1501"/>
                  </a:lnTo>
                  <a:lnTo>
                    <a:pt x="346" y="1493"/>
                  </a:lnTo>
                  <a:lnTo>
                    <a:pt x="295" y="1479"/>
                  </a:lnTo>
                  <a:lnTo>
                    <a:pt x="246" y="1462"/>
                  </a:lnTo>
                  <a:lnTo>
                    <a:pt x="197" y="1442"/>
                  </a:lnTo>
                  <a:lnTo>
                    <a:pt x="151" y="1418"/>
                  </a:lnTo>
                  <a:lnTo>
                    <a:pt x="107" y="1391"/>
                  </a:lnTo>
                  <a:lnTo>
                    <a:pt x="66" y="1361"/>
                  </a:lnTo>
                  <a:lnTo>
                    <a:pt x="28" y="1328"/>
                  </a:lnTo>
                  <a:lnTo>
                    <a:pt x="16" y="1313"/>
                  </a:lnTo>
                  <a:lnTo>
                    <a:pt x="8" y="1298"/>
                  </a:lnTo>
                  <a:lnTo>
                    <a:pt x="1" y="1281"/>
                  </a:lnTo>
                  <a:lnTo>
                    <a:pt x="0" y="1263"/>
                  </a:lnTo>
                  <a:lnTo>
                    <a:pt x="1" y="1245"/>
                  </a:lnTo>
                  <a:lnTo>
                    <a:pt x="7" y="1228"/>
                  </a:lnTo>
                  <a:lnTo>
                    <a:pt x="15" y="1212"/>
                  </a:lnTo>
                  <a:lnTo>
                    <a:pt x="27" y="1198"/>
                  </a:lnTo>
                  <a:lnTo>
                    <a:pt x="34" y="1190"/>
                  </a:lnTo>
                  <a:lnTo>
                    <a:pt x="51" y="1177"/>
                  </a:lnTo>
                  <a:lnTo>
                    <a:pt x="70" y="1168"/>
                  </a:lnTo>
                  <a:lnTo>
                    <a:pt x="89" y="1164"/>
                  </a:lnTo>
                  <a:lnTo>
                    <a:pt x="109" y="1164"/>
                  </a:lnTo>
                  <a:lnTo>
                    <a:pt x="129" y="1168"/>
                  </a:lnTo>
                  <a:lnTo>
                    <a:pt x="148" y="1177"/>
                  </a:lnTo>
                  <a:lnTo>
                    <a:pt x="163" y="1190"/>
                  </a:lnTo>
                  <a:lnTo>
                    <a:pt x="195" y="1217"/>
                  </a:lnTo>
                  <a:lnTo>
                    <a:pt x="230" y="1242"/>
                  </a:lnTo>
                  <a:lnTo>
                    <a:pt x="269" y="1263"/>
                  </a:lnTo>
                  <a:lnTo>
                    <a:pt x="310" y="1281"/>
                  </a:lnTo>
                  <a:lnTo>
                    <a:pt x="353" y="1296"/>
                  </a:lnTo>
                  <a:lnTo>
                    <a:pt x="397" y="1305"/>
                  </a:lnTo>
                  <a:lnTo>
                    <a:pt x="397" y="892"/>
                  </a:lnTo>
                  <a:lnTo>
                    <a:pt x="370" y="883"/>
                  </a:lnTo>
                  <a:lnTo>
                    <a:pt x="340" y="872"/>
                  </a:lnTo>
                  <a:lnTo>
                    <a:pt x="312" y="861"/>
                  </a:lnTo>
                  <a:lnTo>
                    <a:pt x="282" y="847"/>
                  </a:lnTo>
                  <a:lnTo>
                    <a:pt x="254" y="833"/>
                  </a:lnTo>
                  <a:lnTo>
                    <a:pt x="226" y="816"/>
                  </a:lnTo>
                  <a:lnTo>
                    <a:pt x="199" y="797"/>
                  </a:lnTo>
                  <a:lnTo>
                    <a:pt x="173" y="777"/>
                  </a:lnTo>
                  <a:lnTo>
                    <a:pt x="150" y="754"/>
                  </a:lnTo>
                  <a:lnTo>
                    <a:pt x="128" y="729"/>
                  </a:lnTo>
                  <a:lnTo>
                    <a:pt x="108" y="701"/>
                  </a:lnTo>
                  <a:lnTo>
                    <a:pt x="91" y="670"/>
                  </a:lnTo>
                  <a:lnTo>
                    <a:pt x="78" y="636"/>
                  </a:lnTo>
                  <a:lnTo>
                    <a:pt x="68" y="599"/>
                  </a:lnTo>
                  <a:lnTo>
                    <a:pt x="61" y="559"/>
                  </a:lnTo>
                  <a:lnTo>
                    <a:pt x="59" y="515"/>
                  </a:lnTo>
                  <a:lnTo>
                    <a:pt x="61" y="473"/>
                  </a:lnTo>
                  <a:lnTo>
                    <a:pt x="70" y="433"/>
                  </a:lnTo>
                  <a:lnTo>
                    <a:pt x="82" y="396"/>
                  </a:lnTo>
                  <a:lnTo>
                    <a:pt x="100" y="360"/>
                  </a:lnTo>
                  <a:lnTo>
                    <a:pt x="123" y="328"/>
                  </a:lnTo>
                  <a:lnTo>
                    <a:pt x="150" y="298"/>
                  </a:lnTo>
                  <a:lnTo>
                    <a:pt x="181" y="271"/>
                  </a:lnTo>
                  <a:lnTo>
                    <a:pt x="217" y="247"/>
                  </a:lnTo>
                  <a:lnTo>
                    <a:pt x="257" y="227"/>
                  </a:lnTo>
                  <a:lnTo>
                    <a:pt x="300" y="209"/>
                  </a:lnTo>
                  <a:lnTo>
                    <a:pt x="347" y="196"/>
                  </a:lnTo>
                  <a:lnTo>
                    <a:pt x="397" y="185"/>
                  </a:lnTo>
                  <a:lnTo>
                    <a:pt x="397" y="91"/>
                  </a:lnTo>
                  <a:lnTo>
                    <a:pt x="399" y="70"/>
                  </a:lnTo>
                  <a:lnTo>
                    <a:pt x="407" y="51"/>
                  </a:lnTo>
                  <a:lnTo>
                    <a:pt x="417" y="34"/>
                  </a:lnTo>
                  <a:lnTo>
                    <a:pt x="432" y="20"/>
                  </a:lnTo>
                  <a:lnTo>
                    <a:pt x="449" y="9"/>
                  </a:lnTo>
                  <a:lnTo>
                    <a:pt x="468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6" name="Freeform 16"/>
            <p:cNvSpPr/>
            <p:nvPr/>
          </p:nvSpPr>
          <p:spPr bwMode="auto">
            <a:xfrm>
              <a:off x="761" y="464"/>
              <a:ext cx="158" cy="129"/>
            </a:xfrm>
            <a:custGeom>
              <a:avLst/>
              <a:gdLst>
                <a:gd name="T0" fmla="*/ 146 w 1737"/>
                <a:gd name="T1" fmla="*/ 7 h 1418"/>
                <a:gd name="T2" fmla="*/ 212 w 1737"/>
                <a:gd name="T3" fmla="*/ 43 h 1418"/>
                <a:gd name="T4" fmla="*/ 267 w 1737"/>
                <a:gd name="T5" fmla="*/ 90 h 1418"/>
                <a:gd name="T6" fmla="*/ 315 w 1737"/>
                <a:gd name="T7" fmla="*/ 145 h 1418"/>
                <a:gd name="T8" fmla="*/ 393 w 1737"/>
                <a:gd name="T9" fmla="*/ 231 h 1418"/>
                <a:gd name="T10" fmla="*/ 480 w 1737"/>
                <a:gd name="T11" fmla="*/ 322 h 1418"/>
                <a:gd name="T12" fmla="*/ 564 w 1737"/>
                <a:gd name="T13" fmla="*/ 407 h 1418"/>
                <a:gd name="T14" fmla="*/ 631 w 1737"/>
                <a:gd name="T15" fmla="*/ 471 h 1418"/>
                <a:gd name="T16" fmla="*/ 679 w 1737"/>
                <a:gd name="T17" fmla="*/ 453 h 1418"/>
                <a:gd name="T18" fmla="*/ 753 w 1737"/>
                <a:gd name="T19" fmla="*/ 381 h 1418"/>
                <a:gd name="T20" fmla="*/ 875 w 1737"/>
                <a:gd name="T21" fmla="*/ 286 h 1418"/>
                <a:gd name="T22" fmla="*/ 1041 w 1737"/>
                <a:gd name="T23" fmla="*/ 195 h 1418"/>
                <a:gd name="T24" fmla="*/ 1191 w 1737"/>
                <a:gd name="T25" fmla="*/ 159 h 1418"/>
                <a:gd name="T26" fmla="*/ 1320 w 1737"/>
                <a:gd name="T27" fmla="*/ 175 h 1418"/>
                <a:gd name="T28" fmla="*/ 1434 w 1737"/>
                <a:gd name="T29" fmla="*/ 239 h 1418"/>
                <a:gd name="T30" fmla="*/ 1520 w 1737"/>
                <a:gd name="T31" fmla="*/ 333 h 1418"/>
                <a:gd name="T32" fmla="*/ 1590 w 1737"/>
                <a:gd name="T33" fmla="*/ 435 h 1418"/>
                <a:gd name="T34" fmla="*/ 1660 w 1737"/>
                <a:gd name="T35" fmla="*/ 564 h 1418"/>
                <a:gd name="T36" fmla="*/ 1715 w 1737"/>
                <a:gd name="T37" fmla="*/ 710 h 1418"/>
                <a:gd name="T38" fmla="*/ 1737 w 1737"/>
                <a:gd name="T39" fmla="*/ 874 h 1418"/>
                <a:gd name="T40" fmla="*/ 1711 w 1737"/>
                <a:gd name="T41" fmla="*/ 1025 h 1418"/>
                <a:gd name="T42" fmla="*/ 1633 w 1737"/>
                <a:gd name="T43" fmla="*/ 1155 h 1418"/>
                <a:gd name="T44" fmla="*/ 1493 w 1737"/>
                <a:gd name="T45" fmla="*/ 1275 h 1418"/>
                <a:gd name="T46" fmla="*/ 1298 w 1737"/>
                <a:gd name="T47" fmla="*/ 1371 h 1418"/>
                <a:gd name="T48" fmla="*/ 1088 w 1737"/>
                <a:gd name="T49" fmla="*/ 1414 h 1418"/>
                <a:gd name="T50" fmla="*/ 880 w 1737"/>
                <a:gd name="T51" fmla="*/ 1406 h 1418"/>
                <a:gd name="T52" fmla="*/ 663 w 1737"/>
                <a:gd name="T53" fmla="*/ 1349 h 1418"/>
                <a:gd name="T54" fmla="*/ 501 w 1737"/>
                <a:gd name="T55" fmla="*/ 1279 h 1418"/>
                <a:gd name="T56" fmla="*/ 367 w 1737"/>
                <a:gd name="T57" fmla="*/ 1202 h 1418"/>
                <a:gd name="T58" fmla="*/ 263 w 1737"/>
                <a:gd name="T59" fmla="*/ 1129 h 1418"/>
                <a:gd name="T60" fmla="*/ 196 w 1737"/>
                <a:gd name="T61" fmla="*/ 1075 h 1418"/>
                <a:gd name="T62" fmla="*/ 170 w 1737"/>
                <a:gd name="T63" fmla="*/ 1052 h 1418"/>
                <a:gd name="T64" fmla="*/ 131 w 1737"/>
                <a:gd name="T65" fmla="*/ 991 h 1418"/>
                <a:gd name="T66" fmla="*/ 136 w 1737"/>
                <a:gd name="T67" fmla="*/ 938 h 1418"/>
                <a:gd name="T68" fmla="*/ 180 w 1737"/>
                <a:gd name="T69" fmla="*/ 897 h 1418"/>
                <a:gd name="T70" fmla="*/ 261 w 1737"/>
                <a:gd name="T71" fmla="*/ 880 h 1418"/>
                <a:gd name="T72" fmla="*/ 344 w 1737"/>
                <a:gd name="T73" fmla="*/ 897 h 1418"/>
                <a:gd name="T74" fmla="*/ 405 w 1737"/>
                <a:gd name="T75" fmla="*/ 931 h 1418"/>
                <a:gd name="T76" fmla="*/ 475 w 1737"/>
                <a:gd name="T77" fmla="*/ 966 h 1418"/>
                <a:gd name="T78" fmla="*/ 551 w 1737"/>
                <a:gd name="T79" fmla="*/ 993 h 1418"/>
                <a:gd name="T80" fmla="*/ 617 w 1737"/>
                <a:gd name="T81" fmla="*/ 1001 h 1418"/>
                <a:gd name="T82" fmla="*/ 654 w 1737"/>
                <a:gd name="T83" fmla="*/ 985 h 1418"/>
                <a:gd name="T84" fmla="*/ 81 w 1737"/>
                <a:gd name="T85" fmla="*/ 278 h 1418"/>
                <a:gd name="T86" fmla="*/ 58 w 1737"/>
                <a:gd name="T87" fmla="*/ 249 h 1418"/>
                <a:gd name="T88" fmla="*/ 25 w 1737"/>
                <a:gd name="T89" fmla="*/ 198 h 1418"/>
                <a:gd name="T90" fmla="*/ 2 w 1737"/>
                <a:gd name="T91" fmla="*/ 134 h 1418"/>
                <a:gd name="T92" fmla="*/ 6 w 1737"/>
                <a:gd name="T93" fmla="*/ 68 h 1418"/>
                <a:gd name="T94" fmla="*/ 56 w 1737"/>
                <a:gd name="T95" fmla="*/ 13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37" h="1418">
                  <a:moveTo>
                    <a:pt x="100" y="0"/>
                  </a:moveTo>
                  <a:lnTo>
                    <a:pt x="123" y="1"/>
                  </a:lnTo>
                  <a:lnTo>
                    <a:pt x="146" y="7"/>
                  </a:lnTo>
                  <a:lnTo>
                    <a:pt x="170" y="17"/>
                  </a:lnTo>
                  <a:lnTo>
                    <a:pt x="191" y="28"/>
                  </a:lnTo>
                  <a:lnTo>
                    <a:pt x="212" y="43"/>
                  </a:lnTo>
                  <a:lnTo>
                    <a:pt x="232" y="59"/>
                  </a:lnTo>
                  <a:lnTo>
                    <a:pt x="251" y="75"/>
                  </a:lnTo>
                  <a:lnTo>
                    <a:pt x="267" y="90"/>
                  </a:lnTo>
                  <a:lnTo>
                    <a:pt x="281" y="106"/>
                  </a:lnTo>
                  <a:lnTo>
                    <a:pt x="294" y="120"/>
                  </a:lnTo>
                  <a:lnTo>
                    <a:pt x="315" y="145"/>
                  </a:lnTo>
                  <a:lnTo>
                    <a:pt x="339" y="172"/>
                  </a:lnTo>
                  <a:lnTo>
                    <a:pt x="366" y="200"/>
                  </a:lnTo>
                  <a:lnTo>
                    <a:pt x="393" y="231"/>
                  </a:lnTo>
                  <a:lnTo>
                    <a:pt x="421" y="261"/>
                  </a:lnTo>
                  <a:lnTo>
                    <a:pt x="451" y="291"/>
                  </a:lnTo>
                  <a:lnTo>
                    <a:pt x="480" y="322"/>
                  </a:lnTo>
                  <a:lnTo>
                    <a:pt x="509" y="351"/>
                  </a:lnTo>
                  <a:lnTo>
                    <a:pt x="537" y="380"/>
                  </a:lnTo>
                  <a:lnTo>
                    <a:pt x="564" y="407"/>
                  </a:lnTo>
                  <a:lnTo>
                    <a:pt x="589" y="431"/>
                  </a:lnTo>
                  <a:lnTo>
                    <a:pt x="611" y="453"/>
                  </a:lnTo>
                  <a:lnTo>
                    <a:pt x="631" y="471"/>
                  </a:lnTo>
                  <a:lnTo>
                    <a:pt x="648" y="485"/>
                  </a:lnTo>
                  <a:lnTo>
                    <a:pt x="662" y="471"/>
                  </a:lnTo>
                  <a:lnTo>
                    <a:pt x="679" y="453"/>
                  </a:lnTo>
                  <a:lnTo>
                    <a:pt x="701" y="431"/>
                  </a:lnTo>
                  <a:lnTo>
                    <a:pt x="726" y="408"/>
                  </a:lnTo>
                  <a:lnTo>
                    <a:pt x="753" y="381"/>
                  </a:lnTo>
                  <a:lnTo>
                    <a:pt x="785" y="355"/>
                  </a:lnTo>
                  <a:lnTo>
                    <a:pt x="818" y="328"/>
                  </a:lnTo>
                  <a:lnTo>
                    <a:pt x="875" y="286"/>
                  </a:lnTo>
                  <a:lnTo>
                    <a:pt x="932" y="249"/>
                  </a:lnTo>
                  <a:lnTo>
                    <a:pt x="987" y="219"/>
                  </a:lnTo>
                  <a:lnTo>
                    <a:pt x="1041" y="195"/>
                  </a:lnTo>
                  <a:lnTo>
                    <a:pt x="1093" y="177"/>
                  </a:lnTo>
                  <a:lnTo>
                    <a:pt x="1145" y="166"/>
                  </a:lnTo>
                  <a:lnTo>
                    <a:pt x="1191" y="159"/>
                  </a:lnTo>
                  <a:lnTo>
                    <a:pt x="1236" y="159"/>
                  </a:lnTo>
                  <a:lnTo>
                    <a:pt x="1279" y="165"/>
                  </a:lnTo>
                  <a:lnTo>
                    <a:pt x="1320" y="175"/>
                  </a:lnTo>
                  <a:lnTo>
                    <a:pt x="1360" y="191"/>
                  </a:lnTo>
                  <a:lnTo>
                    <a:pt x="1398" y="212"/>
                  </a:lnTo>
                  <a:lnTo>
                    <a:pt x="1434" y="239"/>
                  </a:lnTo>
                  <a:lnTo>
                    <a:pt x="1467" y="270"/>
                  </a:lnTo>
                  <a:lnTo>
                    <a:pt x="1500" y="308"/>
                  </a:lnTo>
                  <a:lnTo>
                    <a:pt x="1520" y="333"/>
                  </a:lnTo>
                  <a:lnTo>
                    <a:pt x="1542" y="364"/>
                  </a:lnTo>
                  <a:lnTo>
                    <a:pt x="1565" y="398"/>
                  </a:lnTo>
                  <a:lnTo>
                    <a:pt x="1590" y="435"/>
                  </a:lnTo>
                  <a:lnTo>
                    <a:pt x="1614" y="475"/>
                  </a:lnTo>
                  <a:lnTo>
                    <a:pt x="1638" y="518"/>
                  </a:lnTo>
                  <a:lnTo>
                    <a:pt x="1660" y="564"/>
                  </a:lnTo>
                  <a:lnTo>
                    <a:pt x="1681" y="611"/>
                  </a:lnTo>
                  <a:lnTo>
                    <a:pt x="1699" y="660"/>
                  </a:lnTo>
                  <a:lnTo>
                    <a:pt x="1715" y="710"/>
                  </a:lnTo>
                  <a:lnTo>
                    <a:pt x="1726" y="762"/>
                  </a:lnTo>
                  <a:lnTo>
                    <a:pt x="1735" y="818"/>
                  </a:lnTo>
                  <a:lnTo>
                    <a:pt x="1737" y="874"/>
                  </a:lnTo>
                  <a:lnTo>
                    <a:pt x="1734" y="926"/>
                  </a:lnTo>
                  <a:lnTo>
                    <a:pt x="1724" y="977"/>
                  </a:lnTo>
                  <a:lnTo>
                    <a:pt x="1711" y="1025"/>
                  </a:lnTo>
                  <a:lnTo>
                    <a:pt x="1690" y="1070"/>
                  </a:lnTo>
                  <a:lnTo>
                    <a:pt x="1664" y="1114"/>
                  </a:lnTo>
                  <a:lnTo>
                    <a:pt x="1633" y="1155"/>
                  </a:lnTo>
                  <a:lnTo>
                    <a:pt x="1596" y="1194"/>
                  </a:lnTo>
                  <a:lnTo>
                    <a:pt x="1554" y="1230"/>
                  </a:lnTo>
                  <a:lnTo>
                    <a:pt x="1493" y="1275"/>
                  </a:lnTo>
                  <a:lnTo>
                    <a:pt x="1429" y="1313"/>
                  </a:lnTo>
                  <a:lnTo>
                    <a:pt x="1364" y="1345"/>
                  </a:lnTo>
                  <a:lnTo>
                    <a:pt x="1298" y="1371"/>
                  </a:lnTo>
                  <a:lnTo>
                    <a:pt x="1229" y="1392"/>
                  </a:lnTo>
                  <a:lnTo>
                    <a:pt x="1160" y="1406"/>
                  </a:lnTo>
                  <a:lnTo>
                    <a:pt x="1088" y="1414"/>
                  </a:lnTo>
                  <a:lnTo>
                    <a:pt x="1020" y="1418"/>
                  </a:lnTo>
                  <a:lnTo>
                    <a:pt x="950" y="1414"/>
                  </a:lnTo>
                  <a:lnTo>
                    <a:pt x="880" y="1406"/>
                  </a:lnTo>
                  <a:lnTo>
                    <a:pt x="808" y="1392"/>
                  </a:lnTo>
                  <a:lnTo>
                    <a:pt x="735" y="1374"/>
                  </a:lnTo>
                  <a:lnTo>
                    <a:pt x="663" y="1349"/>
                  </a:lnTo>
                  <a:lnTo>
                    <a:pt x="607" y="1327"/>
                  </a:lnTo>
                  <a:lnTo>
                    <a:pt x="553" y="1303"/>
                  </a:lnTo>
                  <a:lnTo>
                    <a:pt x="501" y="1279"/>
                  </a:lnTo>
                  <a:lnTo>
                    <a:pt x="454" y="1253"/>
                  </a:lnTo>
                  <a:lnTo>
                    <a:pt x="409" y="1227"/>
                  </a:lnTo>
                  <a:lnTo>
                    <a:pt x="367" y="1202"/>
                  </a:lnTo>
                  <a:lnTo>
                    <a:pt x="329" y="1176"/>
                  </a:lnTo>
                  <a:lnTo>
                    <a:pt x="294" y="1151"/>
                  </a:lnTo>
                  <a:lnTo>
                    <a:pt x="263" y="1129"/>
                  </a:lnTo>
                  <a:lnTo>
                    <a:pt x="236" y="1109"/>
                  </a:lnTo>
                  <a:lnTo>
                    <a:pt x="214" y="1091"/>
                  </a:lnTo>
                  <a:lnTo>
                    <a:pt x="196" y="1075"/>
                  </a:lnTo>
                  <a:lnTo>
                    <a:pt x="194" y="1074"/>
                  </a:lnTo>
                  <a:lnTo>
                    <a:pt x="193" y="1073"/>
                  </a:lnTo>
                  <a:lnTo>
                    <a:pt x="170" y="1052"/>
                  </a:lnTo>
                  <a:lnTo>
                    <a:pt x="152" y="1032"/>
                  </a:lnTo>
                  <a:lnTo>
                    <a:pt x="138" y="1011"/>
                  </a:lnTo>
                  <a:lnTo>
                    <a:pt x="131" y="991"/>
                  </a:lnTo>
                  <a:lnTo>
                    <a:pt x="128" y="970"/>
                  </a:lnTo>
                  <a:lnTo>
                    <a:pt x="130" y="953"/>
                  </a:lnTo>
                  <a:lnTo>
                    <a:pt x="136" y="938"/>
                  </a:lnTo>
                  <a:lnTo>
                    <a:pt x="145" y="923"/>
                  </a:lnTo>
                  <a:lnTo>
                    <a:pt x="159" y="911"/>
                  </a:lnTo>
                  <a:lnTo>
                    <a:pt x="180" y="897"/>
                  </a:lnTo>
                  <a:lnTo>
                    <a:pt x="205" y="889"/>
                  </a:lnTo>
                  <a:lnTo>
                    <a:pt x="232" y="882"/>
                  </a:lnTo>
                  <a:lnTo>
                    <a:pt x="261" y="880"/>
                  </a:lnTo>
                  <a:lnTo>
                    <a:pt x="290" y="882"/>
                  </a:lnTo>
                  <a:lnTo>
                    <a:pt x="318" y="887"/>
                  </a:lnTo>
                  <a:lnTo>
                    <a:pt x="344" y="897"/>
                  </a:lnTo>
                  <a:lnTo>
                    <a:pt x="369" y="909"/>
                  </a:lnTo>
                  <a:lnTo>
                    <a:pt x="386" y="920"/>
                  </a:lnTo>
                  <a:lnTo>
                    <a:pt x="405" y="931"/>
                  </a:lnTo>
                  <a:lnTo>
                    <a:pt x="427" y="943"/>
                  </a:lnTo>
                  <a:lnTo>
                    <a:pt x="450" y="955"/>
                  </a:lnTo>
                  <a:lnTo>
                    <a:pt x="475" y="966"/>
                  </a:lnTo>
                  <a:lnTo>
                    <a:pt x="500" y="977"/>
                  </a:lnTo>
                  <a:lnTo>
                    <a:pt x="526" y="986"/>
                  </a:lnTo>
                  <a:lnTo>
                    <a:pt x="551" y="993"/>
                  </a:lnTo>
                  <a:lnTo>
                    <a:pt x="575" y="999"/>
                  </a:lnTo>
                  <a:lnTo>
                    <a:pt x="597" y="1001"/>
                  </a:lnTo>
                  <a:lnTo>
                    <a:pt x="617" y="1001"/>
                  </a:lnTo>
                  <a:lnTo>
                    <a:pt x="635" y="996"/>
                  </a:lnTo>
                  <a:lnTo>
                    <a:pt x="650" y="988"/>
                  </a:lnTo>
                  <a:lnTo>
                    <a:pt x="654" y="985"/>
                  </a:lnTo>
                  <a:lnTo>
                    <a:pt x="657" y="981"/>
                  </a:lnTo>
                  <a:lnTo>
                    <a:pt x="83" y="281"/>
                  </a:lnTo>
                  <a:lnTo>
                    <a:pt x="81" y="278"/>
                  </a:lnTo>
                  <a:lnTo>
                    <a:pt x="75" y="271"/>
                  </a:lnTo>
                  <a:lnTo>
                    <a:pt x="67" y="262"/>
                  </a:lnTo>
                  <a:lnTo>
                    <a:pt x="58" y="249"/>
                  </a:lnTo>
                  <a:lnTo>
                    <a:pt x="47" y="235"/>
                  </a:lnTo>
                  <a:lnTo>
                    <a:pt x="36" y="217"/>
                  </a:lnTo>
                  <a:lnTo>
                    <a:pt x="25" y="198"/>
                  </a:lnTo>
                  <a:lnTo>
                    <a:pt x="16" y="178"/>
                  </a:lnTo>
                  <a:lnTo>
                    <a:pt x="8" y="156"/>
                  </a:lnTo>
                  <a:lnTo>
                    <a:pt x="2" y="134"/>
                  </a:lnTo>
                  <a:lnTo>
                    <a:pt x="0" y="112"/>
                  </a:lnTo>
                  <a:lnTo>
                    <a:pt x="1" y="90"/>
                  </a:lnTo>
                  <a:lnTo>
                    <a:pt x="6" y="68"/>
                  </a:lnTo>
                  <a:lnTo>
                    <a:pt x="18" y="47"/>
                  </a:lnTo>
                  <a:lnTo>
                    <a:pt x="34" y="27"/>
                  </a:lnTo>
                  <a:lnTo>
                    <a:pt x="56" y="13"/>
                  </a:lnTo>
                  <a:lnTo>
                    <a:pt x="78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40577" y="5264574"/>
            <a:ext cx="652973" cy="652973"/>
            <a:chOff x="3439884" y="5265051"/>
            <a:chExt cx="653143" cy="653143"/>
          </a:xfrm>
        </p:grpSpPr>
        <p:sp>
          <p:nvSpPr>
            <p:cNvPr id="16" name="Oval 15"/>
            <p:cNvSpPr/>
            <p:nvPr/>
          </p:nvSpPr>
          <p:spPr>
            <a:xfrm>
              <a:off x="3439884" y="5265051"/>
              <a:ext cx="653143" cy="653143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38" name="Group 19"/>
            <p:cNvGrpSpPr>
              <a:grpSpLocks noChangeAspect="1"/>
            </p:cNvGrpSpPr>
            <p:nvPr/>
          </p:nvGrpSpPr>
          <p:grpSpPr bwMode="auto">
            <a:xfrm>
              <a:off x="3642467" y="5386834"/>
              <a:ext cx="263525" cy="409575"/>
              <a:chOff x="638" y="336"/>
              <a:chExt cx="166" cy="258"/>
            </a:xfrm>
            <a:solidFill>
              <a:schemeClr val="bg1"/>
            </a:solidFill>
          </p:grpSpPr>
          <p:sp>
            <p:nvSpPr>
              <p:cNvPr id="41" name="Freeform 21"/>
              <p:cNvSpPr>
                <a:spLocks noEditPoints="1"/>
              </p:cNvSpPr>
              <p:nvPr/>
            </p:nvSpPr>
            <p:spPr bwMode="auto">
              <a:xfrm>
                <a:off x="638" y="336"/>
                <a:ext cx="85" cy="258"/>
              </a:xfrm>
              <a:custGeom>
                <a:avLst/>
                <a:gdLst>
                  <a:gd name="T0" fmla="*/ 142 w 1101"/>
                  <a:gd name="T1" fmla="*/ 2711 h 3357"/>
                  <a:gd name="T2" fmla="*/ 498 w 1101"/>
                  <a:gd name="T3" fmla="*/ 1957 h 3357"/>
                  <a:gd name="T4" fmla="*/ 425 w 1101"/>
                  <a:gd name="T5" fmla="*/ 0 h 3357"/>
                  <a:gd name="T6" fmla="*/ 693 w 1101"/>
                  <a:gd name="T7" fmla="*/ 2 h 3357"/>
                  <a:gd name="T8" fmla="*/ 719 w 1101"/>
                  <a:gd name="T9" fmla="*/ 20 h 3357"/>
                  <a:gd name="T10" fmla="*/ 731 w 1101"/>
                  <a:gd name="T11" fmla="*/ 49 h 3357"/>
                  <a:gd name="T12" fmla="*/ 705 w 1101"/>
                  <a:gd name="T13" fmla="*/ 200 h 3357"/>
                  <a:gd name="T14" fmla="*/ 749 w 1101"/>
                  <a:gd name="T15" fmla="*/ 202 h 3357"/>
                  <a:gd name="T16" fmla="*/ 776 w 1101"/>
                  <a:gd name="T17" fmla="*/ 223 h 3357"/>
                  <a:gd name="T18" fmla="*/ 786 w 1101"/>
                  <a:gd name="T19" fmla="*/ 254 h 3357"/>
                  <a:gd name="T20" fmla="*/ 804 w 1101"/>
                  <a:gd name="T21" fmla="*/ 1093 h 3357"/>
                  <a:gd name="T22" fmla="*/ 851 w 1101"/>
                  <a:gd name="T23" fmla="*/ 1125 h 3357"/>
                  <a:gd name="T24" fmla="*/ 904 w 1101"/>
                  <a:gd name="T25" fmla="*/ 1166 h 3357"/>
                  <a:gd name="T26" fmla="*/ 961 w 1101"/>
                  <a:gd name="T27" fmla="*/ 1217 h 3357"/>
                  <a:gd name="T28" fmla="*/ 1015 w 1101"/>
                  <a:gd name="T29" fmla="*/ 1277 h 3357"/>
                  <a:gd name="T30" fmla="*/ 1059 w 1101"/>
                  <a:gd name="T31" fmla="*/ 1343 h 3357"/>
                  <a:gd name="T32" fmla="*/ 1090 w 1101"/>
                  <a:gd name="T33" fmla="*/ 1415 h 3357"/>
                  <a:gd name="T34" fmla="*/ 1101 w 1101"/>
                  <a:gd name="T35" fmla="*/ 1493 h 3357"/>
                  <a:gd name="T36" fmla="*/ 1098 w 1101"/>
                  <a:gd name="T37" fmla="*/ 3319 h 3357"/>
                  <a:gd name="T38" fmla="*/ 1079 w 1101"/>
                  <a:gd name="T39" fmla="*/ 3347 h 3357"/>
                  <a:gd name="T40" fmla="*/ 1046 w 1101"/>
                  <a:gd name="T41" fmla="*/ 3357 h 3357"/>
                  <a:gd name="T42" fmla="*/ 38 w 1101"/>
                  <a:gd name="T43" fmla="*/ 3354 h 3357"/>
                  <a:gd name="T44" fmla="*/ 11 w 1101"/>
                  <a:gd name="T45" fmla="*/ 3335 h 3357"/>
                  <a:gd name="T46" fmla="*/ 0 w 1101"/>
                  <a:gd name="T47" fmla="*/ 3302 h 3357"/>
                  <a:gd name="T48" fmla="*/ 3 w 1101"/>
                  <a:gd name="T49" fmla="*/ 1454 h 3357"/>
                  <a:gd name="T50" fmla="*/ 25 w 1101"/>
                  <a:gd name="T51" fmla="*/ 1379 h 3357"/>
                  <a:gd name="T52" fmla="*/ 64 w 1101"/>
                  <a:gd name="T53" fmla="*/ 1309 h 3357"/>
                  <a:gd name="T54" fmla="*/ 113 w 1101"/>
                  <a:gd name="T55" fmla="*/ 1246 h 3357"/>
                  <a:gd name="T56" fmla="*/ 169 w 1101"/>
                  <a:gd name="T57" fmla="*/ 1191 h 3357"/>
                  <a:gd name="T58" fmla="*/ 225 w 1101"/>
                  <a:gd name="T59" fmla="*/ 1144 h 3357"/>
                  <a:gd name="T60" fmla="*/ 275 w 1101"/>
                  <a:gd name="T61" fmla="*/ 1107 h 3357"/>
                  <a:gd name="T62" fmla="*/ 316 w 1101"/>
                  <a:gd name="T63" fmla="*/ 1081 h 3357"/>
                  <a:gd name="T64" fmla="*/ 319 w 1101"/>
                  <a:gd name="T65" fmla="*/ 237 h 3357"/>
                  <a:gd name="T66" fmla="*/ 338 w 1101"/>
                  <a:gd name="T67" fmla="*/ 210 h 3357"/>
                  <a:gd name="T68" fmla="*/ 371 w 1101"/>
                  <a:gd name="T69" fmla="*/ 200 h 3357"/>
                  <a:gd name="T70" fmla="*/ 371 w 1101"/>
                  <a:gd name="T71" fmla="*/ 64 h 3357"/>
                  <a:gd name="T72" fmla="*/ 374 w 1101"/>
                  <a:gd name="T73" fmla="*/ 34 h 3357"/>
                  <a:gd name="T74" fmla="*/ 395 w 1101"/>
                  <a:gd name="T75" fmla="*/ 9 h 3357"/>
                  <a:gd name="T76" fmla="*/ 425 w 1101"/>
                  <a:gd name="T77" fmla="*/ 0 h 3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01" h="3357">
                    <a:moveTo>
                      <a:pt x="142" y="1957"/>
                    </a:moveTo>
                    <a:lnTo>
                      <a:pt x="142" y="2711"/>
                    </a:lnTo>
                    <a:lnTo>
                      <a:pt x="498" y="2711"/>
                    </a:lnTo>
                    <a:lnTo>
                      <a:pt x="498" y="1957"/>
                    </a:lnTo>
                    <a:lnTo>
                      <a:pt x="142" y="1957"/>
                    </a:lnTo>
                    <a:close/>
                    <a:moveTo>
                      <a:pt x="425" y="0"/>
                    </a:moveTo>
                    <a:lnTo>
                      <a:pt x="677" y="0"/>
                    </a:lnTo>
                    <a:lnTo>
                      <a:pt x="693" y="2"/>
                    </a:lnTo>
                    <a:lnTo>
                      <a:pt x="707" y="9"/>
                    </a:lnTo>
                    <a:lnTo>
                      <a:pt x="719" y="20"/>
                    </a:lnTo>
                    <a:lnTo>
                      <a:pt x="728" y="34"/>
                    </a:lnTo>
                    <a:lnTo>
                      <a:pt x="731" y="49"/>
                    </a:lnTo>
                    <a:lnTo>
                      <a:pt x="731" y="64"/>
                    </a:lnTo>
                    <a:lnTo>
                      <a:pt x="705" y="200"/>
                    </a:lnTo>
                    <a:lnTo>
                      <a:pt x="731" y="200"/>
                    </a:lnTo>
                    <a:lnTo>
                      <a:pt x="749" y="202"/>
                    </a:lnTo>
                    <a:lnTo>
                      <a:pt x="763" y="210"/>
                    </a:lnTo>
                    <a:lnTo>
                      <a:pt x="776" y="223"/>
                    </a:lnTo>
                    <a:lnTo>
                      <a:pt x="784" y="237"/>
                    </a:lnTo>
                    <a:lnTo>
                      <a:pt x="786" y="254"/>
                    </a:lnTo>
                    <a:lnTo>
                      <a:pt x="786" y="1081"/>
                    </a:lnTo>
                    <a:lnTo>
                      <a:pt x="804" y="1093"/>
                    </a:lnTo>
                    <a:lnTo>
                      <a:pt x="826" y="1107"/>
                    </a:lnTo>
                    <a:lnTo>
                      <a:pt x="851" y="1125"/>
                    </a:lnTo>
                    <a:lnTo>
                      <a:pt x="877" y="1144"/>
                    </a:lnTo>
                    <a:lnTo>
                      <a:pt x="904" y="1166"/>
                    </a:lnTo>
                    <a:lnTo>
                      <a:pt x="933" y="1191"/>
                    </a:lnTo>
                    <a:lnTo>
                      <a:pt x="961" y="1217"/>
                    </a:lnTo>
                    <a:lnTo>
                      <a:pt x="988" y="1246"/>
                    </a:lnTo>
                    <a:lnTo>
                      <a:pt x="1015" y="1277"/>
                    </a:lnTo>
                    <a:lnTo>
                      <a:pt x="1039" y="1309"/>
                    </a:lnTo>
                    <a:lnTo>
                      <a:pt x="1059" y="1343"/>
                    </a:lnTo>
                    <a:lnTo>
                      <a:pt x="1077" y="1379"/>
                    </a:lnTo>
                    <a:lnTo>
                      <a:pt x="1090" y="1415"/>
                    </a:lnTo>
                    <a:lnTo>
                      <a:pt x="1098" y="1454"/>
                    </a:lnTo>
                    <a:lnTo>
                      <a:pt x="1101" y="1493"/>
                    </a:lnTo>
                    <a:lnTo>
                      <a:pt x="1101" y="3302"/>
                    </a:lnTo>
                    <a:lnTo>
                      <a:pt x="1098" y="3319"/>
                    </a:lnTo>
                    <a:lnTo>
                      <a:pt x="1091" y="3335"/>
                    </a:lnTo>
                    <a:lnTo>
                      <a:pt x="1079" y="3347"/>
                    </a:lnTo>
                    <a:lnTo>
                      <a:pt x="1063" y="3354"/>
                    </a:lnTo>
                    <a:lnTo>
                      <a:pt x="1046" y="3357"/>
                    </a:lnTo>
                    <a:lnTo>
                      <a:pt x="56" y="3357"/>
                    </a:lnTo>
                    <a:lnTo>
                      <a:pt x="38" y="3354"/>
                    </a:lnTo>
                    <a:lnTo>
                      <a:pt x="23" y="3347"/>
                    </a:lnTo>
                    <a:lnTo>
                      <a:pt x="11" y="3335"/>
                    </a:lnTo>
                    <a:lnTo>
                      <a:pt x="3" y="3319"/>
                    </a:lnTo>
                    <a:lnTo>
                      <a:pt x="0" y="3302"/>
                    </a:lnTo>
                    <a:lnTo>
                      <a:pt x="0" y="1493"/>
                    </a:lnTo>
                    <a:lnTo>
                      <a:pt x="3" y="1454"/>
                    </a:lnTo>
                    <a:lnTo>
                      <a:pt x="11" y="1415"/>
                    </a:lnTo>
                    <a:lnTo>
                      <a:pt x="25" y="1379"/>
                    </a:lnTo>
                    <a:lnTo>
                      <a:pt x="42" y="1343"/>
                    </a:lnTo>
                    <a:lnTo>
                      <a:pt x="64" y="1309"/>
                    </a:lnTo>
                    <a:lnTo>
                      <a:pt x="88" y="1277"/>
                    </a:lnTo>
                    <a:lnTo>
                      <a:pt x="113" y="1246"/>
                    </a:lnTo>
                    <a:lnTo>
                      <a:pt x="140" y="1217"/>
                    </a:lnTo>
                    <a:lnTo>
                      <a:pt x="169" y="1191"/>
                    </a:lnTo>
                    <a:lnTo>
                      <a:pt x="197" y="1166"/>
                    </a:lnTo>
                    <a:lnTo>
                      <a:pt x="225" y="1144"/>
                    </a:lnTo>
                    <a:lnTo>
                      <a:pt x="251" y="1125"/>
                    </a:lnTo>
                    <a:lnTo>
                      <a:pt x="275" y="1107"/>
                    </a:lnTo>
                    <a:lnTo>
                      <a:pt x="297" y="1093"/>
                    </a:lnTo>
                    <a:lnTo>
                      <a:pt x="316" y="1081"/>
                    </a:lnTo>
                    <a:lnTo>
                      <a:pt x="316" y="254"/>
                    </a:lnTo>
                    <a:lnTo>
                      <a:pt x="319" y="237"/>
                    </a:lnTo>
                    <a:lnTo>
                      <a:pt x="326" y="223"/>
                    </a:lnTo>
                    <a:lnTo>
                      <a:pt x="338" y="210"/>
                    </a:lnTo>
                    <a:lnTo>
                      <a:pt x="354" y="202"/>
                    </a:lnTo>
                    <a:lnTo>
                      <a:pt x="371" y="200"/>
                    </a:lnTo>
                    <a:lnTo>
                      <a:pt x="396" y="200"/>
                    </a:lnTo>
                    <a:lnTo>
                      <a:pt x="371" y="64"/>
                    </a:lnTo>
                    <a:lnTo>
                      <a:pt x="370" y="49"/>
                    </a:lnTo>
                    <a:lnTo>
                      <a:pt x="374" y="34"/>
                    </a:lnTo>
                    <a:lnTo>
                      <a:pt x="383" y="20"/>
                    </a:lnTo>
                    <a:lnTo>
                      <a:pt x="395" y="9"/>
                    </a:lnTo>
                    <a:lnTo>
                      <a:pt x="409" y="2"/>
                    </a:lnTo>
                    <a:lnTo>
                      <a:pt x="4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defTabSz="914400"/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2"/>
              <p:cNvSpPr/>
              <p:nvPr/>
            </p:nvSpPr>
            <p:spPr bwMode="auto">
              <a:xfrm>
                <a:off x="729" y="455"/>
                <a:ext cx="75" cy="139"/>
              </a:xfrm>
              <a:custGeom>
                <a:avLst/>
                <a:gdLst>
                  <a:gd name="T0" fmla="*/ 852 w 982"/>
                  <a:gd name="T1" fmla="*/ 0 h 1813"/>
                  <a:gd name="T2" fmla="*/ 886 w 982"/>
                  <a:gd name="T3" fmla="*/ 9 h 1813"/>
                  <a:gd name="T4" fmla="*/ 911 w 982"/>
                  <a:gd name="T5" fmla="*/ 34 h 1813"/>
                  <a:gd name="T6" fmla="*/ 925 w 982"/>
                  <a:gd name="T7" fmla="*/ 82 h 1813"/>
                  <a:gd name="T8" fmla="*/ 942 w 982"/>
                  <a:gd name="T9" fmla="*/ 156 h 1813"/>
                  <a:gd name="T10" fmla="*/ 958 w 982"/>
                  <a:gd name="T11" fmla="*/ 243 h 1813"/>
                  <a:gd name="T12" fmla="*/ 971 w 982"/>
                  <a:gd name="T13" fmla="*/ 341 h 1813"/>
                  <a:gd name="T14" fmla="*/ 980 w 982"/>
                  <a:gd name="T15" fmla="*/ 446 h 1813"/>
                  <a:gd name="T16" fmla="*/ 981 w 982"/>
                  <a:gd name="T17" fmla="*/ 553 h 1813"/>
                  <a:gd name="T18" fmla="*/ 971 w 982"/>
                  <a:gd name="T19" fmla="*/ 660 h 1813"/>
                  <a:gd name="T20" fmla="*/ 950 w 982"/>
                  <a:gd name="T21" fmla="*/ 763 h 1813"/>
                  <a:gd name="T22" fmla="*/ 914 w 982"/>
                  <a:gd name="T23" fmla="*/ 858 h 1813"/>
                  <a:gd name="T24" fmla="*/ 864 w 982"/>
                  <a:gd name="T25" fmla="*/ 939 h 1813"/>
                  <a:gd name="T26" fmla="*/ 802 w 982"/>
                  <a:gd name="T27" fmla="*/ 1001 h 1813"/>
                  <a:gd name="T28" fmla="*/ 729 w 982"/>
                  <a:gd name="T29" fmla="*/ 1047 h 1813"/>
                  <a:gd name="T30" fmla="*/ 643 w 982"/>
                  <a:gd name="T31" fmla="*/ 1078 h 1813"/>
                  <a:gd name="T32" fmla="*/ 597 w 982"/>
                  <a:gd name="T33" fmla="*/ 1604 h 1813"/>
                  <a:gd name="T34" fmla="*/ 771 w 982"/>
                  <a:gd name="T35" fmla="*/ 1607 h 1813"/>
                  <a:gd name="T36" fmla="*/ 814 w 982"/>
                  <a:gd name="T37" fmla="*/ 1626 h 1813"/>
                  <a:gd name="T38" fmla="*/ 843 w 982"/>
                  <a:gd name="T39" fmla="*/ 1662 h 1813"/>
                  <a:gd name="T40" fmla="*/ 853 w 982"/>
                  <a:gd name="T41" fmla="*/ 1708 h 1813"/>
                  <a:gd name="T42" fmla="*/ 843 w 982"/>
                  <a:gd name="T43" fmla="*/ 1754 h 1813"/>
                  <a:gd name="T44" fmla="*/ 814 w 982"/>
                  <a:gd name="T45" fmla="*/ 1790 h 1813"/>
                  <a:gd name="T46" fmla="*/ 771 w 982"/>
                  <a:gd name="T47" fmla="*/ 1810 h 1813"/>
                  <a:gd name="T48" fmla="*/ 235 w 982"/>
                  <a:gd name="T49" fmla="*/ 1813 h 1813"/>
                  <a:gd name="T50" fmla="*/ 188 w 982"/>
                  <a:gd name="T51" fmla="*/ 1803 h 1813"/>
                  <a:gd name="T52" fmla="*/ 153 w 982"/>
                  <a:gd name="T53" fmla="*/ 1774 h 1813"/>
                  <a:gd name="T54" fmla="*/ 132 w 982"/>
                  <a:gd name="T55" fmla="*/ 1732 h 1813"/>
                  <a:gd name="T56" fmla="*/ 132 w 982"/>
                  <a:gd name="T57" fmla="*/ 1684 h 1813"/>
                  <a:gd name="T58" fmla="*/ 153 w 982"/>
                  <a:gd name="T59" fmla="*/ 1643 h 1813"/>
                  <a:gd name="T60" fmla="*/ 188 w 982"/>
                  <a:gd name="T61" fmla="*/ 1614 h 1813"/>
                  <a:gd name="T62" fmla="*/ 235 w 982"/>
                  <a:gd name="T63" fmla="*/ 1604 h 1813"/>
                  <a:gd name="T64" fmla="*/ 386 w 982"/>
                  <a:gd name="T65" fmla="*/ 1088 h 1813"/>
                  <a:gd name="T66" fmla="*/ 294 w 982"/>
                  <a:gd name="T67" fmla="*/ 1064 h 1813"/>
                  <a:gd name="T68" fmla="*/ 214 w 982"/>
                  <a:gd name="T69" fmla="*/ 1025 h 1813"/>
                  <a:gd name="T70" fmla="*/ 147 w 982"/>
                  <a:gd name="T71" fmla="*/ 971 h 1813"/>
                  <a:gd name="T72" fmla="*/ 93 w 982"/>
                  <a:gd name="T73" fmla="*/ 902 h 1813"/>
                  <a:gd name="T74" fmla="*/ 48 w 982"/>
                  <a:gd name="T75" fmla="*/ 812 h 1813"/>
                  <a:gd name="T76" fmla="*/ 19 w 982"/>
                  <a:gd name="T77" fmla="*/ 712 h 1813"/>
                  <a:gd name="T78" fmla="*/ 4 w 982"/>
                  <a:gd name="T79" fmla="*/ 607 h 1813"/>
                  <a:gd name="T80" fmla="*/ 0 w 982"/>
                  <a:gd name="T81" fmla="*/ 499 h 1813"/>
                  <a:gd name="T82" fmla="*/ 5 w 982"/>
                  <a:gd name="T83" fmla="*/ 393 h 1813"/>
                  <a:gd name="T84" fmla="*/ 16 w 982"/>
                  <a:gd name="T85" fmla="*/ 291 h 1813"/>
                  <a:gd name="T86" fmla="*/ 32 w 982"/>
                  <a:gd name="T87" fmla="*/ 198 h 1813"/>
                  <a:gd name="T88" fmla="*/ 48 w 982"/>
                  <a:gd name="T89" fmla="*/ 116 h 1813"/>
                  <a:gd name="T90" fmla="*/ 65 w 982"/>
                  <a:gd name="T91" fmla="*/ 51 h 1813"/>
                  <a:gd name="T92" fmla="*/ 82 w 982"/>
                  <a:gd name="T93" fmla="*/ 20 h 1813"/>
                  <a:gd name="T94" fmla="*/ 112 w 982"/>
                  <a:gd name="T95" fmla="*/ 3 h 1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2" h="1813">
                    <a:moveTo>
                      <a:pt x="131" y="0"/>
                    </a:moveTo>
                    <a:lnTo>
                      <a:pt x="852" y="0"/>
                    </a:lnTo>
                    <a:lnTo>
                      <a:pt x="869" y="3"/>
                    </a:lnTo>
                    <a:lnTo>
                      <a:pt x="886" y="9"/>
                    </a:lnTo>
                    <a:lnTo>
                      <a:pt x="899" y="20"/>
                    </a:lnTo>
                    <a:lnTo>
                      <a:pt x="911" y="34"/>
                    </a:lnTo>
                    <a:lnTo>
                      <a:pt x="917" y="51"/>
                    </a:lnTo>
                    <a:lnTo>
                      <a:pt x="925" y="82"/>
                    </a:lnTo>
                    <a:lnTo>
                      <a:pt x="933" y="116"/>
                    </a:lnTo>
                    <a:lnTo>
                      <a:pt x="942" y="156"/>
                    </a:lnTo>
                    <a:lnTo>
                      <a:pt x="950" y="198"/>
                    </a:lnTo>
                    <a:lnTo>
                      <a:pt x="958" y="243"/>
                    </a:lnTo>
                    <a:lnTo>
                      <a:pt x="965" y="291"/>
                    </a:lnTo>
                    <a:lnTo>
                      <a:pt x="971" y="341"/>
                    </a:lnTo>
                    <a:lnTo>
                      <a:pt x="977" y="393"/>
                    </a:lnTo>
                    <a:lnTo>
                      <a:pt x="980" y="446"/>
                    </a:lnTo>
                    <a:lnTo>
                      <a:pt x="982" y="499"/>
                    </a:lnTo>
                    <a:lnTo>
                      <a:pt x="981" y="553"/>
                    </a:lnTo>
                    <a:lnTo>
                      <a:pt x="978" y="607"/>
                    </a:lnTo>
                    <a:lnTo>
                      <a:pt x="971" y="660"/>
                    </a:lnTo>
                    <a:lnTo>
                      <a:pt x="962" y="712"/>
                    </a:lnTo>
                    <a:lnTo>
                      <a:pt x="950" y="763"/>
                    </a:lnTo>
                    <a:lnTo>
                      <a:pt x="934" y="812"/>
                    </a:lnTo>
                    <a:lnTo>
                      <a:pt x="914" y="858"/>
                    </a:lnTo>
                    <a:lnTo>
                      <a:pt x="890" y="902"/>
                    </a:lnTo>
                    <a:lnTo>
                      <a:pt x="864" y="939"/>
                    </a:lnTo>
                    <a:lnTo>
                      <a:pt x="834" y="971"/>
                    </a:lnTo>
                    <a:lnTo>
                      <a:pt x="802" y="1001"/>
                    </a:lnTo>
                    <a:lnTo>
                      <a:pt x="767" y="1025"/>
                    </a:lnTo>
                    <a:lnTo>
                      <a:pt x="729" y="1047"/>
                    </a:lnTo>
                    <a:lnTo>
                      <a:pt x="688" y="1064"/>
                    </a:lnTo>
                    <a:lnTo>
                      <a:pt x="643" y="1078"/>
                    </a:lnTo>
                    <a:lnTo>
                      <a:pt x="597" y="1088"/>
                    </a:lnTo>
                    <a:lnTo>
                      <a:pt x="597" y="1604"/>
                    </a:lnTo>
                    <a:lnTo>
                      <a:pt x="748" y="1604"/>
                    </a:lnTo>
                    <a:lnTo>
                      <a:pt x="771" y="1607"/>
                    </a:lnTo>
                    <a:lnTo>
                      <a:pt x="794" y="1614"/>
                    </a:lnTo>
                    <a:lnTo>
                      <a:pt x="814" y="1626"/>
                    </a:lnTo>
                    <a:lnTo>
                      <a:pt x="830" y="1643"/>
                    </a:lnTo>
                    <a:lnTo>
                      <a:pt x="843" y="1662"/>
                    </a:lnTo>
                    <a:lnTo>
                      <a:pt x="850" y="1684"/>
                    </a:lnTo>
                    <a:lnTo>
                      <a:pt x="853" y="1708"/>
                    </a:lnTo>
                    <a:lnTo>
                      <a:pt x="850" y="1732"/>
                    </a:lnTo>
                    <a:lnTo>
                      <a:pt x="843" y="1754"/>
                    </a:lnTo>
                    <a:lnTo>
                      <a:pt x="830" y="1774"/>
                    </a:lnTo>
                    <a:lnTo>
                      <a:pt x="814" y="1790"/>
                    </a:lnTo>
                    <a:lnTo>
                      <a:pt x="794" y="1803"/>
                    </a:lnTo>
                    <a:lnTo>
                      <a:pt x="771" y="1810"/>
                    </a:lnTo>
                    <a:lnTo>
                      <a:pt x="748" y="1813"/>
                    </a:lnTo>
                    <a:lnTo>
                      <a:pt x="235" y="1813"/>
                    </a:lnTo>
                    <a:lnTo>
                      <a:pt x="210" y="1810"/>
                    </a:lnTo>
                    <a:lnTo>
                      <a:pt x="188" y="1803"/>
                    </a:lnTo>
                    <a:lnTo>
                      <a:pt x="168" y="1790"/>
                    </a:lnTo>
                    <a:lnTo>
                      <a:pt x="153" y="1774"/>
                    </a:lnTo>
                    <a:lnTo>
                      <a:pt x="139" y="1754"/>
                    </a:lnTo>
                    <a:lnTo>
                      <a:pt x="132" y="1732"/>
                    </a:lnTo>
                    <a:lnTo>
                      <a:pt x="129" y="1708"/>
                    </a:lnTo>
                    <a:lnTo>
                      <a:pt x="132" y="1684"/>
                    </a:lnTo>
                    <a:lnTo>
                      <a:pt x="139" y="1662"/>
                    </a:lnTo>
                    <a:lnTo>
                      <a:pt x="153" y="1643"/>
                    </a:lnTo>
                    <a:lnTo>
                      <a:pt x="168" y="1626"/>
                    </a:lnTo>
                    <a:lnTo>
                      <a:pt x="188" y="1614"/>
                    </a:lnTo>
                    <a:lnTo>
                      <a:pt x="210" y="1607"/>
                    </a:lnTo>
                    <a:lnTo>
                      <a:pt x="235" y="1604"/>
                    </a:lnTo>
                    <a:lnTo>
                      <a:pt x="386" y="1604"/>
                    </a:lnTo>
                    <a:lnTo>
                      <a:pt x="386" y="1088"/>
                    </a:lnTo>
                    <a:lnTo>
                      <a:pt x="338" y="1078"/>
                    </a:lnTo>
                    <a:lnTo>
                      <a:pt x="294" y="1064"/>
                    </a:lnTo>
                    <a:lnTo>
                      <a:pt x="253" y="1047"/>
                    </a:lnTo>
                    <a:lnTo>
                      <a:pt x="214" y="1025"/>
                    </a:lnTo>
                    <a:lnTo>
                      <a:pt x="179" y="1001"/>
                    </a:lnTo>
                    <a:lnTo>
                      <a:pt x="147" y="971"/>
                    </a:lnTo>
                    <a:lnTo>
                      <a:pt x="119" y="939"/>
                    </a:lnTo>
                    <a:lnTo>
                      <a:pt x="93" y="902"/>
                    </a:lnTo>
                    <a:lnTo>
                      <a:pt x="68" y="858"/>
                    </a:lnTo>
                    <a:lnTo>
                      <a:pt x="48" y="812"/>
                    </a:lnTo>
                    <a:lnTo>
                      <a:pt x="32" y="763"/>
                    </a:lnTo>
                    <a:lnTo>
                      <a:pt x="19" y="712"/>
                    </a:lnTo>
                    <a:lnTo>
                      <a:pt x="10" y="660"/>
                    </a:lnTo>
                    <a:lnTo>
                      <a:pt x="4" y="607"/>
                    </a:lnTo>
                    <a:lnTo>
                      <a:pt x="1" y="553"/>
                    </a:lnTo>
                    <a:lnTo>
                      <a:pt x="0" y="499"/>
                    </a:lnTo>
                    <a:lnTo>
                      <a:pt x="2" y="446"/>
                    </a:lnTo>
                    <a:lnTo>
                      <a:pt x="5" y="393"/>
                    </a:lnTo>
                    <a:lnTo>
                      <a:pt x="10" y="341"/>
                    </a:lnTo>
                    <a:lnTo>
                      <a:pt x="16" y="291"/>
                    </a:lnTo>
                    <a:lnTo>
                      <a:pt x="24" y="243"/>
                    </a:lnTo>
                    <a:lnTo>
                      <a:pt x="32" y="198"/>
                    </a:lnTo>
                    <a:lnTo>
                      <a:pt x="40" y="156"/>
                    </a:lnTo>
                    <a:lnTo>
                      <a:pt x="48" y="116"/>
                    </a:lnTo>
                    <a:lnTo>
                      <a:pt x="57" y="82"/>
                    </a:lnTo>
                    <a:lnTo>
                      <a:pt x="65" y="51"/>
                    </a:lnTo>
                    <a:lnTo>
                      <a:pt x="72" y="34"/>
                    </a:lnTo>
                    <a:lnTo>
                      <a:pt x="82" y="20"/>
                    </a:lnTo>
                    <a:lnTo>
                      <a:pt x="96" y="9"/>
                    </a:lnTo>
                    <a:lnTo>
                      <a:pt x="112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defTabSz="914400"/>
                <a:endParaRPr lang="en-US" sz="18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8226106" y="3218594"/>
            <a:ext cx="652973" cy="652973"/>
            <a:chOff x="8226659" y="3218538"/>
            <a:chExt cx="653143" cy="653143"/>
          </a:xfrm>
        </p:grpSpPr>
        <p:sp>
          <p:nvSpPr>
            <p:cNvPr id="13" name="Oval 12"/>
            <p:cNvSpPr/>
            <p:nvPr/>
          </p:nvSpPr>
          <p:spPr>
            <a:xfrm>
              <a:off x="8226659" y="3218538"/>
              <a:ext cx="653143" cy="653143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48" name="Freeform 27"/>
            <p:cNvSpPr>
              <a:spLocks noEditPoints="1"/>
            </p:cNvSpPr>
            <p:nvPr/>
          </p:nvSpPr>
          <p:spPr bwMode="auto">
            <a:xfrm>
              <a:off x="8405026" y="3348365"/>
              <a:ext cx="296409" cy="393489"/>
            </a:xfrm>
            <a:custGeom>
              <a:avLst/>
              <a:gdLst>
                <a:gd name="T0" fmla="*/ 572 w 2953"/>
                <a:gd name="T1" fmla="*/ 442 h 3433"/>
                <a:gd name="T2" fmla="*/ 435 w 2953"/>
                <a:gd name="T3" fmla="*/ 504 h 3433"/>
                <a:gd name="T4" fmla="*/ 329 w 2953"/>
                <a:gd name="T5" fmla="*/ 608 h 3433"/>
                <a:gd name="T6" fmla="*/ 266 w 2953"/>
                <a:gd name="T7" fmla="*/ 746 h 3433"/>
                <a:gd name="T8" fmla="*/ 257 w 2953"/>
                <a:gd name="T9" fmla="*/ 902 h 3433"/>
                <a:gd name="T10" fmla="*/ 303 w 2953"/>
                <a:gd name="T11" fmla="*/ 1047 h 3433"/>
                <a:gd name="T12" fmla="*/ 396 w 2953"/>
                <a:gd name="T13" fmla="*/ 1164 h 3433"/>
                <a:gd name="T14" fmla="*/ 523 w 2953"/>
                <a:gd name="T15" fmla="*/ 1242 h 3433"/>
                <a:gd name="T16" fmla="*/ 675 w 2953"/>
                <a:gd name="T17" fmla="*/ 1270 h 3433"/>
                <a:gd name="T18" fmla="*/ 481 w 2953"/>
                <a:gd name="T19" fmla="*/ 939 h 3433"/>
                <a:gd name="T20" fmla="*/ 465 w 2953"/>
                <a:gd name="T21" fmla="*/ 850 h 3433"/>
                <a:gd name="T22" fmla="*/ 496 w 2953"/>
                <a:gd name="T23" fmla="*/ 767 h 3433"/>
                <a:gd name="T24" fmla="*/ 556 w 2953"/>
                <a:gd name="T25" fmla="*/ 716 h 3433"/>
                <a:gd name="T26" fmla="*/ 633 w 2953"/>
                <a:gd name="T27" fmla="*/ 697 h 3433"/>
                <a:gd name="T28" fmla="*/ 1021 w 2953"/>
                <a:gd name="T29" fmla="*/ 610 h 3433"/>
                <a:gd name="T30" fmla="*/ 916 w 2953"/>
                <a:gd name="T31" fmla="*/ 504 h 3433"/>
                <a:gd name="T32" fmla="*/ 779 w 2953"/>
                <a:gd name="T33" fmla="*/ 442 h 3433"/>
                <a:gd name="T34" fmla="*/ 2815 w 2953"/>
                <a:gd name="T35" fmla="*/ 0 h 3433"/>
                <a:gd name="T36" fmla="*/ 2886 w 2953"/>
                <a:gd name="T37" fmla="*/ 14 h 3433"/>
                <a:gd name="T38" fmla="*/ 2939 w 2953"/>
                <a:gd name="T39" fmla="*/ 68 h 3433"/>
                <a:gd name="T40" fmla="*/ 2953 w 2953"/>
                <a:gd name="T41" fmla="*/ 139 h 3433"/>
                <a:gd name="T42" fmla="*/ 2925 w 2953"/>
                <a:gd name="T43" fmla="*/ 206 h 3433"/>
                <a:gd name="T44" fmla="*/ 2451 w 2953"/>
                <a:gd name="T45" fmla="*/ 697 h 3433"/>
                <a:gd name="T46" fmla="*/ 2837 w 2953"/>
                <a:gd name="T47" fmla="*/ 706 h 3433"/>
                <a:gd name="T48" fmla="*/ 2904 w 2953"/>
                <a:gd name="T49" fmla="*/ 747 h 3433"/>
                <a:gd name="T50" fmla="*/ 2947 w 2953"/>
                <a:gd name="T51" fmla="*/ 819 h 3433"/>
                <a:gd name="T52" fmla="*/ 2948 w 2953"/>
                <a:gd name="T53" fmla="*/ 910 h 3433"/>
                <a:gd name="T54" fmla="*/ 1878 w 2953"/>
                <a:gd name="T55" fmla="*/ 2387 h 3433"/>
                <a:gd name="T56" fmla="*/ 2246 w 2953"/>
                <a:gd name="T57" fmla="*/ 3099 h 3433"/>
                <a:gd name="T58" fmla="*/ 2324 w 2953"/>
                <a:gd name="T59" fmla="*/ 3135 h 3433"/>
                <a:gd name="T60" fmla="*/ 2373 w 2953"/>
                <a:gd name="T61" fmla="*/ 3205 h 3433"/>
                <a:gd name="T62" fmla="*/ 2381 w 2953"/>
                <a:gd name="T63" fmla="*/ 3294 h 3433"/>
                <a:gd name="T64" fmla="*/ 2344 w 2953"/>
                <a:gd name="T65" fmla="*/ 3372 h 3433"/>
                <a:gd name="T66" fmla="*/ 2274 w 2953"/>
                <a:gd name="T67" fmla="*/ 3422 h 3433"/>
                <a:gd name="T68" fmla="*/ 1203 w 2953"/>
                <a:gd name="T69" fmla="*/ 3433 h 3433"/>
                <a:gd name="T70" fmla="*/ 1117 w 2953"/>
                <a:gd name="T71" fmla="*/ 3410 h 3433"/>
                <a:gd name="T72" fmla="*/ 1056 w 2953"/>
                <a:gd name="T73" fmla="*/ 3349 h 3433"/>
                <a:gd name="T74" fmla="*/ 1033 w 2953"/>
                <a:gd name="T75" fmla="*/ 3263 h 3433"/>
                <a:gd name="T76" fmla="*/ 1056 w 2953"/>
                <a:gd name="T77" fmla="*/ 3179 h 3433"/>
                <a:gd name="T78" fmla="*/ 1117 w 2953"/>
                <a:gd name="T79" fmla="*/ 3118 h 3433"/>
                <a:gd name="T80" fmla="*/ 1203 w 2953"/>
                <a:gd name="T81" fmla="*/ 3095 h 3433"/>
                <a:gd name="T82" fmla="*/ 883 w 2953"/>
                <a:gd name="T83" fmla="*/ 1491 h 3433"/>
                <a:gd name="T84" fmla="*/ 728 w 2953"/>
                <a:gd name="T85" fmla="*/ 1522 h 3433"/>
                <a:gd name="T86" fmla="*/ 548 w 2953"/>
                <a:gd name="T87" fmla="*/ 1511 h 3433"/>
                <a:gd name="T88" fmla="*/ 371 w 2953"/>
                <a:gd name="T89" fmla="*/ 1451 h 3433"/>
                <a:gd name="T90" fmla="*/ 220 w 2953"/>
                <a:gd name="T91" fmla="*/ 1347 h 3433"/>
                <a:gd name="T92" fmla="*/ 103 w 2953"/>
                <a:gd name="T93" fmla="*/ 1206 h 3433"/>
                <a:gd name="T94" fmla="*/ 27 w 2953"/>
                <a:gd name="T95" fmla="*/ 1038 h 3433"/>
                <a:gd name="T96" fmla="*/ 0 w 2953"/>
                <a:gd name="T97" fmla="*/ 850 h 3433"/>
                <a:gd name="T98" fmla="*/ 27 w 2953"/>
                <a:gd name="T99" fmla="*/ 661 h 3433"/>
                <a:gd name="T100" fmla="*/ 103 w 2953"/>
                <a:gd name="T101" fmla="*/ 492 h 3433"/>
                <a:gd name="T102" fmla="*/ 220 w 2953"/>
                <a:gd name="T103" fmla="*/ 352 h 3433"/>
                <a:gd name="T104" fmla="*/ 371 w 2953"/>
                <a:gd name="T105" fmla="*/ 247 h 3433"/>
                <a:gd name="T106" fmla="*/ 548 w 2953"/>
                <a:gd name="T107" fmla="*/ 187 h 3433"/>
                <a:gd name="T108" fmla="*/ 739 w 2953"/>
                <a:gd name="T109" fmla="*/ 177 h 3433"/>
                <a:gd name="T110" fmla="*/ 917 w 2953"/>
                <a:gd name="T111" fmla="*/ 220 h 3433"/>
                <a:gd name="T112" fmla="*/ 1075 w 2953"/>
                <a:gd name="T113" fmla="*/ 306 h 3433"/>
                <a:gd name="T114" fmla="*/ 1203 w 2953"/>
                <a:gd name="T115" fmla="*/ 429 h 3433"/>
                <a:gd name="T116" fmla="*/ 1296 w 2953"/>
                <a:gd name="T117" fmla="*/ 582 h 3433"/>
                <a:gd name="T118" fmla="*/ 2168 w 2953"/>
                <a:gd name="T119" fmla="*/ 697 h 3433"/>
                <a:gd name="T120" fmla="*/ 2358 w 2953"/>
                <a:gd name="T121" fmla="*/ 341 h 3433"/>
                <a:gd name="T122" fmla="*/ 2791 w 2953"/>
                <a:gd name="T123" fmla="*/ 4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53" h="3433">
                  <a:moveTo>
                    <a:pt x="675" y="428"/>
                  </a:moveTo>
                  <a:lnTo>
                    <a:pt x="623" y="432"/>
                  </a:lnTo>
                  <a:lnTo>
                    <a:pt x="572" y="442"/>
                  </a:lnTo>
                  <a:lnTo>
                    <a:pt x="523" y="457"/>
                  </a:lnTo>
                  <a:lnTo>
                    <a:pt x="477" y="478"/>
                  </a:lnTo>
                  <a:lnTo>
                    <a:pt x="435" y="504"/>
                  </a:lnTo>
                  <a:lnTo>
                    <a:pt x="396" y="534"/>
                  </a:lnTo>
                  <a:lnTo>
                    <a:pt x="360" y="570"/>
                  </a:lnTo>
                  <a:lnTo>
                    <a:pt x="329" y="608"/>
                  </a:lnTo>
                  <a:lnTo>
                    <a:pt x="303" y="651"/>
                  </a:lnTo>
                  <a:lnTo>
                    <a:pt x="282" y="697"/>
                  </a:lnTo>
                  <a:lnTo>
                    <a:pt x="266" y="746"/>
                  </a:lnTo>
                  <a:lnTo>
                    <a:pt x="257" y="796"/>
                  </a:lnTo>
                  <a:lnTo>
                    <a:pt x="254" y="850"/>
                  </a:lnTo>
                  <a:lnTo>
                    <a:pt x="257" y="902"/>
                  </a:lnTo>
                  <a:lnTo>
                    <a:pt x="266" y="953"/>
                  </a:lnTo>
                  <a:lnTo>
                    <a:pt x="282" y="1001"/>
                  </a:lnTo>
                  <a:lnTo>
                    <a:pt x="303" y="1047"/>
                  </a:lnTo>
                  <a:lnTo>
                    <a:pt x="329" y="1090"/>
                  </a:lnTo>
                  <a:lnTo>
                    <a:pt x="360" y="1128"/>
                  </a:lnTo>
                  <a:lnTo>
                    <a:pt x="396" y="1164"/>
                  </a:lnTo>
                  <a:lnTo>
                    <a:pt x="435" y="1195"/>
                  </a:lnTo>
                  <a:lnTo>
                    <a:pt x="477" y="1221"/>
                  </a:lnTo>
                  <a:lnTo>
                    <a:pt x="523" y="1242"/>
                  </a:lnTo>
                  <a:lnTo>
                    <a:pt x="572" y="1258"/>
                  </a:lnTo>
                  <a:lnTo>
                    <a:pt x="623" y="1267"/>
                  </a:lnTo>
                  <a:lnTo>
                    <a:pt x="675" y="1270"/>
                  </a:lnTo>
                  <a:lnTo>
                    <a:pt x="719" y="1268"/>
                  </a:lnTo>
                  <a:lnTo>
                    <a:pt x="497" y="965"/>
                  </a:lnTo>
                  <a:lnTo>
                    <a:pt x="481" y="939"/>
                  </a:lnTo>
                  <a:lnTo>
                    <a:pt x="470" y="910"/>
                  </a:lnTo>
                  <a:lnTo>
                    <a:pt x="465" y="880"/>
                  </a:lnTo>
                  <a:lnTo>
                    <a:pt x="465" y="850"/>
                  </a:lnTo>
                  <a:lnTo>
                    <a:pt x="471" y="819"/>
                  </a:lnTo>
                  <a:lnTo>
                    <a:pt x="483" y="790"/>
                  </a:lnTo>
                  <a:lnTo>
                    <a:pt x="496" y="767"/>
                  </a:lnTo>
                  <a:lnTo>
                    <a:pt x="514" y="747"/>
                  </a:lnTo>
                  <a:lnTo>
                    <a:pt x="534" y="730"/>
                  </a:lnTo>
                  <a:lnTo>
                    <a:pt x="556" y="716"/>
                  </a:lnTo>
                  <a:lnTo>
                    <a:pt x="581" y="706"/>
                  </a:lnTo>
                  <a:lnTo>
                    <a:pt x="606" y="699"/>
                  </a:lnTo>
                  <a:lnTo>
                    <a:pt x="633" y="697"/>
                  </a:lnTo>
                  <a:lnTo>
                    <a:pt x="1068" y="697"/>
                  </a:lnTo>
                  <a:lnTo>
                    <a:pt x="1047" y="652"/>
                  </a:lnTo>
                  <a:lnTo>
                    <a:pt x="1021" y="610"/>
                  </a:lnTo>
                  <a:lnTo>
                    <a:pt x="991" y="570"/>
                  </a:lnTo>
                  <a:lnTo>
                    <a:pt x="955" y="534"/>
                  </a:lnTo>
                  <a:lnTo>
                    <a:pt x="916" y="504"/>
                  </a:lnTo>
                  <a:lnTo>
                    <a:pt x="874" y="478"/>
                  </a:lnTo>
                  <a:lnTo>
                    <a:pt x="828" y="457"/>
                  </a:lnTo>
                  <a:lnTo>
                    <a:pt x="779" y="442"/>
                  </a:lnTo>
                  <a:lnTo>
                    <a:pt x="728" y="432"/>
                  </a:lnTo>
                  <a:lnTo>
                    <a:pt x="675" y="428"/>
                  </a:lnTo>
                  <a:close/>
                  <a:moveTo>
                    <a:pt x="2815" y="0"/>
                  </a:moveTo>
                  <a:lnTo>
                    <a:pt x="2840" y="0"/>
                  </a:lnTo>
                  <a:lnTo>
                    <a:pt x="2863" y="5"/>
                  </a:lnTo>
                  <a:lnTo>
                    <a:pt x="2886" y="14"/>
                  </a:lnTo>
                  <a:lnTo>
                    <a:pt x="2907" y="28"/>
                  </a:lnTo>
                  <a:lnTo>
                    <a:pt x="2925" y="46"/>
                  </a:lnTo>
                  <a:lnTo>
                    <a:pt x="2939" y="68"/>
                  </a:lnTo>
                  <a:lnTo>
                    <a:pt x="2948" y="91"/>
                  </a:lnTo>
                  <a:lnTo>
                    <a:pt x="2953" y="115"/>
                  </a:lnTo>
                  <a:lnTo>
                    <a:pt x="2953" y="139"/>
                  </a:lnTo>
                  <a:lnTo>
                    <a:pt x="2948" y="163"/>
                  </a:lnTo>
                  <a:lnTo>
                    <a:pt x="2938" y="185"/>
                  </a:lnTo>
                  <a:lnTo>
                    <a:pt x="2925" y="206"/>
                  </a:lnTo>
                  <a:lnTo>
                    <a:pt x="2906" y="223"/>
                  </a:lnTo>
                  <a:lnTo>
                    <a:pt x="2539" y="521"/>
                  </a:lnTo>
                  <a:lnTo>
                    <a:pt x="2451" y="697"/>
                  </a:lnTo>
                  <a:lnTo>
                    <a:pt x="2785" y="697"/>
                  </a:lnTo>
                  <a:lnTo>
                    <a:pt x="2811" y="699"/>
                  </a:lnTo>
                  <a:lnTo>
                    <a:pt x="2837" y="706"/>
                  </a:lnTo>
                  <a:lnTo>
                    <a:pt x="2861" y="716"/>
                  </a:lnTo>
                  <a:lnTo>
                    <a:pt x="2884" y="730"/>
                  </a:lnTo>
                  <a:lnTo>
                    <a:pt x="2904" y="747"/>
                  </a:lnTo>
                  <a:lnTo>
                    <a:pt x="2921" y="767"/>
                  </a:lnTo>
                  <a:lnTo>
                    <a:pt x="2935" y="790"/>
                  </a:lnTo>
                  <a:lnTo>
                    <a:pt x="2947" y="819"/>
                  </a:lnTo>
                  <a:lnTo>
                    <a:pt x="2952" y="850"/>
                  </a:lnTo>
                  <a:lnTo>
                    <a:pt x="2953" y="880"/>
                  </a:lnTo>
                  <a:lnTo>
                    <a:pt x="2948" y="910"/>
                  </a:lnTo>
                  <a:lnTo>
                    <a:pt x="2936" y="939"/>
                  </a:lnTo>
                  <a:lnTo>
                    <a:pt x="2921" y="965"/>
                  </a:lnTo>
                  <a:lnTo>
                    <a:pt x="1878" y="2387"/>
                  </a:lnTo>
                  <a:lnTo>
                    <a:pt x="1878" y="3095"/>
                  </a:lnTo>
                  <a:lnTo>
                    <a:pt x="2215" y="3095"/>
                  </a:lnTo>
                  <a:lnTo>
                    <a:pt x="2246" y="3099"/>
                  </a:lnTo>
                  <a:lnTo>
                    <a:pt x="2274" y="3106"/>
                  </a:lnTo>
                  <a:lnTo>
                    <a:pt x="2300" y="3118"/>
                  </a:lnTo>
                  <a:lnTo>
                    <a:pt x="2324" y="3135"/>
                  </a:lnTo>
                  <a:lnTo>
                    <a:pt x="2344" y="3155"/>
                  </a:lnTo>
                  <a:lnTo>
                    <a:pt x="2361" y="3179"/>
                  </a:lnTo>
                  <a:lnTo>
                    <a:pt x="2373" y="3205"/>
                  </a:lnTo>
                  <a:lnTo>
                    <a:pt x="2381" y="3233"/>
                  </a:lnTo>
                  <a:lnTo>
                    <a:pt x="2383" y="3263"/>
                  </a:lnTo>
                  <a:lnTo>
                    <a:pt x="2381" y="3294"/>
                  </a:lnTo>
                  <a:lnTo>
                    <a:pt x="2373" y="3323"/>
                  </a:lnTo>
                  <a:lnTo>
                    <a:pt x="2361" y="3349"/>
                  </a:lnTo>
                  <a:lnTo>
                    <a:pt x="2344" y="3372"/>
                  </a:lnTo>
                  <a:lnTo>
                    <a:pt x="2324" y="3393"/>
                  </a:lnTo>
                  <a:lnTo>
                    <a:pt x="2300" y="3410"/>
                  </a:lnTo>
                  <a:lnTo>
                    <a:pt x="2274" y="3422"/>
                  </a:lnTo>
                  <a:lnTo>
                    <a:pt x="2246" y="3429"/>
                  </a:lnTo>
                  <a:lnTo>
                    <a:pt x="2215" y="3433"/>
                  </a:lnTo>
                  <a:lnTo>
                    <a:pt x="1203" y="3433"/>
                  </a:lnTo>
                  <a:lnTo>
                    <a:pt x="1172" y="3429"/>
                  </a:lnTo>
                  <a:lnTo>
                    <a:pt x="1144" y="3422"/>
                  </a:lnTo>
                  <a:lnTo>
                    <a:pt x="1117" y="3410"/>
                  </a:lnTo>
                  <a:lnTo>
                    <a:pt x="1094" y="3393"/>
                  </a:lnTo>
                  <a:lnTo>
                    <a:pt x="1073" y="3372"/>
                  </a:lnTo>
                  <a:lnTo>
                    <a:pt x="1056" y="3349"/>
                  </a:lnTo>
                  <a:lnTo>
                    <a:pt x="1045" y="3323"/>
                  </a:lnTo>
                  <a:lnTo>
                    <a:pt x="1037" y="3294"/>
                  </a:lnTo>
                  <a:lnTo>
                    <a:pt x="1033" y="3263"/>
                  </a:lnTo>
                  <a:lnTo>
                    <a:pt x="1037" y="3233"/>
                  </a:lnTo>
                  <a:lnTo>
                    <a:pt x="1045" y="3205"/>
                  </a:lnTo>
                  <a:lnTo>
                    <a:pt x="1056" y="3179"/>
                  </a:lnTo>
                  <a:lnTo>
                    <a:pt x="1073" y="3155"/>
                  </a:lnTo>
                  <a:lnTo>
                    <a:pt x="1094" y="3135"/>
                  </a:lnTo>
                  <a:lnTo>
                    <a:pt x="1117" y="3118"/>
                  </a:lnTo>
                  <a:lnTo>
                    <a:pt x="1144" y="3106"/>
                  </a:lnTo>
                  <a:lnTo>
                    <a:pt x="1172" y="3099"/>
                  </a:lnTo>
                  <a:lnTo>
                    <a:pt x="1203" y="3095"/>
                  </a:lnTo>
                  <a:lnTo>
                    <a:pt x="1540" y="3095"/>
                  </a:lnTo>
                  <a:lnTo>
                    <a:pt x="1540" y="2387"/>
                  </a:lnTo>
                  <a:lnTo>
                    <a:pt x="883" y="1491"/>
                  </a:lnTo>
                  <a:lnTo>
                    <a:pt x="832" y="1505"/>
                  </a:lnTo>
                  <a:lnTo>
                    <a:pt x="781" y="1515"/>
                  </a:lnTo>
                  <a:lnTo>
                    <a:pt x="728" y="1522"/>
                  </a:lnTo>
                  <a:lnTo>
                    <a:pt x="675" y="1524"/>
                  </a:lnTo>
                  <a:lnTo>
                    <a:pt x="610" y="1521"/>
                  </a:lnTo>
                  <a:lnTo>
                    <a:pt x="548" y="1511"/>
                  </a:lnTo>
                  <a:lnTo>
                    <a:pt x="486" y="1497"/>
                  </a:lnTo>
                  <a:lnTo>
                    <a:pt x="427" y="1477"/>
                  </a:lnTo>
                  <a:lnTo>
                    <a:pt x="371" y="1451"/>
                  </a:lnTo>
                  <a:lnTo>
                    <a:pt x="318" y="1420"/>
                  </a:lnTo>
                  <a:lnTo>
                    <a:pt x="267" y="1386"/>
                  </a:lnTo>
                  <a:lnTo>
                    <a:pt x="220" y="1347"/>
                  </a:lnTo>
                  <a:lnTo>
                    <a:pt x="177" y="1304"/>
                  </a:lnTo>
                  <a:lnTo>
                    <a:pt x="138" y="1258"/>
                  </a:lnTo>
                  <a:lnTo>
                    <a:pt x="103" y="1206"/>
                  </a:lnTo>
                  <a:lnTo>
                    <a:pt x="73" y="1153"/>
                  </a:lnTo>
                  <a:lnTo>
                    <a:pt x="47" y="1097"/>
                  </a:lnTo>
                  <a:lnTo>
                    <a:pt x="27" y="1038"/>
                  </a:lnTo>
                  <a:lnTo>
                    <a:pt x="12" y="977"/>
                  </a:lnTo>
                  <a:lnTo>
                    <a:pt x="3" y="914"/>
                  </a:lnTo>
                  <a:lnTo>
                    <a:pt x="0" y="850"/>
                  </a:lnTo>
                  <a:lnTo>
                    <a:pt x="3" y="785"/>
                  </a:lnTo>
                  <a:lnTo>
                    <a:pt x="12" y="721"/>
                  </a:lnTo>
                  <a:lnTo>
                    <a:pt x="27" y="661"/>
                  </a:lnTo>
                  <a:lnTo>
                    <a:pt x="47" y="601"/>
                  </a:lnTo>
                  <a:lnTo>
                    <a:pt x="73" y="545"/>
                  </a:lnTo>
                  <a:lnTo>
                    <a:pt x="103" y="492"/>
                  </a:lnTo>
                  <a:lnTo>
                    <a:pt x="138" y="442"/>
                  </a:lnTo>
                  <a:lnTo>
                    <a:pt x="177" y="395"/>
                  </a:lnTo>
                  <a:lnTo>
                    <a:pt x="220" y="352"/>
                  </a:lnTo>
                  <a:lnTo>
                    <a:pt x="267" y="312"/>
                  </a:lnTo>
                  <a:lnTo>
                    <a:pt x="318" y="278"/>
                  </a:lnTo>
                  <a:lnTo>
                    <a:pt x="371" y="247"/>
                  </a:lnTo>
                  <a:lnTo>
                    <a:pt x="427" y="222"/>
                  </a:lnTo>
                  <a:lnTo>
                    <a:pt x="486" y="201"/>
                  </a:lnTo>
                  <a:lnTo>
                    <a:pt x="548" y="187"/>
                  </a:lnTo>
                  <a:lnTo>
                    <a:pt x="610" y="179"/>
                  </a:lnTo>
                  <a:lnTo>
                    <a:pt x="675" y="175"/>
                  </a:lnTo>
                  <a:lnTo>
                    <a:pt x="739" y="177"/>
                  </a:lnTo>
                  <a:lnTo>
                    <a:pt x="800" y="187"/>
                  </a:lnTo>
                  <a:lnTo>
                    <a:pt x="860" y="200"/>
                  </a:lnTo>
                  <a:lnTo>
                    <a:pt x="917" y="220"/>
                  </a:lnTo>
                  <a:lnTo>
                    <a:pt x="973" y="244"/>
                  </a:lnTo>
                  <a:lnTo>
                    <a:pt x="1025" y="272"/>
                  </a:lnTo>
                  <a:lnTo>
                    <a:pt x="1075" y="306"/>
                  </a:lnTo>
                  <a:lnTo>
                    <a:pt x="1121" y="343"/>
                  </a:lnTo>
                  <a:lnTo>
                    <a:pt x="1164" y="384"/>
                  </a:lnTo>
                  <a:lnTo>
                    <a:pt x="1203" y="429"/>
                  </a:lnTo>
                  <a:lnTo>
                    <a:pt x="1238" y="477"/>
                  </a:lnTo>
                  <a:lnTo>
                    <a:pt x="1269" y="528"/>
                  </a:lnTo>
                  <a:lnTo>
                    <a:pt x="1296" y="582"/>
                  </a:lnTo>
                  <a:lnTo>
                    <a:pt x="1317" y="639"/>
                  </a:lnTo>
                  <a:lnTo>
                    <a:pt x="1333" y="697"/>
                  </a:lnTo>
                  <a:lnTo>
                    <a:pt x="2168" y="697"/>
                  </a:lnTo>
                  <a:lnTo>
                    <a:pt x="2325" y="383"/>
                  </a:lnTo>
                  <a:lnTo>
                    <a:pt x="2340" y="361"/>
                  </a:lnTo>
                  <a:lnTo>
                    <a:pt x="2358" y="341"/>
                  </a:lnTo>
                  <a:lnTo>
                    <a:pt x="2747" y="27"/>
                  </a:lnTo>
                  <a:lnTo>
                    <a:pt x="2768" y="14"/>
                  </a:lnTo>
                  <a:lnTo>
                    <a:pt x="2791" y="4"/>
                  </a:lnTo>
                  <a:lnTo>
                    <a:pt x="281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226106" y="4582581"/>
            <a:ext cx="652973" cy="652973"/>
            <a:chOff x="8226659" y="4582880"/>
            <a:chExt cx="653143" cy="653143"/>
          </a:xfrm>
        </p:grpSpPr>
        <p:sp>
          <p:nvSpPr>
            <p:cNvPr id="15" name="Oval 14"/>
            <p:cNvSpPr/>
            <p:nvPr/>
          </p:nvSpPr>
          <p:spPr>
            <a:xfrm>
              <a:off x="8226659" y="4582880"/>
              <a:ext cx="653143" cy="653143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51" name="Group 30"/>
            <p:cNvGrpSpPr>
              <a:grpSpLocks noChangeAspect="1"/>
            </p:cNvGrpSpPr>
            <p:nvPr/>
          </p:nvGrpSpPr>
          <p:grpSpPr bwMode="auto">
            <a:xfrm>
              <a:off x="8427258" y="4758183"/>
              <a:ext cx="251945" cy="302536"/>
              <a:chOff x="6479" y="445"/>
              <a:chExt cx="249" cy="299"/>
            </a:xfrm>
            <a:solidFill>
              <a:schemeClr val="bg1"/>
            </a:solidFill>
          </p:grpSpPr>
          <p:sp>
            <p:nvSpPr>
              <p:cNvPr id="54" name="Freeform 32"/>
              <p:cNvSpPr>
                <a:spLocks noEditPoints="1"/>
              </p:cNvSpPr>
              <p:nvPr/>
            </p:nvSpPr>
            <p:spPr bwMode="auto">
              <a:xfrm>
                <a:off x="6479" y="445"/>
                <a:ext cx="249" cy="299"/>
              </a:xfrm>
              <a:custGeom>
                <a:avLst/>
                <a:gdLst>
                  <a:gd name="T0" fmla="*/ 1120 w 2739"/>
                  <a:gd name="T1" fmla="*/ 927 h 3287"/>
                  <a:gd name="T2" fmla="*/ 838 w 2739"/>
                  <a:gd name="T3" fmla="*/ 1041 h 3287"/>
                  <a:gd name="T4" fmla="*/ 604 w 2739"/>
                  <a:gd name="T5" fmla="*/ 1229 h 3287"/>
                  <a:gd name="T6" fmla="*/ 433 w 2739"/>
                  <a:gd name="T7" fmla="*/ 1477 h 3287"/>
                  <a:gd name="T8" fmla="*/ 341 w 2739"/>
                  <a:gd name="T9" fmla="*/ 1770 h 3287"/>
                  <a:gd name="T10" fmla="*/ 341 w 2739"/>
                  <a:gd name="T11" fmla="*/ 2088 h 3287"/>
                  <a:gd name="T12" fmla="*/ 433 w 2739"/>
                  <a:gd name="T13" fmla="*/ 2381 h 3287"/>
                  <a:gd name="T14" fmla="*/ 604 w 2739"/>
                  <a:gd name="T15" fmla="*/ 2630 h 3287"/>
                  <a:gd name="T16" fmla="*/ 838 w 2739"/>
                  <a:gd name="T17" fmla="*/ 2817 h 3287"/>
                  <a:gd name="T18" fmla="*/ 1120 w 2739"/>
                  <a:gd name="T19" fmla="*/ 2931 h 3287"/>
                  <a:gd name="T20" fmla="*/ 1436 w 2739"/>
                  <a:gd name="T21" fmla="*/ 2955 h 3287"/>
                  <a:gd name="T22" fmla="*/ 1737 w 2739"/>
                  <a:gd name="T23" fmla="*/ 2885 h 3287"/>
                  <a:gd name="T24" fmla="*/ 1997 w 2739"/>
                  <a:gd name="T25" fmla="*/ 2732 h 3287"/>
                  <a:gd name="T26" fmla="*/ 2201 w 2739"/>
                  <a:gd name="T27" fmla="*/ 2512 h 3287"/>
                  <a:gd name="T28" fmla="*/ 2335 w 2739"/>
                  <a:gd name="T29" fmla="*/ 2239 h 3287"/>
                  <a:gd name="T30" fmla="*/ 2382 w 2739"/>
                  <a:gd name="T31" fmla="*/ 1929 h 3287"/>
                  <a:gd name="T32" fmla="*/ 2335 w 2739"/>
                  <a:gd name="T33" fmla="*/ 1619 h 3287"/>
                  <a:gd name="T34" fmla="*/ 2201 w 2739"/>
                  <a:gd name="T35" fmla="*/ 1347 h 3287"/>
                  <a:gd name="T36" fmla="*/ 1997 w 2739"/>
                  <a:gd name="T37" fmla="*/ 1127 h 3287"/>
                  <a:gd name="T38" fmla="*/ 1737 w 2739"/>
                  <a:gd name="T39" fmla="*/ 974 h 3287"/>
                  <a:gd name="T40" fmla="*/ 1436 w 2739"/>
                  <a:gd name="T41" fmla="*/ 903 h 3287"/>
                  <a:gd name="T42" fmla="*/ 1861 w 2739"/>
                  <a:gd name="T43" fmla="*/ 3 h 3287"/>
                  <a:gd name="T44" fmla="*/ 1947 w 2739"/>
                  <a:gd name="T45" fmla="*/ 61 h 3287"/>
                  <a:gd name="T46" fmla="*/ 1971 w 2739"/>
                  <a:gd name="T47" fmla="*/ 310 h 3287"/>
                  <a:gd name="T48" fmla="*/ 1931 w 2739"/>
                  <a:gd name="T49" fmla="*/ 408 h 3287"/>
                  <a:gd name="T50" fmla="*/ 1833 w 2739"/>
                  <a:gd name="T51" fmla="*/ 450 h 3287"/>
                  <a:gd name="T52" fmla="*/ 1840 w 2739"/>
                  <a:gd name="T53" fmla="*/ 662 h 3287"/>
                  <a:gd name="T54" fmla="*/ 2271 w 2739"/>
                  <a:gd name="T55" fmla="*/ 542 h 3287"/>
                  <a:gd name="T56" fmla="*/ 2396 w 2739"/>
                  <a:gd name="T57" fmla="*/ 471 h 3287"/>
                  <a:gd name="T58" fmla="*/ 2535 w 2739"/>
                  <a:gd name="T59" fmla="*/ 471 h 3287"/>
                  <a:gd name="T60" fmla="*/ 2659 w 2739"/>
                  <a:gd name="T61" fmla="*/ 542 h 3287"/>
                  <a:gd name="T62" fmla="*/ 2730 w 2739"/>
                  <a:gd name="T63" fmla="*/ 666 h 3287"/>
                  <a:gd name="T64" fmla="*/ 2730 w 2739"/>
                  <a:gd name="T65" fmla="*/ 806 h 3287"/>
                  <a:gd name="T66" fmla="*/ 2659 w 2739"/>
                  <a:gd name="T67" fmla="*/ 930 h 3287"/>
                  <a:gd name="T68" fmla="*/ 2580 w 2739"/>
                  <a:gd name="T69" fmla="*/ 1351 h 3287"/>
                  <a:gd name="T70" fmla="*/ 2685 w 2739"/>
                  <a:gd name="T71" fmla="*/ 1670 h 3287"/>
                  <a:gd name="T72" fmla="*/ 2707 w 2739"/>
                  <a:gd name="T73" fmla="*/ 2022 h 3287"/>
                  <a:gd name="T74" fmla="*/ 2636 w 2739"/>
                  <a:gd name="T75" fmla="*/ 2375 h 3287"/>
                  <a:gd name="T76" fmla="*/ 2479 w 2739"/>
                  <a:gd name="T77" fmla="*/ 2688 h 3287"/>
                  <a:gd name="T78" fmla="*/ 2249 w 2739"/>
                  <a:gd name="T79" fmla="*/ 2949 h 3287"/>
                  <a:gd name="T80" fmla="*/ 1962 w 2739"/>
                  <a:gd name="T81" fmla="*/ 3143 h 3287"/>
                  <a:gd name="T82" fmla="*/ 1628 w 2739"/>
                  <a:gd name="T83" fmla="*/ 3260 h 3287"/>
                  <a:gd name="T84" fmla="*/ 1262 w 2739"/>
                  <a:gd name="T85" fmla="*/ 3284 h 3287"/>
                  <a:gd name="T86" fmla="*/ 911 w 2739"/>
                  <a:gd name="T87" fmla="*/ 3213 h 3287"/>
                  <a:gd name="T88" fmla="*/ 599 w 2739"/>
                  <a:gd name="T89" fmla="*/ 3055 h 3287"/>
                  <a:gd name="T90" fmla="*/ 338 w 2739"/>
                  <a:gd name="T91" fmla="*/ 2825 h 3287"/>
                  <a:gd name="T92" fmla="*/ 144 w 2739"/>
                  <a:gd name="T93" fmla="*/ 2537 h 3287"/>
                  <a:gd name="T94" fmla="*/ 28 w 2739"/>
                  <a:gd name="T95" fmla="*/ 2202 h 3287"/>
                  <a:gd name="T96" fmla="*/ 3 w 2739"/>
                  <a:gd name="T97" fmla="*/ 1839 h 3287"/>
                  <a:gd name="T98" fmla="*/ 71 w 2739"/>
                  <a:gd name="T99" fmla="*/ 1495 h 3287"/>
                  <a:gd name="T100" fmla="*/ 220 w 2739"/>
                  <a:gd name="T101" fmla="*/ 1189 h 3287"/>
                  <a:gd name="T102" fmla="*/ 438 w 2739"/>
                  <a:gd name="T103" fmla="*/ 931 h 3287"/>
                  <a:gd name="T104" fmla="*/ 714 w 2739"/>
                  <a:gd name="T105" fmla="*/ 734 h 3287"/>
                  <a:gd name="T106" fmla="*/ 1034 w 2739"/>
                  <a:gd name="T107" fmla="*/ 611 h 3287"/>
                  <a:gd name="T108" fmla="*/ 824 w 2739"/>
                  <a:gd name="T109" fmla="*/ 438 h 3287"/>
                  <a:gd name="T110" fmla="*/ 750 w 2739"/>
                  <a:gd name="T111" fmla="*/ 364 h 3287"/>
                  <a:gd name="T112" fmla="*/ 742 w 2739"/>
                  <a:gd name="T113" fmla="*/ 110 h 3287"/>
                  <a:gd name="T114" fmla="*/ 801 w 2739"/>
                  <a:gd name="T115" fmla="*/ 23 h 3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39" h="3287">
                    <a:moveTo>
                      <a:pt x="1355" y="900"/>
                    </a:moveTo>
                    <a:lnTo>
                      <a:pt x="1275" y="903"/>
                    </a:lnTo>
                    <a:lnTo>
                      <a:pt x="1196" y="913"/>
                    </a:lnTo>
                    <a:lnTo>
                      <a:pt x="1120" y="927"/>
                    </a:lnTo>
                    <a:lnTo>
                      <a:pt x="1046" y="948"/>
                    </a:lnTo>
                    <a:lnTo>
                      <a:pt x="974" y="974"/>
                    </a:lnTo>
                    <a:lnTo>
                      <a:pt x="904" y="1005"/>
                    </a:lnTo>
                    <a:lnTo>
                      <a:pt x="838" y="1041"/>
                    </a:lnTo>
                    <a:lnTo>
                      <a:pt x="774" y="1082"/>
                    </a:lnTo>
                    <a:lnTo>
                      <a:pt x="714" y="1127"/>
                    </a:lnTo>
                    <a:lnTo>
                      <a:pt x="657" y="1176"/>
                    </a:lnTo>
                    <a:lnTo>
                      <a:pt x="604" y="1229"/>
                    </a:lnTo>
                    <a:lnTo>
                      <a:pt x="555" y="1286"/>
                    </a:lnTo>
                    <a:lnTo>
                      <a:pt x="510" y="1347"/>
                    </a:lnTo>
                    <a:lnTo>
                      <a:pt x="470" y="1411"/>
                    </a:lnTo>
                    <a:lnTo>
                      <a:pt x="433" y="1477"/>
                    </a:lnTo>
                    <a:lnTo>
                      <a:pt x="402" y="1547"/>
                    </a:lnTo>
                    <a:lnTo>
                      <a:pt x="376" y="1619"/>
                    </a:lnTo>
                    <a:lnTo>
                      <a:pt x="356" y="1694"/>
                    </a:lnTo>
                    <a:lnTo>
                      <a:pt x="341" y="1770"/>
                    </a:lnTo>
                    <a:lnTo>
                      <a:pt x="331" y="1849"/>
                    </a:lnTo>
                    <a:lnTo>
                      <a:pt x="328" y="1929"/>
                    </a:lnTo>
                    <a:lnTo>
                      <a:pt x="331" y="2010"/>
                    </a:lnTo>
                    <a:lnTo>
                      <a:pt x="341" y="2088"/>
                    </a:lnTo>
                    <a:lnTo>
                      <a:pt x="356" y="2165"/>
                    </a:lnTo>
                    <a:lnTo>
                      <a:pt x="376" y="2239"/>
                    </a:lnTo>
                    <a:lnTo>
                      <a:pt x="402" y="2312"/>
                    </a:lnTo>
                    <a:lnTo>
                      <a:pt x="433" y="2381"/>
                    </a:lnTo>
                    <a:lnTo>
                      <a:pt x="470" y="2448"/>
                    </a:lnTo>
                    <a:lnTo>
                      <a:pt x="510" y="2512"/>
                    </a:lnTo>
                    <a:lnTo>
                      <a:pt x="555" y="2573"/>
                    </a:lnTo>
                    <a:lnTo>
                      <a:pt x="604" y="2630"/>
                    </a:lnTo>
                    <a:lnTo>
                      <a:pt x="657" y="2683"/>
                    </a:lnTo>
                    <a:lnTo>
                      <a:pt x="714" y="2732"/>
                    </a:lnTo>
                    <a:lnTo>
                      <a:pt x="774" y="2777"/>
                    </a:lnTo>
                    <a:lnTo>
                      <a:pt x="838" y="2817"/>
                    </a:lnTo>
                    <a:lnTo>
                      <a:pt x="904" y="2854"/>
                    </a:lnTo>
                    <a:lnTo>
                      <a:pt x="974" y="2885"/>
                    </a:lnTo>
                    <a:lnTo>
                      <a:pt x="1046" y="2911"/>
                    </a:lnTo>
                    <a:lnTo>
                      <a:pt x="1120" y="2931"/>
                    </a:lnTo>
                    <a:lnTo>
                      <a:pt x="1196" y="2946"/>
                    </a:lnTo>
                    <a:lnTo>
                      <a:pt x="1275" y="2955"/>
                    </a:lnTo>
                    <a:lnTo>
                      <a:pt x="1355" y="2958"/>
                    </a:lnTo>
                    <a:lnTo>
                      <a:pt x="1436" y="2955"/>
                    </a:lnTo>
                    <a:lnTo>
                      <a:pt x="1514" y="2946"/>
                    </a:lnTo>
                    <a:lnTo>
                      <a:pt x="1591" y="2931"/>
                    </a:lnTo>
                    <a:lnTo>
                      <a:pt x="1665" y="2911"/>
                    </a:lnTo>
                    <a:lnTo>
                      <a:pt x="1737" y="2885"/>
                    </a:lnTo>
                    <a:lnTo>
                      <a:pt x="1806" y="2854"/>
                    </a:lnTo>
                    <a:lnTo>
                      <a:pt x="1873" y="2817"/>
                    </a:lnTo>
                    <a:lnTo>
                      <a:pt x="1937" y="2777"/>
                    </a:lnTo>
                    <a:lnTo>
                      <a:pt x="1997" y="2732"/>
                    </a:lnTo>
                    <a:lnTo>
                      <a:pt x="2054" y="2683"/>
                    </a:lnTo>
                    <a:lnTo>
                      <a:pt x="2107" y="2630"/>
                    </a:lnTo>
                    <a:lnTo>
                      <a:pt x="2156" y="2573"/>
                    </a:lnTo>
                    <a:lnTo>
                      <a:pt x="2201" y="2512"/>
                    </a:lnTo>
                    <a:lnTo>
                      <a:pt x="2241" y="2448"/>
                    </a:lnTo>
                    <a:lnTo>
                      <a:pt x="2277" y="2381"/>
                    </a:lnTo>
                    <a:lnTo>
                      <a:pt x="2309" y="2312"/>
                    </a:lnTo>
                    <a:lnTo>
                      <a:pt x="2335" y="2239"/>
                    </a:lnTo>
                    <a:lnTo>
                      <a:pt x="2355" y="2165"/>
                    </a:lnTo>
                    <a:lnTo>
                      <a:pt x="2370" y="2088"/>
                    </a:lnTo>
                    <a:lnTo>
                      <a:pt x="2379" y="2010"/>
                    </a:lnTo>
                    <a:lnTo>
                      <a:pt x="2382" y="1929"/>
                    </a:lnTo>
                    <a:lnTo>
                      <a:pt x="2379" y="1849"/>
                    </a:lnTo>
                    <a:lnTo>
                      <a:pt x="2370" y="1770"/>
                    </a:lnTo>
                    <a:lnTo>
                      <a:pt x="2355" y="1694"/>
                    </a:lnTo>
                    <a:lnTo>
                      <a:pt x="2335" y="1619"/>
                    </a:lnTo>
                    <a:lnTo>
                      <a:pt x="2309" y="1547"/>
                    </a:lnTo>
                    <a:lnTo>
                      <a:pt x="2277" y="1477"/>
                    </a:lnTo>
                    <a:lnTo>
                      <a:pt x="2241" y="1411"/>
                    </a:lnTo>
                    <a:lnTo>
                      <a:pt x="2201" y="1347"/>
                    </a:lnTo>
                    <a:lnTo>
                      <a:pt x="2156" y="1286"/>
                    </a:lnTo>
                    <a:lnTo>
                      <a:pt x="2107" y="1229"/>
                    </a:lnTo>
                    <a:lnTo>
                      <a:pt x="2054" y="1176"/>
                    </a:lnTo>
                    <a:lnTo>
                      <a:pt x="1997" y="1127"/>
                    </a:lnTo>
                    <a:lnTo>
                      <a:pt x="1937" y="1082"/>
                    </a:lnTo>
                    <a:lnTo>
                      <a:pt x="1873" y="1041"/>
                    </a:lnTo>
                    <a:lnTo>
                      <a:pt x="1806" y="1005"/>
                    </a:lnTo>
                    <a:lnTo>
                      <a:pt x="1737" y="974"/>
                    </a:lnTo>
                    <a:lnTo>
                      <a:pt x="1665" y="948"/>
                    </a:lnTo>
                    <a:lnTo>
                      <a:pt x="1591" y="927"/>
                    </a:lnTo>
                    <a:lnTo>
                      <a:pt x="1514" y="913"/>
                    </a:lnTo>
                    <a:lnTo>
                      <a:pt x="1436" y="903"/>
                    </a:lnTo>
                    <a:lnTo>
                      <a:pt x="1355" y="900"/>
                    </a:lnTo>
                    <a:close/>
                    <a:moveTo>
                      <a:pt x="878" y="0"/>
                    </a:moveTo>
                    <a:lnTo>
                      <a:pt x="1833" y="0"/>
                    </a:lnTo>
                    <a:lnTo>
                      <a:pt x="1861" y="3"/>
                    </a:lnTo>
                    <a:lnTo>
                      <a:pt x="1887" y="11"/>
                    </a:lnTo>
                    <a:lnTo>
                      <a:pt x="1910" y="23"/>
                    </a:lnTo>
                    <a:lnTo>
                      <a:pt x="1931" y="40"/>
                    </a:lnTo>
                    <a:lnTo>
                      <a:pt x="1947" y="61"/>
                    </a:lnTo>
                    <a:lnTo>
                      <a:pt x="1960" y="84"/>
                    </a:lnTo>
                    <a:lnTo>
                      <a:pt x="1968" y="110"/>
                    </a:lnTo>
                    <a:lnTo>
                      <a:pt x="1971" y="138"/>
                    </a:lnTo>
                    <a:lnTo>
                      <a:pt x="1971" y="310"/>
                    </a:lnTo>
                    <a:lnTo>
                      <a:pt x="1968" y="338"/>
                    </a:lnTo>
                    <a:lnTo>
                      <a:pt x="1960" y="364"/>
                    </a:lnTo>
                    <a:lnTo>
                      <a:pt x="1947" y="388"/>
                    </a:lnTo>
                    <a:lnTo>
                      <a:pt x="1931" y="408"/>
                    </a:lnTo>
                    <a:lnTo>
                      <a:pt x="1910" y="425"/>
                    </a:lnTo>
                    <a:lnTo>
                      <a:pt x="1887" y="438"/>
                    </a:lnTo>
                    <a:lnTo>
                      <a:pt x="1861" y="447"/>
                    </a:lnTo>
                    <a:lnTo>
                      <a:pt x="1833" y="450"/>
                    </a:lnTo>
                    <a:lnTo>
                      <a:pt x="1691" y="450"/>
                    </a:lnTo>
                    <a:lnTo>
                      <a:pt x="1691" y="615"/>
                    </a:lnTo>
                    <a:lnTo>
                      <a:pt x="1766" y="637"/>
                    </a:lnTo>
                    <a:lnTo>
                      <a:pt x="1840" y="662"/>
                    </a:lnTo>
                    <a:lnTo>
                      <a:pt x="1912" y="692"/>
                    </a:lnTo>
                    <a:lnTo>
                      <a:pt x="1981" y="726"/>
                    </a:lnTo>
                    <a:lnTo>
                      <a:pt x="2048" y="765"/>
                    </a:lnTo>
                    <a:lnTo>
                      <a:pt x="2271" y="542"/>
                    </a:lnTo>
                    <a:lnTo>
                      <a:pt x="2300" y="517"/>
                    </a:lnTo>
                    <a:lnTo>
                      <a:pt x="2331" y="497"/>
                    </a:lnTo>
                    <a:lnTo>
                      <a:pt x="2363" y="482"/>
                    </a:lnTo>
                    <a:lnTo>
                      <a:pt x="2396" y="471"/>
                    </a:lnTo>
                    <a:lnTo>
                      <a:pt x="2431" y="464"/>
                    </a:lnTo>
                    <a:lnTo>
                      <a:pt x="2466" y="462"/>
                    </a:lnTo>
                    <a:lnTo>
                      <a:pt x="2501" y="464"/>
                    </a:lnTo>
                    <a:lnTo>
                      <a:pt x="2535" y="471"/>
                    </a:lnTo>
                    <a:lnTo>
                      <a:pt x="2569" y="482"/>
                    </a:lnTo>
                    <a:lnTo>
                      <a:pt x="2601" y="497"/>
                    </a:lnTo>
                    <a:lnTo>
                      <a:pt x="2631" y="517"/>
                    </a:lnTo>
                    <a:lnTo>
                      <a:pt x="2659" y="542"/>
                    </a:lnTo>
                    <a:lnTo>
                      <a:pt x="2684" y="570"/>
                    </a:lnTo>
                    <a:lnTo>
                      <a:pt x="2704" y="600"/>
                    </a:lnTo>
                    <a:lnTo>
                      <a:pt x="2719" y="632"/>
                    </a:lnTo>
                    <a:lnTo>
                      <a:pt x="2730" y="666"/>
                    </a:lnTo>
                    <a:lnTo>
                      <a:pt x="2737" y="700"/>
                    </a:lnTo>
                    <a:lnTo>
                      <a:pt x="2739" y="735"/>
                    </a:lnTo>
                    <a:lnTo>
                      <a:pt x="2737" y="771"/>
                    </a:lnTo>
                    <a:lnTo>
                      <a:pt x="2730" y="806"/>
                    </a:lnTo>
                    <a:lnTo>
                      <a:pt x="2719" y="839"/>
                    </a:lnTo>
                    <a:lnTo>
                      <a:pt x="2704" y="871"/>
                    </a:lnTo>
                    <a:lnTo>
                      <a:pt x="2684" y="902"/>
                    </a:lnTo>
                    <a:lnTo>
                      <a:pt x="2659" y="930"/>
                    </a:lnTo>
                    <a:lnTo>
                      <a:pt x="2454" y="1137"/>
                    </a:lnTo>
                    <a:lnTo>
                      <a:pt x="2500" y="1205"/>
                    </a:lnTo>
                    <a:lnTo>
                      <a:pt x="2542" y="1276"/>
                    </a:lnTo>
                    <a:lnTo>
                      <a:pt x="2580" y="1351"/>
                    </a:lnTo>
                    <a:lnTo>
                      <a:pt x="2614" y="1427"/>
                    </a:lnTo>
                    <a:lnTo>
                      <a:pt x="2642" y="1506"/>
                    </a:lnTo>
                    <a:lnTo>
                      <a:pt x="2666" y="1587"/>
                    </a:lnTo>
                    <a:lnTo>
                      <a:pt x="2685" y="1670"/>
                    </a:lnTo>
                    <a:lnTo>
                      <a:pt x="2699" y="1755"/>
                    </a:lnTo>
                    <a:lnTo>
                      <a:pt x="2708" y="1841"/>
                    </a:lnTo>
                    <a:lnTo>
                      <a:pt x="2711" y="1929"/>
                    </a:lnTo>
                    <a:lnTo>
                      <a:pt x="2707" y="2022"/>
                    </a:lnTo>
                    <a:lnTo>
                      <a:pt x="2698" y="2113"/>
                    </a:lnTo>
                    <a:lnTo>
                      <a:pt x="2683" y="2202"/>
                    </a:lnTo>
                    <a:lnTo>
                      <a:pt x="2662" y="2290"/>
                    </a:lnTo>
                    <a:lnTo>
                      <a:pt x="2636" y="2375"/>
                    </a:lnTo>
                    <a:lnTo>
                      <a:pt x="2604" y="2457"/>
                    </a:lnTo>
                    <a:lnTo>
                      <a:pt x="2567" y="2537"/>
                    </a:lnTo>
                    <a:lnTo>
                      <a:pt x="2525" y="2614"/>
                    </a:lnTo>
                    <a:lnTo>
                      <a:pt x="2479" y="2688"/>
                    </a:lnTo>
                    <a:lnTo>
                      <a:pt x="2428" y="2758"/>
                    </a:lnTo>
                    <a:lnTo>
                      <a:pt x="2373" y="2825"/>
                    </a:lnTo>
                    <a:lnTo>
                      <a:pt x="2314" y="2890"/>
                    </a:lnTo>
                    <a:lnTo>
                      <a:pt x="2249" y="2949"/>
                    </a:lnTo>
                    <a:lnTo>
                      <a:pt x="2183" y="3004"/>
                    </a:lnTo>
                    <a:lnTo>
                      <a:pt x="2112" y="3055"/>
                    </a:lnTo>
                    <a:lnTo>
                      <a:pt x="2039" y="3101"/>
                    </a:lnTo>
                    <a:lnTo>
                      <a:pt x="1962" y="3143"/>
                    </a:lnTo>
                    <a:lnTo>
                      <a:pt x="1882" y="3181"/>
                    </a:lnTo>
                    <a:lnTo>
                      <a:pt x="1800" y="3213"/>
                    </a:lnTo>
                    <a:lnTo>
                      <a:pt x="1715" y="3239"/>
                    </a:lnTo>
                    <a:lnTo>
                      <a:pt x="1628" y="3260"/>
                    </a:lnTo>
                    <a:lnTo>
                      <a:pt x="1539" y="3275"/>
                    </a:lnTo>
                    <a:lnTo>
                      <a:pt x="1448" y="3284"/>
                    </a:lnTo>
                    <a:lnTo>
                      <a:pt x="1355" y="3287"/>
                    </a:lnTo>
                    <a:lnTo>
                      <a:pt x="1262" y="3284"/>
                    </a:lnTo>
                    <a:lnTo>
                      <a:pt x="1171" y="3275"/>
                    </a:lnTo>
                    <a:lnTo>
                      <a:pt x="1082" y="3260"/>
                    </a:lnTo>
                    <a:lnTo>
                      <a:pt x="995" y="3239"/>
                    </a:lnTo>
                    <a:lnTo>
                      <a:pt x="911" y="3213"/>
                    </a:lnTo>
                    <a:lnTo>
                      <a:pt x="828" y="3181"/>
                    </a:lnTo>
                    <a:lnTo>
                      <a:pt x="749" y="3143"/>
                    </a:lnTo>
                    <a:lnTo>
                      <a:pt x="672" y="3101"/>
                    </a:lnTo>
                    <a:lnTo>
                      <a:pt x="599" y="3055"/>
                    </a:lnTo>
                    <a:lnTo>
                      <a:pt x="528" y="3004"/>
                    </a:lnTo>
                    <a:lnTo>
                      <a:pt x="461" y="2949"/>
                    </a:lnTo>
                    <a:lnTo>
                      <a:pt x="397" y="2890"/>
                    </a:lnTo>
                    <a:lnTo>
                      <a:pt x="338" y="2825"/>
                    </a:lnTo>
                    <a:lnTo>
                      <a:pt x="283" y="2758"/>
                    </a:lnTo>
                    <a:lnTo>
                      <a:pt x="232" y="2688"/>
                    </a:lnTo>
                    <a:lnTo>
                      <a:pt x="185" y="2614"/>
                    </a:lnTo>
                    <a:lnTo>
                      <a:pt x="144" y="2537"/>
                    </a:lnTo>
                    <a:lnTo>
                      <a:pt x="107" y="2457"/>
                    </a:lnTo>
                    <a:lnTo>
                      <a:pt x="75" y="2375"/>
                    </a:lnTo>
                    <a:lnTo>
                      <a:pt x="49" y="2290"/>
                    </a:lnTo>
                    <a:lnTo>
                      <a:pt x="28" y="2202"/>
                    </a:lnTo>
                    <a:lnTo>
                      <a:pt x="13" y="2113"/>
                    </a:lnTo>
                    <a:lnTo>
                      <a:pt x="3" y="2022"/>
                    </a:lnTo>
                    <a:lnTo>
                      <a:pt x="0" y="1929"/>
                    </a:lnTo>
                    <a:lnTo>
                      <a:pt x="3" y="1839"/>
                    </a:lnTo>
                    <a:lnTo>
                      <a:pt x="12" y="1750"/>
                    </a:lnTo>
                    <a:lnTo>
                      <a:pt x="26" y="1664"/>
                    </a:lnTo>
                    <a:lnTo>
                      <a:pt x="46" y="1578"/>
                    </a:lnTo>
                    <a:lnTo>
                      <a:pt x="71" y="1495"/>
                    </a:lnTo>
                    <a:lnTo>
                      <a:pt x="101" y="1415"/>
                    </a:lnTo>
                    <a:lnTo>
                      <a:pt x="136" y="1336"/>
                    </a:lnTo>
                    <a:lnTo>
                      <a:pt x="176" y="1261"/>
                    </a:lnTo>
                    <a:lnTo>
                      <a:pt x="220" y="1189"/>
                    </a:lnTo>
                    <a:lnTo>
                      <a:pt x="269" y="1119"/>
                    </a:lnTo>
                    <a:lnTo>
                      <a:pt x="321" y="1053"/>
                    </a:lnTo>
                    <a:lnTo>
                      <a:pt x="378" y="990"/>
                    </a:lnTo>
                    <a:lnTo>
                      <a:pt x="438" y="931"/>
                    </a:lnTo>
                    <a:lnTo>
                      <a:pt x="503" y="876"/>
                    </a:lnTo>
                    <a:lnTo>
                      <a:pt x="570" y="825"/>
                    </a:lnTo>
                    <a:lnTo>
                      <a:pt x="641" y="778"/>
                    </a:lnTo>
                    <a:lnTo>
                      <a:pt x="714" y="734"/>
                    </a:lnTo>
                    <a:lnTo>
                      <a:pt x="790" y="696"/>
                    </a:lnTo>
                    <a:lnTo>
                      <a:pt x="869" y="663"/>
                    </a:lnTo>
                    <a:lnTo>
                      <a:pt x="950" y="635"/>
                    </a:lnTo>
                    <a:lnTo>
                      <a:pt x="1034" y="611"/>
                    </a:lnTo>
                    <a:lnTo>
                      <a:pt x="1034" y="450"/>
                    </a:lnTo>
                    <a:lnTo>
                      <a:pt x="878" y="450"/>
                    </a:lnTo>
                    <a:lnTo>
                      <a:pt x="850" y="447"/>
                    </a:lnTo>
                    <a:lnTo>
                      <a:pt x="824" y="438"/>
                    </a:lnTo>
                    <a:lnTo>
                      <a:pt x="801" y="425"/>
                    </a:lnTo>
                    <a:lnTo>
                      <a:pt x="780" y="408"/>
                    </a:lnTo>
                    <a:lnTo>
                      <a:pt x="763" y="388"/>
                    </a:lnTo>
                    <a:lnTo>
                      <a:pt x="750" y="364"/>
                    </a:lnTo>
                    <a:lnTo>
                      <a:pt x="742" y="338"/>
                    </a:lnTo>
                    <a:lnTo>
                      <a:pt x="740" y="310"/>
                    </a:lnTo>
                    <a:lnTo>
                      <a:pt x="740" y="138"/>
                    </a:lnTo>
                    <a:lnTo>
                      <a:pt x="742" y="110"/>
                    </a:lnTo>
                    <a:lnTo>
                      <a:pt x="750" y="84"/>
                    </a:lnTo>
                    <a:lnTo>
                      <a:pt x="763" y="61"/>
                    </a:lnTo>
                    <a:lnTo>
                      <a:pt x="780" y="40"/>
                    </a:lnTo>
                    <a:lnTo>
                      <a:pt x="801" y="23"/>
                    </a:lnTo>
                    <a:lnTo>
                      <a:pt x="824" y="11"/>
                    </a:lnTo>
                    <a:lnTo>
                      <a:pt x="850" y="3"/>
                    </a:lnTo>
                    <a:lnTo>
                      <a:pt x="8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defTabSz="914400"/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33"/>
              <p:cNvSpPr/>
              <p:nvPr/>
            </p:nvSpPr>
            <p:spPr bwMode="auto">
              <a:xfrm>
                <a:off x="6587" y="545"/>
                <a:ext cx="30" cy="90"/>
              </a:xfrm>
              <a:custGeom>
                <a:avLst/>
                <a:gdLst>
                  <a:gd name="T0" fmla="*/ 164 w 329"/>
                  <a:gd name="T1" fmla="*/ 0 h 989"/>
                  <a:gd name="T2" fmla="*/ 194 w 329"/>
                  <a:gd name="T3" fmla="*/ 2 h 989"/>
                  <a:gd name="T4" fmla="*/ 222 w 329"/>
                  <a:gd name="T5" fmla="*/ 10 h 989"/>
                  <a:gd name="T6" fmla="*/ 248 w 329"/>
                  <a:gd name="T7" fmla="*/ 22 h 989"/>
                  <a:gd name="T8" fmla="*/ 271 w 329"/>
                  <a:gd name="T9" fmla="*/ 38 h 989"/>
                  <a:gd name="T10" fmla="*/ 290 w 329"/>
                  <a:gd name="T11" fmla="*/ 58 h 989"/>
                  <a:gd name="T12" fmla="*/ 307 w 329"/>
                  <a:gd name="T13" fmla="*/ 81 h 989"/>
                  <a:gd name="T14" fmla="*/ 319 w 329"/>
                  <a:gd name="T15" fmla="*/ 106 h 989"/>
                  <a:gd name="T16" fmla="*/ 326 w 329"/>
                  <a:gd name="T17" fmla="*/ 134 h 989"/>
                  <a:gd name="T18" fmla="*/ 329 w 329"/>
                  <a:gd name="T19" fmla="*/ 164 h 989"/>
                  <a:gd name="T20" fmla="*/ 329 w 329"/>
                  <a:gd name="T21" fmla="*/ 824 h 989"/>
                  <a:gd name="T22" fmla="*/ 326 w 329"/>
                  <a:gd name="T23" fmla="*/ 854 h 989"/>
                  <a:gd name="T24" fmla="*/ 319 w 329"/>
                  <a:gd name="T25" fmla="*/ 882 h 989"/>
                  <a:gd name="T26" fmla="*/ 307 w 329"/>
                  <a:gd name="T27" fmla="*/ 908 h 989"/>
                  <a:gd name="T28" fmla="*/ 290 w 329"/>
                  <a:gd name="T29" fmla="*/ 931 h 989"/>
                  <a:gd name="T30" fmla="*/ 271 w 329"/>
                  <a:gd name="T31" fmla="*/ 950 h 989"/>
                  <a:gd name="T32" fmla="*/ 248 w 329"/>
                  <a:gd name="T33" fmla="*/ 967 h 989"/>
                  <a:gd name="T34" fmla="*/ 222 w 329"/>
                  <a:gd name="T35" fmla="*/ 979 h 989"/>
                  <a:gd name="T36" fmla="*/ 194 w 329"/>
                  <a:gd name="T37" fmla="*/ 986 h 989"/>
                  <a:gd name="T38" fmla="*/ 164 w 329"/>
                  <a:gd name="T39" fmla="*/ 989 h 989"/>
                  <a:gd name="T40" fmla="*/ 134 w 329"/>
                  <a:gd name="T41" fmla="*/ 986 h 989"/>
                  <a:gd name="T42" fmla="*/ 107 w 329"/>
                  <a:gd name="T43" fmla="*/ 979 h 989"/>
                  <a:gd name="T44" fmla="*/ 81 w 329"/>
                  <a:gd name="T45" fmla="*/ 967 h 989"/>
                  <a:gd name="T46" fmla="*/ 58 w 329"/>
                  <a:gd name="T47" fmla="*/ 950 h 989"/>
                  <a:gd name="T48" fmla="*/ 38 w 329"/>
                  <a:gd name="T49" fmla="*/ 931 h 989"/>
                  <a:gd name="T50" fmla="*/ 22 w 329"/>
                  <a:gd name="T51" fmla="*/ 908 h 989"/>
                  <a:gd name="T52" fmla="*/ 10 w 329"/>
                  <a:gd name="T53" fmla="*/ 882 h 989"/>
                  <a:gd name="T54" fmla="*/ 2 w 329"/>
                  <a:gd name="T55" fmla="*/ 854 h 989"/>
                  <a:gd name="T56" fmla="*/ 0 w 329"/>
                  <a:gd name="T57" fmla="*/ 824 h 989"/>
                  <a:gd name="T58" fmla="*/ 0 w 329"/>
                  <a:gd name="T59" fmla="*/ 164 h 989"/>
                  <a:gd name="T60" fmla="*/ 2 w 329"/>
                  <a:gd name="T61" fmla="*/ 134 h 989"/>
                  <a:gd name="T62" fmla="*/ 10 w 329"/>
                  <a:gd name="T63" fmla="*/ 106 h 989"/>
                  <a:gd name="T64" fmla="*/ 22 w 329"/>
                  <a:gd name="T65" fmla="*/ 81 h 989"/>
                  <a:gd name="T66" fmla="*/ 38 w 329"/>
                  <a:gd name="T67" fmla="*/ 58 h 989"/>
                  <a:gd name="T68" fmla="*/ 58 w 329"/>
                  <a:gd name="T69" fmla="*/ 38 h 989"/>
                  <a:gd name="T70" fmla="*/ 81 w 329"/>
                  <a:gd name="T71" fmla="*/ 22 h 989"/>
                  <a:gd name="T72" fmla="*/ 107 w 329"/>
                  <a:gd name="T73" fmla="*/ 10 h 989"/>
                  <a:gd name="T74" fmla="*/ 134 w 329"/>
                  <a:gd name="T75" fmla="*/ 2 h 989"/>
                  <a:gd name="T76" fmla="*/ 164 w 329"/>
                  <a:gd name="T77" fmla="*/ 0 h 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9" h="989">
                    <a:moveTo>
                      <a:pt x="164" y="0"/>
                    </a:moveTo>
                    <a:lnTo>
                      <a:pt x="194" y="2"/>
                    </a:lnTo>
                    <a:lnTo>
                      <a:pt x="222" y="10"/>
                    </a:lnTo>
                    <a:lnTo>
                      <a:pt x="248" y="22"/>
                    </a:lnTo>
                    <a:lnTo>
                      <a:pt x="271" y="38"/>
                    </a:lnTo>
                    <a:lnTo>
                      <a:pt x="290" y="58"/>
                    </a:lnTo>
                    <a:lnTo>
                      <a:pt x="307" y="81"/>
                    </a:lnTo>
                    <a:lnTo>
                      <a:pt x="319" y="106"/>
                    </a:lnTo>
                    <a:lnTo>
                      <a:pt x="326" y="134"/>
                    </a:lnTo>
                    <a:lnTo>
                      <a:pt x="329" y="164"/>
                    </a:lnTo>
                    <a:lnTo>
                      <a:pt x="329" y="824"/>
                    </a:lnTo>
                    <a:lnTo>
                      <a:pt x="326" y="854"/>
                    </a:lnTo>
                    <a:lnTo>
                      <a:pt x="319" y="882"/>
                    </a:lnTo>
                    <a:lnTo>
                      <a:pt x="307" y="908"/>
                    </a:lnTo>
                    <a:lnTo>
                      <a:pt x="290" y="931"/>
                    </a:lnTo>
                    <a:lnTo>
                      <a:pt x="271" y="950"/>
                    </a:lnTo>
                    <a:lnTo>
                      <a:pt x="248" y="967"/>
                    </a:lnTo>
                    <a:lnTo>
                      <a:pt x="222" y="979"/>
                    </a:lnTo>
                    <a:lnTo>
                      <a:pt x="194" y="986"/>
                    </a:lnTo>
                    <a:lnTo>
                      <a:pt x="164" y="989"/>
                    </a:lnTo>
                    <a:lnTo>
                      <a:pt x="134" y="986"/>
                    </a:lnTo>
                    <a:lnTo>
                      <a:pt x="107" y="979"/>
                    </a:lnTo>
                    <a:lnTo>
                      <a:pt x="81" y="967"/>
                    </a:lnTo>
                    <a:lnTo>
                      <a:pt x="58" y="950"/>
                    </a:lnTo>
                    <a:lnTo>
                      <a:pt x="38" y="931"/>
                    </a:lnTo>
                    <a:lnTo>
                      <a:pt x="22" y="908"/>
                    </a:lnTo>
                    <a:lnTo>
                      <a:pt x="10" y="882"/>
                    </a:lnTo>
                    <a:lnTo>
                      <a:pt x="2" y="854"/>
                    </a:lnTo>
                    <a:lnTo>
                      <a:pt x="0" y="824"/>
                    </a:lnTo>
                    <a:lnTo>
                      <a:pt x="0" y="164"/>
                    </a:lnTo>
                    <a:lnTo>
                      <a:pt x="2" y="134"/>
                    </a:lnTo>
                    <a:lnTo>
                      <a:pt x="10" y="106"/>
                    </a:lnTo>
                    <a:lnTo>
                      <a:pt x="22" y="81"/>
                    </a:lnTo>
                    <a:lnTo>
                      <a:pt x="38" y="58"/>
                    </a:lnTo>
                    <a:lnTo>
                      <a:pt x="58" y="38"/>
                    </a:lnTo>
                    <a:lnTo>
                      <a:pt x="81" y="22"/>
                    </a:lnTo>
                    <a:lnTo>
                      <a:pt x="107" y="10"/>
                    </a:lnTo>
                    <a:lnTo>
                      <a:pt x="134" y="2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defTabSz="914400"/>
                <a:endParaRPr lang="en-US" sz="180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29" name="Freeform 29"/>
            <p:cNvSpPr/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50"/>
            <p:cNvSpPr/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56"/>
            <p:cNvSpPr/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1"/>
            <p:cNvSpPr/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4"/>
            <p:cNvSpPr/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5"/>
            <p:cNvSpPr/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6"/>
            <p:cNvSpPr/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68"/>
            <p:cNvSpPr/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76"/>
            <p:cNvSpPr/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77"/>
            <p:cNvSpPr/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78"/>
            <p:cNvSpPr/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80"/>
            <p:cNvSpPr/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81"/>
            <p:cNvSpPr/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82"/>
            <p:cNvSpPr/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83"/>
            <p:cNvSpPr/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84"/>
            <p:cNvSpPr/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85"/>
            <p:cNvSpPr/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86"/>
            <p:cNvSpPr/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88"/>
            <p:cNvSpPr/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89"/>
            <p:cNvSpPr/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90"/>
            <p:cNvSpPr/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92"/>
            <p:cNvSpPr/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93"/>
            <p:cNvSpPr/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94"/>
            <p:cNvSpPr/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95"/>
            <p:cNvSpPr/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96"/>
            <p:cNvSpPr/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97"/>
            <p:cNvSpPr/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98"/>
            <p:cNvSpPr/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100"/>
            <p:cNvSpPr/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101"/>
            <p:cNvSpPr/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102"/>
            <p:cNvSpPr/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103"/>
            <p:cNvSpPr/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" name="Freeform 104"/>
            <p:cNvSpPr/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5" name="Freeform 105"/>
            <p:cNvSpPr/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7" name="Freeform 107"/>
            <p:cNvSpPr/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8" name="Freeform 108"/>
            <p:cNvSpPr/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9" name="Freeform 109"/>
            <p:cNvSpPr/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0" name="Freeform 110"/>
            <p:cNvSpPr/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1" name="Freeform 111"/>
            <p:cNvSpPr/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2" name="Freeform 112"/>
            <p:cNvSpPr/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4" name="Freeform 114"/>
            <p:cNvSpPr/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5" name="Freeform 115"/>
            <p:cNvSpPr/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6" name="Freeform 116"/>
            <p:cNvSpPr/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117"/>
            <p:cNvSpPr/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118"/>
            <p:cNvSpPr/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119"/>
            <p:cNvSpPr/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Freeform 120"/>
            <p:cNvSpPr/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121"/>
            <p:cNvSpPr/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122"/>
            <p:cNvSpPr/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123"/>
            <p:cNvSpPr/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124"/>
            <p:cNvSpPr/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Freeform 125"/>
            <p:cNvSpPr/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126"/>
            <p:cNvSpPr/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7" name="Freeform 127"/>
            <p:cNvSpPr/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8" name="Freeform 128"/>
            <p:cNvSpPr/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9" name="Freeform 129"/>
            <p:cNvSpPr/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0" name="Freeform 130"/>
            <p:cNvSpPr/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1" name="Freeform 131"/>
            <p:cNvSpPr/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2" name="Freeform 132"/>
            <p:cNvSpPr/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3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5" name="Freeform 135"/>
            <p:cNvSpPr/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6" name="Freeform 136"/>
            <p:cNvSpPr/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7" name="Freeform 137"/>
            <p:cNvSpPr/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8" name="Freeform 138"/>
            <p:cNvSpPr/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9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0" name="Freeform 140"/>
            <p:cNvSpPr/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1" name="Freeform 141"/>
            <p:cNvSpPr/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2" name="Freeform 142"/>
            <p:cNvSpPr/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3" name="Freeform 143"/>
            <p:cNvSpPr/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4" name="Freeform 144"/>
            <p:cNvSpPr/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5" name="Freeform 145"/>
            <p:cNvSpPr/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6" name="Freeform 146"/>
            <p:cNvSpPr/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7" name="Freeform 147"/>
            <p:cNvSpPr/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8" name="Freeform 148"/>
            <p:cNvSpPr/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9" name="Freeform 149"/>
            <p:cNvSpPr/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0" name="Freeform 150"/>
            <p:cNvSpPr/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1" name="Freeform 151"/>
            <p:cNvSpPr/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2" name="Freeform 152"/>
            <p:cNvSpPr/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3" name="Freeform 153"/>
            <p:cNvSpPr/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4" name="Freeform 154"/>
            <p:cNvSpPr/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5" name="Freeform 155"/>
            <p:cNvSpPr/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6" name="Freeform 156"/>
            <p:cNvSpPr/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7" name="Freeform 157"/>
            <p:cNvSpPr/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8" name="Freeform 158"/>
            <p:cNvSpPr/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9" name="Freeform 159"/>
            <p:cNvSpPr/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0" name="Freeform 160"/>
            <p:cNvSpPr/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1" name="Freeform 161"/>
            <p:cNvSpPr/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2" name="Freeform 162"/>
            <p:cNvSpPr/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3" name="Freeform 163"/>
            <p:cNvSpPr/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4" name="Freeform 164"/>
            <p:cNvSpPr/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5" name="Freeform 165"/>
            <p:cNvSpPr/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6" name="Freeform 166"/>
            <p:cNvSpPr/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7" name="Freeform 167"/>
            <p:cNvSpPr/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8" name="Freeform 168"/>
            <p:cNvSpPr/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9" name="Freeform 169"/>
            <p:cNvSpPr/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0" name="Freeform 170"/>
            <p:cNvSpPr/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1" name="Freeform 171"/>
            <p:cNvSpPr/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2" name="Freeform 172"/>
            <p:cNvSpPr/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3" name="Freeform 173"/>
            <p:cNvSpPr/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4" name="Freeform 174"/>
            <p:cNvSpPr/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5" name="Freeform 175"/>
            <p:cNvSpPr/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6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7" name="Freeform 177"/>
            <p:cNvSpPr/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8" name="Freeform 178"/>
            <p:cNvSpPr/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9" name="Freeform 179"/>
            <p:cNvSpPr/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0" name="Freeform 180"/>
            <p:cNvSpPr/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1" name="Freeform 181"/>
            <p:cNvSpPr/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2" name="Freeform 182"/>
            <p:cNvSpPr/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3" name="Freeform 183"/>
            <p:cNvSpPr/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4" name="Freeform 184"/>
            <p:cNvSpPr/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5" name="Freeform 185"/>
            <p:cNvSpPr/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6" name="Freeform 186"/>
            <p:cNvSpPr/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7" name="Freeform 187"/>
            <p:cNvSpPr/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8" name="Freeform 188"/>
            <p:cNvSpPr/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9" name="Freeform 189"/>
            <p:cNvSpPr/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0" name="Freeform 190"/>
            <p:cNvSpPr/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1" name="Freeform 191"/>
            <p:cNvSpPr/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2" name="Freeform 192"/>
            <p:cNvSpPr/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3" name="Freeform 193"/>
            <p:cNvSpPr/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4" name="Freeform 194"/>
            <p:cNvSpPr/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5" name="Freeform 195"/>
            <p:cNvSpPr/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6" name="Freeform 196"/>
            <p:cNvSpPr/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7" name="Freeform 197"/>
            <p:cNvSpPr/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8" name="Freeform 198"/>
            <p:cNvSpPr/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9" name="Freeform 199"/>
            <p:cNvSpPr/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0" name="Freeform 200"/>
            <p:cNvSpPr/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1" name="Freeform 201"/>
            <p:cNvSpPr/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2" name="Freeform 202"/>
            <p:cNvSpPr/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3" name="Freeform 203"/>
            <p:cNvSpPr/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4" name="Freeform 204"/>
            <p:cNvSpPr/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5" name="Freeform 205"/>
            <p:cNvSpPr/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6" name="Freeform 206"/>
            <p:cNvSpPr/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>
            <a:fillRect/>
          </a:stretch>
        </p:blipFill>
        <p:spPr>
          <a:xfrm>
            <a:off x="1148684" y="5528943"/>
            <a:ext cx="3070747" cy="1107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219434" y="1009934"/>
            <a:ext cx="3753136" cy="4872250"/>
            <a:chOff x="3957849" y="1009934"/>
            <a:chExt cx="3753136" cy="4872250"/>
          </a:xfrm>
        </p:grpSpPr>
        <p:sp>
          <p:nvSpPr>
            <p:cNvPr id="4" name="Rectangle 3"/>
            <p:cNvSpPr/>
            <p:nvPr/>
          </p:nvSpPr>
          <p:spPr>
            <a:xfrm>
              <a:off x="3957849" y="1869742"/>
              <a:ext cx="3753135" cy="36439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957851" y="1009934"/>
              <a:ext cx="3753134" cy="5049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Pentagon 2"/>
            <p:cNvSpPr/>
            <p:nvPr/>
          </p:nvSpPr>
          <p:spPr>
            <a:xfrm rot="5400000">
              <a:off x="5404511" y="68241"/>
              <a:ext cx="859811" cy="3753134"/>
            </a:xfrm>
            <a:prstGeom prst="homePlate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flipV="1">
              <a:off x="3957849" y="5513696"/>
              <a:ext cx="3753134" cy="3684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8685" y="1514901"/>
            <a:ext cx="3070748" cy="4012442"/>
            <a:chOff x="3957849" y="1009934"/>
            <a:chExt cx="3753136" cy="4872250"/>
          </a:xfrm>
        </p:grpSpPr>
        <p:sp>
          <p:nvSpPr>
            <p:cNvPr id="8" name="Rectangle 7"/>
            <p:cNvSpPr/>
            <p:nvPr/>
          </p:nvSpPr>
          <p:spPr>
            <a:xfrm>
              <a:off x="3957849" y="1869742"/>
              <a:ext cx="3753135" cy="36439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57851" y="1009934"/>
              <a:ext cx="3753134" cy="5049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entagon 9"/>
            <p:cNvSpPr/>
            <p:nvPr/>
          </p:nvSpPr>
          <p:spPr>
            <a:xfrm rot="5400000">
              <a:off x="5404511" y="68241"/>
              <a:ext cx="859811" cy="3753134"/>
            </a:xfrm>
            <a:prstGeom prst="homePlat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3957849" y="5513696"/>
              <a:ext cx="3753134" cy="368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72568" y="1514901"/>
            <a:ext cx="3070748" cy="4012442"/>
            <a:chOff x="3957849" y="1009934"/>
            <a:chExt cx="3753136" cy="4872250"/>
          </a:xfrm>
        </p:grpSpPr>
        <p:sp>
          <p:nvSpPr>
            <p:cNvPr id="13" name="Rectangle 12"/>
            <p:cNvSpPr/>
            <p:nvPr/>
          </p:nvSpPr>
          <p:spPr>
            <a:xfrm>
              <a:off x="3957849" y="1869742"/>
              <a:ext cx="3753135" cy="36439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57851" y="1009934"/>
              <a:ext cx="3753134" cy="5049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entagon 14"/>
            <p:cNvSpPr/>
            <p:nvPr/>
          </p:nvSpPr>
          <p:spPr>
            <a:xfrm rot="5400000">
              <a:off x="5404511" y="68241"/>
              <a:ext cx="859811" cy="3753134"/>
            </a:xfrm>
            <a:prstGeom prst="homePlate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3957849" y="5513696"/>
              <a:ext cx="3753134" cy="3684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>
            <a:fillRect/>
          </a:stretch>
        </p:blipFill>
        <p:spPr>
          <a:xfrm rot="16200000">
            <a:off x="5624015" y="3358485"/>
            <a:ext cx="4872250" cy="1751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>
            <a:fillRect/>
          </a:stretch>
        </p:blipFill>
        <p:spPr>
          <a:xfrm rot="5400000" flipH="1">
            <a:off x="1695737" y="3358485"/>
            <a:ext cx="4872250" cy="175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>
            <a:fillRect/>
          </a:stretch>
        </p:blipFill>
        <p:spPr>
          <a:xfrm>
            <a:off x="7972566" y="5531741"/>
            <a:ext cx="3070747" cy="1107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455991" y="1348552"/>
            <a:ext cx="3280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323833" y="2757926"/>
          <a:ext cx="2658745" cy="258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046"/>
              </a:tblGrid>
              <a:tr h="50736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 and secure business email</a:t>
                      </a:r>
                      <a:endParaRPr 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participant video meetings</a:t>
                      </a:r>
                      <a:endParaRPr 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GB cloud storage per user</a:t>
                      </a:r>
                      <a:endParaRPr 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 and management controls</a:t>
                      </a:r>
                      <a:endParaRPr 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Support</a:t>
                      </a:r>
                      <a:endParaRPr 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5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5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5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455991" y="2708144"/>
          <a:ext cx="3280012" cy="25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012"/>
              </a:tblGrid>
              <a:tr h="62893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 and secure business email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participant video meetings + recording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TB cloud storage per user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 and management controls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Support (paid upgrade to Enhanced Support)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8181975" y="2729865"/>
          <a:ext cx="2921000" cy="456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/>
              </a:tblGrid>
              <a:tr h="28829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Custom and secure business email + eDiscovery, retention</a:t>
                      </a:r>
                      <a:endParaRPr 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250 participant video meetings + recording, attendance tracking</a:t>
                      </a:r>
                      <a:endParaRPr 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5 TB cloud storage per user</a:t>
                      </a:r>
                      <a:endParaRPr 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Enhanced security and management controls, including Vault and advanced endpoint management</a:t>
                      </a:r>
                      <a:endParaRPr 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Standard Support (paid upgrade to Enhanced Support)</a:t>
                      </a:r>
                      <a:endParaRPr 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94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94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94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148684" y="1706887"/>
            <a:ext cx="3070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72558" y="1706887"/>
            <a:ext cx="3070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Ultimate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0" y="6434455"/>
            <a:ext cx="12192000" cy="4235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9"/>
          <p:cNvSpPr txBox="1"/>
          <p:nvPr/>
        </p:nvSpPr>
        <p:spPr>
          <a:xfrm>
            <a:off x="3893508" y="226072"/>
            <a:ext cx="426020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14400"/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suite</a:t>
            </a:r>
            <a:endParaRPr lang="en-US" sz="4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29" name="Freeform 29"/>
            <p:cNvSpPr/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50"/>
            <p:cNvSpPr/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56"/>
            <p:cNvSpPr/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1"/>
            <p:cNvSpPr/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4"/>
            <p:cNvSpPr/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5"/>
            <p:cNvSpPr/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6"/>
            <p:cNvSpPr/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68"/>
            <p:cNvSpPr/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76"/>
            <p:cNvSpPr/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77"/>
            <p:cNvSpPr/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78"/>
            <p:cNvSpPr/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80"/>
            <p:cNvSpPr/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81"/>
            <p:cNvSpPr/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82"/>
            <p:cNvSpPr/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83"/>
            <p:cNvSpPr/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84"/>
            <p:cNvSpPr/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85"/>
            <p:cNvSpPr/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86"/>
            <p:cNvSpPr/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88"/>
            <p:cNvSpPr/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89"/>
            <p:cNvSpPr/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90"/>
            <p:cNvSpPr/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92"/>
            <p:cNvSpPr/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93"/>
            <p:cNvSpPr/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94"/>
            <p:cNvSpPr/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95"/>
            <p:cNvSpPr/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96"/>
            <p:cNvSpPr/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97"/>
            <p:cNvSpPr/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98"/>
            <p:cNvSpPr/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100"/>
            <p:cNvSpPr/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101"/>
            <p:cNvSpPr/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102"/>
            <p:cNvSpPr/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103"/>
            <p:cNvSpPr/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" name="Freeform 104"/>
            <p:cNvSpPr/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5" name="Freeform 105"/>
            <p:cNvSpPr/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7" name="Freeform 107"/>
            <p:cNvSpPr/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8" name="Freeform 108"/>
            <p:cNvSpPr/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9" name="Freeform 109"/>
            <p:cNvSpPr/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0" name="Freeform 110"/>
            <p:cNvSpPr/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1" name="Freeform 111"/>
            <p:cNvSpPr/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2" name="Freeform 112"/>
            <p:cNvSpPr/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4" name="Freeform 114"/>
            <p:cNvSpPr/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5" name="Freeform 115"/>
            <p:cNvSpPr/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6" name="Freeform 116"/>
            <p:cNvSpPr/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117"/>
            <p:cNvSpPr/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118"/>
            <p:cNvSpPr/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119"/>
            <p:cNvSpPr/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Freeform 120"/>
            <p:cNvSpPr/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121"/>
            <p:cNvSpPr/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122"/>
            <p:cNvSpPr/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123"/>
            <p:cNvSpPr/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124"/>
            <p:cNvSpPr/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Freeform 125"/>
            <p:cNvSpPr/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126"/>
            <p:cNvSpPr/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7" name="Freeform 127"/>
            <p:cNvSpPr/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8" name="Freeform 128"/>
            <p:cNvSpPr/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9" name="Freeform 129"/>
            <p:cNvSpPr/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0" name="Freeform 130"/>
            <p:cNvSpPr/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1" name="Freeform 131"/>
            <p:cNvSpPr/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2" name="Freeform 132"/>
            <p:cNvSpPr/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3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5" name="Freeform 135"/>
            <p:cNvSpPr/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6" name="Freeform 136"/>
            <p:cNvSpPr/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7" name="Freeform 137"/>
            <p:cNvSpPr/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8" name="Freeform 138"/>
            <p:cNvSpPr/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9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0" name="Freeform 140"/>
            <p:cNvSpPr/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1" name="Freeform 141"/>
            <p:cNvSpPr/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2" name="Freeform 142"/>
            <p:cNvSpPr/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3" name="Freeform 143"/>
            <p:cNvSpPr/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4" name="Freeform 144"/>
            <p:cNvSpPr/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5" name="Freeform 145"/>
            <p:cNvSpPr/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6" name="Freeform 146"/>
            <p:cNvSpPr/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7" name="Freeform 147"/>
            <p:cNvSpPr/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8" name="Freeform 148"/>
            <p:cNvSpPr/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9" name="Freeform 149"/>
            <p:cNvSpPr/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0" name="Freeform 150"/>
            <p:cNvSpPr/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1" name="Freeform 151"/>
            <p:cNvSpPr/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2" name="Freeform 152"/>
            <p:cNvSpPr/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3" name="Freeform 153"/>
            <p:cNvSpPr/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4" name="Freeform 154"/>
            <p:cNvSpPr/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5" name="Freeform 155"/>
            <p:cNvSpPr/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6" name="Freeform 156"/>
            <p:cNvSpPr/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7" name="Freeform 157"/>
            <p:cNvSpPr/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8" name="Freeform 158"/>
            <p:cNvSpPr/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9" name="Freeform 159"/>
            <p:cNvSpPr/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0" name="Freeform 160"/>
            <p:cNvSpPr/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1" name="Freeform 161"/>
            <p:cNvSpPr/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2" name="Freeform 162"/>
            <p:cNvSpPr/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3" name="Freeform 163"/>
            <p:cNvSpPr/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4" name="Freeform 164"/>
            <p:cNvSpPr/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5" name="Freeform 165"/>
            <p:cNvSpPr/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6" name="Freeform 166"/>
            <p:cNvSpPr/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7" name="Freeform 167"/>
            <p:cNvSpPr/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8" name="Freeform 168"/>
            <p:cNvSpPr/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9" name="Freeform 169"/>
            <p:cNvSpPr/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0" name="Freeform 170"/>
            <p:cNvSpPr/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1" name="Freeform 171"/>
            <p:cNvSpPr/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2" name="Freeform 172"/>
            <p:cNvSpPr/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3" name="Freeform 173"/>
            <p:cNvSpPr/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4" name="Freeform 174"/>
            <p:cNvSpPr/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5" name="Freeform 175"/>
            <p:cNvSpPr/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6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7" name="Freeform 177"/>
            <p:cNvSpPr/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8" name="Freeform 178"/>
            <p:cNvSpPr/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9" name="Freeform 179"/>
            <p:cNvSpPr/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0" name="Freeform 180"/>
            <p:cNvSpPr/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1" name="Freeform 181"/>
            <p:cNvSpPr/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2" name="Freeform 182"/>
            <p:cNvSpPr/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3" name="Freeform 183"/>
            <p:cNvSpPr/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4" name="Freeform 184"/>
            <p:cNvSpPr/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5" name="Freeform 185"/>
            <p:cNvSpPr/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6" name="Freeform 186"/>
            <p:cNvSpPr/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7" name="Freeform 187"/>
            <p:cNvSpPr/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8" name="Freeform 188"/>
            <p:cNvSpPr/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9" name="Freeform 189"/>
            <p:cNvSpPr/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0" name="Freeform 190"/>
            <p:cNvSpPr/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1" name="Freeform 191"/>
            <p:cNvSpPr/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2" name="Freeform 192"/>
            <p:cNvSpPr/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3" name="Freeform 193"/>
            <p:cNvSpPr/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4" name="Freeform 194"/>
            <p:cNvSpPr/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5" name="Freeform 195"/>
            <p:cNvSpPr/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6" name="Freeform 196"/>
            <p:cNvSpPr/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7" name="Freeform 197"/>
            <p:cNvSpPr/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8" name="Freeform 198"/>
            <p:cNvSpPr/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9" name="Freeform 199"/>
            <p:cNvSpPr/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0" name="Freeform 200"/>
            <p:cNvSpPr/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1" name="Freeform 201"/>
            <p:cNvSpPr/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2" name="Freeform 202"/>
            <p:cNvSpPr/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3" name="Freeform 203"/>
            <p:cNvSpPr/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4" name="Freeform 204"/>
            <p:cNvSpPr/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5" name="Freeform 205"/>
            <p:cNvSpPr/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6" name="Freeform 206"/>
            <p:cNvSpPr/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>
            <a:fillRect/>
          </a:stretch>
        </p:blipFill>
        <p:spPr>
          <a:xfrm>
            <a:off x="1148684" y="5528943"/>
            <a:ext cx="3070747" cy="1107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219434" y="1009934"/>
            <a:ext cx="3753136" cy="4872250"/>
            <a:chOff x="3957849" y="1009934"/>
            <a:chExt cx="3753136" cy="4872250"/>
          </a:xfrm>
        </p:grpSpPr>
        <p:sp>
          <p:nvSpPr>
            <p:cNvPr id="4" name="Rectangle 3"/>
            <p:cNvSpPr/>
            <p:nvPr/>
          </p:nvSpPr>
          <p:spPr>
            <a:xfrm>
              <a:off x="3957849" y="1869742"/>
              <a:ext cx="3753135" cy="36439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957851" y="1009934"/>
              <a:ext cx="3753134" cy="5049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Pentagon 2"/>
            <p:cNvSpPr/>
            <p:nvPr/>
          </p:nvSpPr>
          <p:spPr>
            <a:xfrm rot="5400000">
              <a:off x="5404511" y="68241"/>
              <a:ext cx="859811" cy="3753134"/>
            </a:xfrm>
            <a:prstGeom prst="homePlate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flipV="1">
              <a:off x="3957849" y="5513696"/>
              <a:ext cx="3753134" cy="3684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8685" y="1514901"/>
            <a:ext cx="3070748" cy="4012442"/>
            <a:chOff x="3957849" y="1009934"/>
            <a:chExt cx="3753136" cy="4872250"/>
          </a:xfrm>
        </p:grpSpPr>
        <p:sp>
          <p:nvSpPr>
            <p:cNvPr id="8" name="Rectangle 7"/>
            <p:cNvSpPr/>
            <p:nvPr/>
          </p:nvSpPr>
          <p:spPr>
            <a:xfrm>
              <a:off x="3957849" y="1869742"/>
              <a:ext cx="3753135" cy="36439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57851" y="1009934"/>
              <a:ext cx="3753134" cy="5049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entagon 9"/>
            <p:cNvSpPr/>
            <p:nvPr/>
          </p:nvSpPr>
          <p:spPr>
            <a:xfrm rot="5400000">
              <a:off x="5404511" y="68241"/>
              <a:ext cx="859811" cy="3753134"/>
            </a:xfrm>
            <a:prstGeom prst="homePlat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3957849" y="5513696"/>
              <a:ext cx="3753134" cy="368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72568" y="1514901"/>
            <a:ext cx="3070748" cy="4012442"/>
            <a:chOff x="3957849" y="1009934"/>
            <a:chExt cx="3753136" cy="4872250"/>
          </a:xfrm>
        </p:grpSpPr>
        <p:sp>
          <p:nvSpPr>
            <p:cNvPr id="13" name="Rectangle 12"/>
            <p:cNvSpPr/>
            <p:nvPr/>
          </p:nvSpPr>
          <p:spPr>
            <a:xfrm>
              <a:off x="3957849" y="1869742"/>
              <a:ext cx="3753135" cy="36439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57851" y="1009934"/>
              <a:ext cx="3753134" cy="5049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entagon 14"/>
            <p:cNvSpPr/>
            <p:nvPr/>
          </p:nvSpPr>
          <p:spPr>
            <a:xfrm rot="5400000">
              <a:off x="5404511" y="68241"/>
              <a:ext cx="859811" cy="3753134"/>
            </a:xfrm>
            <a:prstGeom prst="homePlate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3957849" y="5513696"/>
              <a:ext cx="3753134" cy="3684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>
            <a:fillRect/>
          </a:stretch>
        </p:blipFill>
        <p:spPr>
          <a:xfrm rot="16200000">
            <a:off x="5624015" y="3358485"/>
            <a:ext cx="4872250" cy="1751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>
            <a:fillRect/>
          </a:stretch>
        </p:blipFill>
        <p:spPr>
          <a:xfrm rot="5400000" flipH="1">
            <a:off x="1695737" y="3358485"/>
            <a:ext cx="4872250" cy="175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>
            <a:fillRect/>
          </a:stretch>
        </p:blipFill>
        <p:spPr>
          <a:xfrm>
            <a:off x="7972566" y="5531741"/>
            <a:ext cx="3070747" cy="1107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455991" y="1348552"/>
            <a:ext cx="3280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323833" y="2757926"/>
          <a:ext cx="2659046" cy="258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046"/>
              </a:tblGrid>
              <a:tr h="50736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website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 storage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Scalable bandwidth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 SSL by Let's Encrypt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databases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FTP logins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5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5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5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455991" y="2708144"/>
          <a:ext cx="3280012" cy="25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012"/>
              </a:tblGrid>
              <a:tr h="62893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 websites</a:t>
                      </a:r>
                      <a:endParaRPr lang="en-US" sz="2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 storage</a:t>
                      </a:r>
                      <a:endParaRPr lang="en-US" sz="2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Scalable bandwidth</a:t>
                      </a:r>
                      <a:endParaRPr lang="en-US" sz="2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 SSL by Let's Encrypt</a:t>
                      </a:r>
                      <a:endParaRPr lang="en-US" sz="2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databases</a:t>
                      </a:r>
                      <a:endParaRPr lang="en-US" sz="2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FTP logins</a:t>
                      </a:r>
                      <a:endParaRPr lang="en-US" sz="2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8181975" y="2729865"/>
          <a:ext cx="2921000" cy="456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/>
              </a:tblGrid>
              <a:tr h="28829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Unlimited websites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Unlimited storage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Scalable bandwidth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Free SSL by Let's Encrypt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Unlimited databases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Unlimited FTP logins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algn="ctr"/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94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94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94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148684" y="1706887"/>
            <a:ext cx="3070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72558" y="1706887"/>
            <a:ext cx="3070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Ultimate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0" y="6434455"/>
            <a:ext cx="12192000" cy="4235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9"/>
          <p:cNvSpPr txBox="1"/>
          <p:nvPr/>
        </p:nvSpPr>
        <p:spPr>
          <a:xfrm>
            <a:off x="3893508" y="226072"/>
            <a:ext cx="426020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14400"/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</a:t>
            </a:r>
            <a:endParaRPr lang="en-US" sz="4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29" name="Freeform 29"/>
            <p:cNvSpPr/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50"/>
            <p:cNvSpPr/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56"/>
            <p:cNvSpPr/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1"/>
            <p:cNvSpPr/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4"/>
            <p:cNvSpPr/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5"/>
            <p:cNvSpPr/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6"/>
            <p:cNvSpPr/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68"/>
            <p:cNvSpPr/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76"/>
            <p:cNvSpPr/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77"/>
            <p:cNvSpPr/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78"/>
            <p:cNvSpPr/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80"/>
            <p:cNvSpPr/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81"/>
            <p:cNvSpPr/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82"/>
            <p:cNvSpPr/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83"/>
            <p:cNvSpPr/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84"/>
            <p:cNvSpPr/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85"/>
            <p:cNvSpPr/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86"/>
            <p:cNvSpPr/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88"/>
            <p:cNvSpPr/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89"/>
            <p:cNvSpPr/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90"/>
            <p:cNvSpPr/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92"/>
            <p:cNvSpPr/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93"/>
            <p:cNvSpPr/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94"/>
            <p:cNvSpPr/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95"/>
            <p:cNvSpPr/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96"/>
            <p:cNvSpPr/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97"/>
            <p:cNvSpPr/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98"/>
            <p:cNvSpPr/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100"/>
            <p:cNvSpPr/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101"/>
            <p:cNvSpPr/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102"/>
            <p:cNvSpPr/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103"/>
            <p:cNvSpPr/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" name="Freeform 104"/>
            <p:cNvSpPr/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5" name="Freeform 105"/>
            <p:cNvSpPr/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7" name="Freeform 107"/>
            <p:cNvSpPr/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8" name="Freeform 108"/>
            <p:cNvSpPr/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9" name="Freeform 109"/>
            <p:cNvSpPr/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0" name="Freeform 110"/>
            <p:cNvSpPr/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1" name="Freeform 111"/>
            <p:cNvSpPr/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2" name="Freeform 112"/>
            <p:cNvSpPr/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4" name="Freeform 114"/>
            <p:cNvSpPr/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5" name="Freeform 115"/>
            <p:cNvSpPr/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6" name="Freeform 116"/>
            <p:cNvSpPr/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117"/>
            <p:cNvSpPr/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118"/>
            <p:cNvSpPr/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119"/>
            <p:cNvSpPr/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Freeform 120"/>
            <p:cNvSpPr/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121"/>
            <p:cNvSpPr/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122"/>
            <p:cNvSpPr/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123"/>
            <p:cNvSpPr/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124"/>
            <p:cNvSpPr/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Freeform 125"/>
            <p:cNvSpPr/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126"/>
            <p:cNvSpPr/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7" name="Freeform 127"/>
            <p:cNvSpPr/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8" name="Freeform 128"/>
            <p:cNvSpPr/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9" name="Freeform 129"/>
            <p:cNvSpPr/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0" name="Freeform 130"/>
            <p:cNvSpPr/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1" name="Freeform 131"/>
            <p:cNvSpPr/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2" name="Freeform 132"/>
            <p:cNvSpPr/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3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5" name="Freeform 135"/>
            <p:cNvSpPr/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6" name="Freeform 136"/>
            <p:cNvSpPr/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7" name="Freeform 137"/>
            <p:cNvSpPr/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8" name="Freeform 138"/>
            <p:cNvSpPr/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9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0" name="Freeform 140"/>
            <p:cNvSpPr/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1" name="Freeform 141"/>
            <p:cNvSpPr/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2" name="Freeform 142"/>
            <p:cNvSpPr/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3" name="Freeform 143"/>
            <p:cNvSpPr/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4" name="Freeform 144"/>
            <p:cNvSpPr/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5" name="Freeform 145"/>
            <p:cNvSpPr/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6" name="Freeform 146"/>
            <p:cNvSpPr/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7" name="Freeform 147"/>
            <p:cNvSpPr/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8" name="Freeform 148"/>
            <p:cNvSpPr/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9" name="Freeform 149"/>
            <p:cNvSpPr/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0" name="Freeform 150"/>
            <p:cNvSpPr/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1" name="Freeform 151"/>
            <p:cNvSpPr/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2" name="Freeform 152"/>
            <p:cNvSpPr/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3" name="Freeform 153"/>
            <p:cNvSpPr/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4" name="Freeform 154"/>
            <p:cNvSpPr/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5" name="Freeform 155"/>
            <p:cNvSpPr/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6" name="Freeform 156"/>
            <p:cNvSpPr/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7" name="Freeform 157"/>
            <p:cNvSpPr/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8" name="Freeform 158"/>
            <p:cNvSpPr/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9" name="Freeform 159"/>
            <p:cNvSpPr/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0" name="Freeform 160"/>
            <p:cNvSpPr/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1" name="Freeform 161"/>
            <p:cNvSpPr/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2" name="Freeform 162"/>
            <p:cNvSpPr/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3" name="Freeform 163"/>
            <p:cNvSpPr/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4" name="Freeform 164"/>
            <p:cNvSpPr/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5" name="Freeform 165"/>
            <p:cNvSpPr/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6" name="Freeform 166"/>
            <p:cNvSpPr/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7" name="Freeform 167"/>
            <p:cNvSpPr/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8" name="Freeform 168"/>
            <p:cNvSpPr/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9" name="Freeform 169"/>
            <p:cNvSpPr/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0" name="Freeform 170"/>
            <p:cNvSpPr/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1" name="Freeform 171"/>
            <p:cNvSpPr/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2" name="Freeform 172"/>
            <p:cNvSpPr/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3" name="Freeform 173"/>
            <p:cNvSpPr/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4" name="Freeform 174"/>
            <p:cNvSpPr/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5" name="Freeform 175"/>
            <p:cNvSpPr/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6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7" name="Freeform 177"/>
            <p:cNvSpPr/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8" name="Freeform 178"/>
            <p:cNvSpPr/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9" name="Freeform 179"/>
            <p:cNvSpPr/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0" name="Freeform 180"/>
            <p:cNvSpPr/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1" name="Freeform 181"/>
            <p:cNvSpPr/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2" name="Freeform 182"/>
            <p:cNvSpPr/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3" name="Freeform 183"/>
            <p:cNvSpPr/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4" name="Freeform 184"/>
            <p:cNvSpPr/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5" name="Freeform 185"/>
            <p:cNvSpPr/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6" name="Freeform 186"/>
            <p:cNvSpPr/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7" name="Freeform 187"/>
            <p:cNvSpPr/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8" name="Freeform 188"/>
            <p:cNvSpPr/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9" name="Freeform 189"/>
            <p:cNvSpPr/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0" name="Freeform 190"/>
            <p:cNvSpPr/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1" name="Freeform 191"/>
            <p:cNvSpPr/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2" name="Freeform 192"/>
            <p:cNvSpPr/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3" name="Freeform 193"/>
            <p:cNvSpPr/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4" name="Freeform 194"/>
            <p:cNvSpPr/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5" name="Freeform 195"/>
            <p:cNvSpPr/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6" name="Freeform 196"/>
            <p:cNvSpPr/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7" name="Freeform 197"/>
            <p:cNvSpPr/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8" name="Freeform 198"/>
            <p:cNvSpPr/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9" name="Freeform 199"/>
            <p:cNvSpPr/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0" name="Freeform 200"/>
            <p:cNvSpPr/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1" name="Freeform 201"/>
            <p:cNvSpPr/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2" name="Freeform 202"/>
            <p:cNvSpPr/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3" name="Freeform 203"/>
            <p:cNvSpPr/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4" name="Freeform 204"/>
            <p:cNvSpPr/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5" name="Freeform 205"/>
            <p:cNvSpPr/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6" name="Freeform 206"/>
            <p:cNvSpPr/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>
            <a:fillRect/>
          </a:stretch>
        </p:blipFill>
        <p:spPr>
          <a:xfrm>
            <a:off x="1148684" y="5528943"/>
            <a:ext cx="3070747" cy="1107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219434" y="1009934"/>
            <a:ext cx="3753136" cy="4872250"/>
            <a:chOff x="3957849" y="1009934"/>
            <a:chExt cx="3753136" cy="4872250"/>
          </a:xfrm>
        </p:grpSpPr>
        <p:sp>
          <p:nvSpPr>
            <p:cNvPr id="4" name="Rectangle 3"/>
            <p:cNvSpPr/>
            <p:nvPr/>
          </p:nvSpPr>
          <p:spPr>
            <a:xfrm>
              <a:off x="3957849" y="1869742"/>
              <a:ext cx="3753135" cy="36439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957851" y="1009934"/>
              <a:ext cx="3753134" cy="5049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Pentagon 2"/>
            <p:cNvSpPr/>
            <p:nvPr/>
          </p:nvSpPr>
          <p:spPr>
            <a:xfrm rot="5400000">
              <a:off x="5404511" y="68241"/>
              <a:ext cx="859811" cy="3753134"/>
            </a:xfrm>
            <a:prstGeom prst="homePlate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flipV="1">
              <a:off x="3957849" y="5513696"/>
              <a:ext cx="3753134" cy="3684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8685" y="1514901"/>
            <a:ext cx="3070748" cy="4012442"/>
            <a:chOff x="3957849" y="1009934"/>
            <a:chExt cx="3753136" cy="4872250"/>
          </a:xfrm>
        </p:grpSpPr>
        <p:sp>
          <p:nvSpPr>
            <p:cNvPr id="8" name="Rectangle 7"/>
            <p:cNvSpPr/>
            <p:nvPr/>
          </p:nvSpPr>
          <p:spPr>
            <a:xfrm>
              <a:off x="3957849" y="1869742"/>
              <a:ext cx="3753135" cy="36439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57851" y="1009934"/>
              <a:ext cx="3753134" cy="5049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entagon 9"/>
            <p:cNvSpPr/>
            <p:nvPr/>
          </p:nvSpPr>
          <p:spPr>
            <a:xfrm rot="5400000">
              <a:off x="5404511" y="68241"/>
              <a:ext cx="859811" cy="3753134"/>
            </a:xfrm>
            <a:prstGeom prst="homePlat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3957849" y="5513696"/>
              <a:ext cx="3753134" cy="368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72568" y="1514901"/>
            <a:ext cx="3070748" cy="4012442"/>
            <a:chOff x="3957849" y="1009934"/>
            <a:chExt cx="3753136" cy="4872250"/>
          </a:xfrm>
        </p:grpSpPr>
        <p:sp>
          <p:nvSpPr>
            <p:cNvPr id="13" name="Rectangle 12"/>
            <p:cNvSpPr/>
            <p:nvPr/>
          </p:nvSpPr>
          <p:spPr>
            <a:xfrm>
              <a:off x="3957849" y="1869742"/>
              <a:ext cx="3753135" cy="36439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57851" y="1009934"/>
              <a:ext cx="3753134" cy="5049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entagon 14"/>
            <p:cNvSpPr/>
            <p:nvPr/>
          </p:nvSpPr>
          <p:spPr>
            <a:xfrm rot="5400000">
              <a:off x="5404511" y="68241"/>
              <a:ext cx="859811" cy="3753134"/>
            </a:xfrm>
            <a:prstGeom prst="homePlate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3957849" y="5513696"/>
              <a:ext cx="3753134" cy="3684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>
            <a:fillRect/>
          </a:stretch>
        </p:blipFill>
        <p:spPr>
          <a:xfrm rot="16200000">
            <a:off x="5624015" y="3358485"/>
            <a:ext cx="4872250" cy="1751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>
            <a:fillRect/>
          </a:stretch>
        </p:blipFill>
        <p:spPr>
          <a:xfrm rot="5400000" flipH="1">
            <a:off x="1695737" y="3358485"/>
            <a:ext cx="4872250" cy="175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>
            <a:fillRect/>
          </a:stretch>
        </p:blipFill>
        <p:spPr>
          <a:xfrm>
            <a:off x="7972566" y="5531741"/>
            <a:ext cx="3070747" cy="1107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455991" y="1348552"/>
            <a:ext cx="3280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323833" y="2757926"/>
          <a:ext cx="2659046" cy="258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046"/>
              </a:tblGrid>
              <a:tr h="50736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$10,000 warranty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Secure customer information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help boost Google rankings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TrustLogo® Site Seal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5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5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5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455991" y="2708144"/>
          <a:ext cx="3280012" cy="25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012"/>
              </a:tblGrid>
              <a:tr h="62893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$250,000 warranty</a:t>
                      </a:r>
                      <a:endParaRPr lang="en-US" sz="2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Secure customer information</a:t>
                      </a:r>
                      <a:endParaRPr lang="en-US" sz="2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help boost Google rankings</a:t>
                      </a:r>
                      <a:endParaRPr lang="en-US" sz="2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TrustLogo® Site Seal</a:t>
                      </a:r>
                      <a:endParaRPr lang="en-US" sz="2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 multiple subdomains</a:t>
                      </a:r>
                      <a:endParaRPr lang="en-US" sz="2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89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8181975" y="2729865"/>
          <a:ext cx="2921000" cy="456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/>
              </a:tblGrid>
              <a:tr h="28829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$1,750,000 warranty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Secure customer information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May help boost Google rankings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TrustLogo® Site Seal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Enhanced e-commerce conversion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Green "trust" visual bar</a:t>
                      </a: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algn="ctr"/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94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94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94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148684" y="1706887"/>
            <a:ext cx="3070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72558" y="1706887"/>
            <a:ext cx="3070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Ultimate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-11430" y="6412230"/>
            <a:ext cx="12192000" cy="4235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9"/>
          <p:cNvSpPr txBox="1"/>
          <p:nvPr/>
        </p:nvSpPr>
        <p:spPr>
          <a:xfrm>
            <a:off x="3893508" y="226072"/>
            <a:ext cx="426020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14400"/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</a:t>
            </a:r>
            <a:endParaRPr lang="en-US" sz="4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site platform presentation 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81647" y="2438659"/>
            <a:ext cx="2561558" cy="25615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balanced" dir="t"/>
          </a:scene3d>
          <a:sp3d prstMaterial="powder">
            <a:bevelT w="127000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Donut 2"/>
          <p:cNvSpPr/>
          <p:nvPr/>
        </p:nvSpPr>
        <p:spPr>
          <a:xfrm>
            <a:off x="511635" y="1980695"/>
            <a:ext cx="3519523" cy="3519523"/>
          </a:xfrm>
          <a:prstGeom prst="donut">
            <a:avLst>
              <a:gd name="adj" fmla="val 10687"/>
            </a:avLst>
          </a:prstGeom>
          <a:gradFill>
            <a:gsLst>
              <a:gs pos="16000">
                <a:schemeClr val="bg1">
                  <a:lumMod val="9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2" name="Donut 101"/>
          <p:cNvSpPr/>
          <p:nvPr/>
        </p:nvSpPr>
        <p:spPr>
          <a:xfrm>
            <a:off x="320020" y="1805601"/>
            <a:ext cx="3871476" cy="3871476"/>
          </a:xfrm>
          <a:prstGeom prst="donut">
            <a:avLst>
              <a:gd name="adj" fmla="val 1514"/>
            </a:avLst>
          </a:prstGeom>
          <a:gradFill>
            <a:gsLst>
              <a:gs pos="16000">
                <a:schemeClr val="bg1">
                  <a:lumMod val="8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4114251" y="1463442"/>
            <a:ext cx="7183389" cy="1121796"/>
            <a:chOff x="4113734" y="1462930"/>
            <a:chExt cx="7185260" cy="1122088"/>
          </a:xfrm>
        </p:grpSpPr>
        <p:sp>
          <p:nvSpPr>
            <p:cNvPr id="4" name="Rectangle 3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62620" y="1829003"/>
              <a:ext cx="5736374" cy="460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/>
                <a:t>predesign specs</a:t>
              </a:r>
              <a:endParaRPr lang="en-US" sz="2400" dirty="0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</a:ln>
          </p:spPr>
          <p:txBody>
            <a:bodyPr vert="horz" wrap="square" lIns="71981" tIns="91416" rIns="71981" bIns="91416" numCol="1" anchor="ctr" anchorCtr="1" compatLnSpc="1"/>
            <a:lstStyle/>
            <a:p>
              <a:r>
                <a:rPr lang="en-US" sz="44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80486" y="3243971"/>
            <a:ext cx="7033000" cy="1129014"/>
            <a:chOff x="4878898" y="3243971"/>
            <a:chExt cx="7033000" cy="1129014"/>
          </a:xfrm>
        </p:grpSpPr>
        <p:sp>
          <p:nvSpPr>
            <p:cNvPr id="19" name="Rectangle 18"/>
            <p:cNvSpPr/>
            <p:nvPr/>
          </p:nvSpPr>
          <p:spPr>
            <a:xfrm>
              <a:off x="5447627" y="3268786"/>
              <a:ext cx="6464271" cy="110419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4398" y="3607550"/>
              <a:ext cx="4496183" cy="4603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/>
                <a:t>design and features</a:t>
              </a:r>
              <a:endParaRPr lang="en-US" sz="2400" dirty="0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4878898" y="3243971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18900000" scaled="0"/>
            </a:gradFill>
            <a:ln w="0">
              <a:noFill/>
              <a:prstDash val="solid"/>
              <a:round/>
            </a:ln>
          </p:spPr>
          <p:txBody>
            <a:bodyPr vert="horz" wrap="square" lIns="71981" tIns="91416" rIns="71981" bIns="91416" numCol="1" anchor="ctr" anchorCtr="1" compatLnSpc="1"/>
            <a:lstStyle/>
            <a:p>
              <a:r>
                <a:rPr lang="en-US" sz="4400" ker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4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98933" y="5014193"/>
            <a:ext cx="7032998" cy="1125634"/>
            <a:chOff x="4097345" y="5014193"/>
            <a:chExt cx="7032998" cy="1125634"/>
          </a:xfrm>
        </p:grpSpPr>
        <p:sp>
          <p:nvSpPr>
            <p:cNvPr id="112" name="Rectangle 111"/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592845" y="5374391"/>
              <a:ext cx="5277737" cy="4603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/>
                <a:t>after sail support</a:t>
              </a:r>
              <a:endParaRPr lang="en-US" sz="2400" dirty="0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</a:ln>
          </p:spPr>
          <p:txBody>
            <a:bodyPr vert="horz" wrap="square" lIns="71981" tIns="91416" rIns="71981" bIns="91416" numCol="1" anchor="ctr" anchorCtr="1" compatLnSpc="1"/>
            <a:lstStyle/>
            <a:p>
              <a:r>
                <a:rPr lang="en-US" sz="4400" ker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4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Content Placeholder 7" descr="logo onlt trans 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000" y="2624455"/>
            <a:ext cx="2351405" cy="218884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68" name="Freeform 29"/>
            <p:cNvSpPr/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30"/>
            <p:cNvSpPr/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31"/>
            <p:cNvSpPr/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32"/>
            <p:cNvSpPr/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33"/>
            <p:cNvSpPr/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34"/>
            <p:cNvSpPr/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35"/>
            <p:cNvSpPr/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36"/>
            <p:cNvSpPr/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37"/>
            <p:cNvSpPr/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38"/>
            <p:cNvSpPr/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39"/>
            <p:cNvSpPr/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40"/>
            <p:cNvSpPr/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41"/>
            <p:cNvSpPr/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42"/>
            <p:cNvSpPr/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43"/>
            <p:cNvSpPr/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44"/>
            <p:cNvSpPr/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45"/>
            <p:cNvSpPr/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46"/>
            <p:cNvSpPr/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48"/>
            <p:cNvSpPr/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49"/>
            <p:cNvSpPr/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50"/>
            <p:cNvSpPr/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51"/>
            <p:cNvSpPr/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52"/>
            <p:cNvSpPr/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53"/>
            <p:cNvSpPr/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54"/>
            <p:cNvSpPr/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56"/>
            <p:cNvSpPr/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57"/>
            <p:cNvSpPr/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58"/>
            <p:cNvSpPr/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59"/>
            <p:cNvSpPr/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60"/>
            <p:cNvSpPr/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61"/>
            <p:cNvSpPr/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62"/>
            <p:cNvSpPr/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63"/>
            <p:cNvSpPr/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64"/>
            <p:cNvSpPr/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" name="Freeform 65"/>
            <p:cNvSpPr/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5" name="Freeform 66"/>
            <p:cNvSpPr/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6" name="Freeform 67"/>
            <p:cNvSpPr/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7" name="Freeform 68"/>
            <p:cNvSpPr/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8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9" name="Freeform 70"/>
            <p:cNvSpPr/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0" name="Freeform 71"/>
            <p:cNvSpPr/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1" name="Freeform 72"/>
            <p:cNvSpPr/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2" name="Freeform 73"/>
            <p:cNvSpPr/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3" name="Freeform 74"/>
            <p:cNvSpPr/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4" name="Freeform 75"/>
            <p:cNvSpPr/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5" name="Freeform 76"/>
            <p:cNvSpPr/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6" name="Freeform 77"/>
            <p:cNvSpPr/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78"/>
            <p:cNvSpPr/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79"/>
            <p:cNvSpPr/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80"/>
            <p:cNvSpPr/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Freeform 81"/>
            <p:cNvSpPr/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82"/>
            <p:cNvSpPr/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83"/>
            <p:cNvSpPr/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84"/>
            <p:cNvSpPr/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85"/>
            <p:cNvSpPr/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Freeform 86"/>
            <p:cNvSpPr/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7" name="Freeform 88"/>
            <p:cNvSpPr/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8" name="Freeform 89"/>
            <p:cNvSpPr/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9" name="Freeform 90"/>
            <p:cNvSpPr/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0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1" name="Freeform 92"/>
            <p:cNvSpPr/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2" name="Freeform 93"/>
            <p:cNvSpPr/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3" name="Freeform 94"/>
            <p:cNvSpPr/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4" name="Freeform 95"/>
            <p:cNvSpPr/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5" name="Freeform 96"/>
            <p:cNvSpPr/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6" name="Freeform 97"/>
            <p:cNvSpPr/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7" name="Freeform 98"/>
            <p:cNvSpPr/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8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9" name="Freeform 100"/>
            <p:cNvSpPr/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0" name="Freeform 101"/>
            <p:cNvSpPr/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1" name="Freeform 102"/>
            <p:cNvSpPr/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2" name="Freeform 103"/>
            <p:cNvSpPr/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3" name="Freeform 104"/>
            <p:cNvSpPr/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4" name="Freeform 105"/>
            <p:cNvSpPr/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5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6" name="Freeform 107"/>
            <p:cNvSpPr/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7" name="Freeform 108"/>
            <p:cNvSpPr/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8" name="Freeform 109"/>
            <p:cNvSpPr/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9" name="Freeform 110"/>
            <p:cNvSpPr/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0" name="Freeform 111"/>
            <p:cNvSpPr/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1" name="Freeform 112"/>
            <p:cNvSpPr/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2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3" name="Freeform 114"/>
            <p:cNvSpPr/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4" name="Freeform 115"/>
            <p:cNvSpPr/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5" name="Freeform 116"/>
            <p:cNvSpPr/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6" name="Freeform 117"/>
            <p:cNvSpPr/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7" name="Freeform 118"/>
            <p:cNvSpPr/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8" name="Freeform 119"/>
            <p:cNvSpPr/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9" name="Freeform 120"/>
            <p:cNvSpPr/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0" name="Freeform 121"/>
            <p:cNvSpPr/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1" name="Freeform 122"/>
            <p:cNvSpPr/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2" name="Freeform 123"/>
            <p:cNvSpPr/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3" name="Freeform 124"/>
            <p:cNvSpPr/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4" name="Freeform 125"/>
            <p:cNvSpPr/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5" name="Freeform 126"/>
            <p:cNvSpPr/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6" name="Freeform 127"/>
            <p:cNvSpPr/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7" name="Freeform 128"/>
            <p:cNvSpPr/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8" name="Freeform 129"/>
            <p:cNvSpPr/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9" name="Freeform 130"/>
            <p:cNvSpPr/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0" name="Freeform 131"/>
            <p:cNvSpPr/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1" name="Freeform 132"/>
            <p:cNvSpPr/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2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3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4" name="Freeform 135"/>
            <p:cNvSpPr/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5" name="Freeform 136"/>
            <p:cNvSpPr/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6" name="Freeform 137"/>
            <p:cNvSpPr/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7" name="Freeform 138"/>
            <p:cNvSpPr/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8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9" name="Freeform 140"/>
            <p:cNvSpPr/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0" name="Freeform 141"/>
            <p:cNvSpPr/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1" name="Freeform 142"/>
            <p:cNvSpPr/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2" name="Freeform 143"/>
            <p:cNvSpPr/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3" name="Freeform 144"/>
            <p:cNvSpPr/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4" name="Freeform 145"/>
            <p:cNvSpPr/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5" name="Freeform 146"/>
            <p:cNvSpPr/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6" name="Freeform 147"/>
            <p:cNvSpPr/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7" name="Freeform 148"/>
            <p:cNvSpPr/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8" name="Freeform 149"/>
            <p:cNvSpPr/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9" name="Freeform 150"/>
            <p:cNvSpPr/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0" name="Freeform 151"/>
            <p:cNvSpPr/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1" name="Freeform 152"/>
            <p:cNvSpPr/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2" name="Freeform 153"/>
            <p:cNvSpPr/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3" name="Freeform 154"/>
            <p:cNvSpPr/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4" name="Freeform 155"/>
            <p:cNvSpPr/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5" name="Freeform 156"/>
            <p:cNvSpPr/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6" name="Freeform 157"/>
            <p:cNvSpPr/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7" name="Freeform 158"/>
            <p:cNvSpPr/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8" name="Freeform 159"/>
            <p:cNvSpPr/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9" name="Freeform 160"/>
            <p:cNvSpPr/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0" name="Freeform 161"/>
            <p:cNvSpPr/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1" name="Freeform 162"/>
            <p:cNvSpPr/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2" name="Freeform 163"/>
            <p:cNvSpPr/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3" name="Freeform 164"/>
            <p:cNvSpPr/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4" name="Freeform 165"/>
            <p:cNvSpPr/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5" name="Freeform 166"/>
            <p:cNvSpPr/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6" name="Freeform 167"/>
            <p:cNvSpPr/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7" name="Freeform 168"/>
            <p:cNvSpPr/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8" name="Freeform 169"/>
            <p:cNvSpPr/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9" name="Freeform 170"/>
            <p:cNvSpPr/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0" name="Freeform 171"/>
            <p:cNvSpPr/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1" name="Freeform 172"/>
            <p:cNvSpPr/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2" name="Freeform 173"/>
            <p:cNvSpPr/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3" name="Freeform 174"/>
            <p:cNvSpPr/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4" name="Freeform 175"/>
            <p:cNvSpPr/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5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6" name="Freeform 177"/>
            <p:cNvSpPr/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7" name="Freeform 178"/>
            <p:cNvSpPr/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8" name="Freeform 179"/>
            <p:cNvSpPr/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9" name="Freeform 180"/>
            <p:cNvSpPr/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0" name="Freeform 181"/>
            <p:cNvSpPr/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1" name="Freeform 182"/>
            <p:cNvSpPr/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2" name="Freeform 183"/>
            <p:cNvSpPr/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3" name="Freeform 184"/>
            <p:cNvSpPr/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4" name="Freeform 185"/>
            <p:cNvSpPr/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5" name="Freeform 186"/>
            <p:cNvSpPr/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6" name="Freeform 187"/>
            <p:cNvSpPr/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7" name="Freeform 188"/>
            <p:cNvSpPr/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8" name="Freeform 189"/>
            <p:cNvSpPr/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9" name="Freeform 190"/>
            <p:cNvSpPr/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0" name="Freeform 191"/>
            <p:cNvSpPr/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1" name="Freeform 192"/>
            <p:cNvSpPr/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2" name="Freeform 193"/>
            <p:cNvSpPr/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3" name="Freeform 194"/>
            <p:cNvSpPr/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4" name="Freeform 195"/>
            <p:cNvSpPr/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5" name="Freeform 196"/>
            <p:cNvSpPr/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6" name="Freeform 197"/>
            <p:cNvSpPr/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7" name="Freeform 198"/>
            <p:cNvSpPr/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8" name="Freeform 199"/>
            <p:cNvSpPr/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9" name="Freeform 200"/>
            <p:cNvSpPr/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0" name="Freeform 201"/>
            <p:cNvSpPr/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1" name="Freeform 202"/>
            <p:cNvSpPr/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2" name="Freeform 203"/>
            <p:cNvSpPr/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3" name="Freeform 204"/>
            <p:cNvSpPr/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4" name="Freeform 205"/>
            <p:cNvSpPr/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5" name="Freeform 206"/>
            <p:cNvSpPr/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5" name="Freeform 64"/>
          <p:cNvSpPr/>
          <p:nvPr/>
        </p:nvSpPr>
        <p:spPr>
          <a:xfrm>
            <a:off x="2260319" y="3461048"/>
            <a:ext cx="7623269" cy="1078344"/>
          </a:xfrm>
          <a:custGeom>
            <a:avLst/>
            <a:gdLst>
              <a:gd name="connsiteX0" fmla="*/ 6628187 w 7623269"/>
              <a:gd name="connsiteY0" fmla="*/ 0 h 1078344"/>
              <a:gd name="connsiteX1" fmla="*/ 7125728 w 7623269"/>
              <a:gd name="connsiteY1" fmla="*/ 0 h 1078344"/>
              <a:gd name="connsiteX2" fmla="*/ 7623269 w 7623269"/>
              <a:gd name="connsiteY2" fmla="*/ 539172 h 1078344"/>
              <a:gd name="connsiteX3" fmla="*/ 7125728 w 7623269"/>
              <a:gd name="connsiteY3" fmla="*/ 1078344 h 1078344"/>
              <a:gd name="connsiteX4" fmla="*/ 6628187 w 7623269"/>
              <a:gd name="connsiteY4" fmla="*/ 1078343 h 1078344"/>
              <a:gd name="connsiteX5" fmla="*/ 6628187 w 7623269"/>
              <a:gd name="connsiteY5" fmla="*/ 1078344 h 1078344"/>
              <a:gd name="connsiteX6" fmla="*/ 0 w 7623269"/>
              <a:gd name="connsiteY6" fmla="*/ 1078344 h 1078344"/>
              <a:gd name="connsiteX7" fmla="*/ 0 w 7623269"/>
              <a:gd name="connsiteY7" fmla="*/ 1 h 1078344"/>
              <a:gd name="connsiteX8" fmla="*/ 6628187 w 7623269"/>
              <a:gd name="connsiteY8" fmla="*/ 1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3269" h="1078344">
                <a:moveTo>
                  <a:pt x="6628187" y="0"/>
                </a:moveTo>
                <a:lnTo>
                  <a:pt x="7125728" y="0"/>
                </a:lnTo>
                <a:cubicBezTo>
                  <a:pt x="7400512" y="0"/>
                  <a:pt x="7623269" y="241396"/>
                  <a:pt x="7623269" y="539172"/>
                </a:cubicBezTo>
                <a:cubicBezTo>
                  <a:pt x="7623269" y="836948"/>
                  <a:pt x="7400512" y="1078344"/>
                  <a:pt x="7125728" y="1078344"/>
                </a:cubicBezTo>
                <a:lnTo>
                  <a:pt x="6628187" y="1078343"/>
                </a:lnTo>
                <a:lnTo>
                  <a:pt x="6628187" y="1078344"/>
                </a:lnTo>
                <a:lnTo>
                  <a:pt x="0" y="1078344"/>
                </a:lnTo>
                <a:lnTo>
                  <a:pt x="0" y="1"/>
                </a:lnTo>
                <a:lnTo>
                  <a:pt x="662818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2260317" y="4539391"/>
            <a:ext cx="8772992" cy="1078344"/>
          </a:xfrm>
          <a:custGeom>
            <a:avLst/>
            <a:gdLst>
              <a:gd name="connsiteX0" fmla="*/ 0 w 8772992"/>
              <a:gd name="connsiteY0" fmla="*/ 0 h 1078344"/>
              <a:gd name="connsiteX1" fmla="*/ 7777910 w 8772992"/>
              <a:gd name="connsiteY1" fmla="*/ 0 h 1078344"/>
              <a:gd name="connsiteX2" fmla="*/ 7798081 w 8772992"/>
              <a:gd name="connsiteY2" fmla="*/ 0 h 1078344"/>
              <a:gd name="connsiteX3" fmla="*/ 8275451 w 8772992"/>
              <a:gd name="connsiteY3" fmla="*/ 0 h 1078344"/>
              <a:gd name="connsiteX4" fmla="*/ 8772992 w 8772992"/>
              <a:gd name="connsiteY4" fmla="*/ 539172 h 1078344"/>
              <a:gd name="connsiteX5" fmla="*/ 8275451 w 8772992"/>
              <a:gd name="connsiteY5" fmla="*/ 1078344 h 1078344"/>
              <a:gd name="connsiteX6" fmla="*/ 7777910 w 8772992"/>
              <a:gd name="connsiteY6" fmla="*/ 1078343 h 1078344"/>
              <a:gd name="connsiteX7" fmla="*/ 0 w 8772992"/>
              <a:gd name="connsiteY7" fmla="*/ 1078343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72992" h="1078344">
                <a:moveTo>
                  <a:pt x="0" y="0"/>
                </a:moveTo>
                <a:lnTo>
                  <a:pt x="7777910" y="0"/>
                </a:lnTo>
                <a:lnTo>
                  <a:pt x="7798081" y="0"/>
                </a:lnTo>
                <a:lnTo>
                  <a:pt x="8275451" y="0"/>
                </a:lnTo>
                <a:cubicBezTo>
                  <a:pt x="8550235" y="0"/>
                  <a:pt x="8772992" y="241396"/>
                  <a:pt x="8772992" y="539172"/>
                </a:cubicBezTo>
                <a:cubicBezTo>
                  <a:pt x="8772992" y="836948"/>
                  <a:pt x="8550235" y="1078344"/>
                  <a:pt x="8275451" y="1078344"/>
                </a:cubicBezTo>
                <a:lnTo>
                  <a:pt x="7777910" y="1078343"/>
                </a:lnTo>
                <a:lnTo>
                  <a:pt x="0" y="107834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2260319" y="2382707"/>
            <a:ext cx="6661808" cy="1082215"/>
          </a:xfrm>
          <a:custGeom>
            <a:avLst/>
            <a:gdLst>
              <a:gd name="connsiteX0" fmla="*/ 0 w 6661808"/>
              <a:gd name="connsiteY0" fmla="*/ 0 h 1082215"/>
              <a:gd name="connsiteX1" fmla="*/ 5666726 w 6661808"/>
              <a:gd name="connsiteY1" fmla="*/ 0 h 1082215"/>
              <a:gd name="connsiteX2" fmla="*/ 5666726 w 6661808"/>
              <a:gd name="connsiteY2" fmla="*/ 3871 h 1082215"/>
              <a:gd name="connsiteX3" fmla="*/ 6164267 w 6661808"/>
              <a:gd name="connsiteY3" fmla="*/ 3871 h 1082215"/>
              <a:gd name="connsiteX4" fmla="*/ 6661808 w 6661808"/>
              <a:gd name="connsiteY4" fmla="*/ 543043 h 1082215"/>
              <a:gd name="connsiteX5" fmla="*/ 6164267 w 6661808"/>
              <a:gd name="connsiteY5" fmla="*/ 1082215 h 1082215"/>
              <a:gd name="connsiteX6" fmla="*/ 5666726 w 6661808"/>
              <a:gd name="connsiteY6" fmla="*/ 1082214 h 1082215"/>
              <a:gd name="connsiteX7" fmla="*/ 5666726 w 6661808"/>
              <a:gd name="connsiteY7" fmla="*/ 1078343 h 1082215"/>
              <a:gd name="connsiteX8" fmla="*/ 0 w 6661808"/>
              <a:gd name="connsiteY8" fmla="*/ 1078343 h 108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1808" h="1082215">
                <a:moveTo>
                  <a:pt x="0" y="0"/>
                </a:moveTo>
                <a:lnTo>
                  <a:pt x="5666726" y="0"/>
                </a:lnTo>
                <a:lnTo>
                  <a:pt x="5666726" y="3871"/>
                </a:lnTo>
                <a:lnTo>
                  <a:pt x="6164267" y="3871"/>
                </a:lnTo>
                <a:cubicBezTo>
                  <a:pt x="6439051" y="3871"/>
                  <a:pt x="6661808" y="245267"/>
                  <a:pt x="6661808" y="543043"/>
                </a:cubicBezTo>
                <a:cubicBezTo>
                  <a:pt x="6661808" y="840819"/>
                  <a:pt x="6439051" y="1082215"/>
                  <a:pt x="6164267" y="1082215"/>
                </a:cubicBezTo>
                <a:lnTo>
                  <a:pt x="5666726" y="1082214"/>
                </a:lnTo>
                <a:lnTo>
                  <a:pt x="5666726" y="1078343"/>
                </a:lnTo>
                <a:lnTo>
                  <a:pt x="0" y="10783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2260319" y="1304363"/>
            <a:ext cx="7838423" cy="1078344"/>
          </a:xfrm>
          <a:custGeom>
            <a:avLst/>
            <a:gdLst>
              <a:gd name="connsiteX0" fmla="*/ 0 w 7838423"/>
              <a:gd name="connsiteY0" fmla="*/ 0 h 1078344"/>
              <a:gd name="connsiteX1" fmla="*/ 6843341 w 7838423"/>
              <a:gd name="connsiteY1" fmla="*/ 0 h 1078344"/>
              <a:gd name="connsiteX2" fmla="*/ 7112282 w 7838423"/>
              <a:gd name="connsiteY2" fmla="*/ 0 h 1078344"/>
              <a:gd name="connsiteX3" fmla="*/ 7340882 w 7838423"/>
              <a:gd name="connsiteY3" fmla="*/ 0 h 1078344"/>
              <a:gd name="connsiteX4" fmla="*/ 7838423 w 7838423"/>
              <a:gd name="connsiteY4" fmla="*/ 539172 h 1078344"/>
              <a:gd name="connsiteX5" fmla="*/ 7340882 w 7838423"/>
              <a:gd name="connsiteY5" fmla="*/ 1078344 h 1078344"/>
              <a:gd name="connsiteX6" fmla="*/ 6843341 w 7838423"/>
              <a:gd name="connsiteY6" fmla="*/ 1078343 h 1078344"/>
              <a:gd name="connsiteX7" fmla="*/ 0 w 7838423"/>
              <a:gd name="connsiteY7" fmla="*/ 1078343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8423" h="1078344">
                <a:moveTo>
                  <a:pt x="0" y="0"/>
                </a:moveTo>
                <a:lnTo>
                  <a:pt x="6843341" y="0"/>
                </a:lnTo>
                <a:lnTo>
                  <a:pt x="7112282" y="0"/>
                </a:lnTo>
                <a:lnTo>
                  <a:pt x="7340882" y="0"/>
                </a:lnTo>
                <a:cubicBezTo>
                  <a:pt x="7615666" y="0"/>
                  <a:pt x="7838423" y="241396"/>
                  <a:pt x="7838423" y="539172"/>
                </a:cubicBezTo>
                <a:cubicBezTo>
                  <a:pt x="7838423" y="836948"/>
                  <a:pt x="7615666" y="1078344"/>
                  <a:pt x="7340882" y="1078344"/>
                </a:cubicBezTo>
                <a:lnTo>
                  <a:pt x="6843341" y="1078343"/>
                </a:lnTo>
                <a:lnTo>
                  <a:pt x="0" y="10783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166189" y="847163"/>
            <a:ext cx="2620964" cy="5217459"/>
            <a:chOff x="2125848" y="1008529"/>
            <a:chExt cx="2400542" cy="4673600"/>
          </a:xfrm>
        </p:grpSpPr>
        <p:sp>
          <p:nvSpPr>
            <p:cNvPr id="15" name="Freeform 14"/>
            <p:cNvSpPr/>
            <p:nvPr/>
          </p:nvSpPr>
          <p:spPr bwMode="auto">
            <a:xfrm>
              <a:off x="2125848" y="1008529"/>
              <a:ext cx="2400542" cy="4673600"/>
            </a:xfrm>
            <a:custGeom>
              <a:avLst/>
              <a:gdLst>
                <a:gd name="connsiteX0" fmla="*/ 133167 w 2400542"/>
                <a:gd name="connsiteY0" fmla="*/ 432174 h 4673600"/>
                <a:gd name="connsiteX1" fmla="*/ 96889 w 2400542"/>
                <a:gd name="connsiteY1" fmla="*/ 468374 h 4673600"/>
                <a:gd name="connsiteX2" fmla="*/ 96889 w 2400542"/>
                <a:gd name="connsiteY2" fmla="*/ 4242196 h 4673600"/>
                <a:gd name="connsiteX3" fmla="*/ 133167 w 2400542"/>
                <a:gd name="connsiteY3" fmla="*/ 4278396 h 4673600"/>
                <a:gd name="connsiteX4" fmla="*/ 2258452 w 2400542"/>
                <a:gd name="connsiteY4" fmla="*/ 4278396 h 4673600"/>
                <a:gd name="connsiteX5" fmla="*/ 2294730 w 2400542"/>
                <a:gd name="connsiteY5" fmla="*/ 4242196 h 4673600"/>
                <a:gd name="connsiteX6" fmla="*/ 2294730 w 2400542"/>
                <a:gd name="connsiteY6" fmla="*/ 468374 h 4673600"/>
                <a:gd name="connsiteX7" fmla="*/ 2258452 w 2400542"/>
                <a:gd name="connsiteY7" fmla="*/ 432174 h 4673600"/>
                <a:gd name="connsiteX8" fmla="*/ 133167 w 2400542"/>
                <a:gd name="connsiteY8" fmla="*/ 432174 h 4673600"/>
                <a:gd name="connsiteX9" fmla="*/ 411176 w 2400542"/>
                <a:gd name="connsiteY9" fmla="*/ 0 h 4673600"/>
                <a:gd name="connsiteX10" fmla="*/ 1980296 w 2400542"/>
                <a:gd name="connsiteY10" fmla="*/ 0 h 4673600"/>
                <a:gd name="connsiteX11" fmla="*/ 2391472 w 2400542"/>
                <a:gd name="connsiteY11" fmla="*/ 410335 h 4673600"/>
                <a:gd name="connsiteX12" fmla="*/ 2391472 w 2400542"/>
                <a:gd name="connsiteY12" fmla="*/ 1052993 h 4673600"/>
                <a:gd name="connsiteX13" fmla="*/ 2400542 w 2400542"/>
                <a:gd name="connsiteY13" fmla="*/ 1052993 h 4673600"/>
                <a:gd name="connsiteX14" fmla="*/ 2400542 w 2400542"/>
                <a:gd name="connsiteY14" fmla="*/ 1451260 h 4673600"/>
                <a:gd name="connsiteX15" fmla="*/ 2391472 w 2400542"/>
                <a:gd name="connsiteY15" fmla="*/ 1451260 h 4673600"/>
                <a:gd name="connsiteX16" fmla="*/ 2391472 w 2400542"/>
                <a:gd name="connsiteY16" fmla="*/ 4263265 h 4673600"/>
                <a:gd name="connsiteX17" fmla="*/ 1980296 w 2400542"/>
                <a:gd name="connsiteY17" fmla="*/ 4673600 h 4673600"/>
                <a:gd name="connsiteX18" fmla="*/ 411176 w 2400542"/>
                <a:gd name="connsiteY18" fmla="*/ 4673600 h 4673600"/>
                <a:gd name="connsiteX19" fmla="*/ 0 w 2400542"/>
                <a:gd name="connsiteY19" fmla="*/ 4263265 h 4673600"/>
                <a:gd name="connsiteX20" fmla="*/ 0 w 2400542"/>
                <a:gd name="connsiteY20" fmla="*/ 410335 h 4673600"/>
                <a:gd name="connsiteX21" fmla="*/ 411176 w 2400542"/>
                <a:gd name="connsiteY21" fmla="*/ 0 h 467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00542" h="4673600">
                  <a:moveTo>
                    <a:pt x="133167" y="432174"/>
                  </a:moveTo>
                  <a:cubicBezTo>
                    <a:pt x="112005" y="432174"/>
                    <a:pt x="96889" y="450274"/>
                    <a:pt x="96889" y="468374"/>
                  </a:cubicBezTo>
                  <a:cubicBezTo>
                    <a:pt x="96889" y="468374"/>
                    <a:pt x="96889" y="468374"/>
                    <a:pt x="96889" y="4242196"/>
                  </a:cubicBezTo>
                  <a:cubicBezTo>
                    <a:pt x="96889" y="4260296"/>
                    <a:pt x="112005" y="4278396"/>
                    <a:pt x="133167" y="4278396"/>
                  </a:cubicBezTo>
                  <a:cubicBezTo>
                    <a:pt x="133167" y="4278396"/>
                    <a:pt x="133167" y="4278396"/>
                    <a:pt x="2258452" y="4278396"/>
                  </a:cubicBezTo>
                  <a:cubicBezTo>
                    <a:pt x="2276591" y="4278396"/>
                    <a:pt x="2294730" y="4260296"/>
                    <a:pt x="2294730" y="4242196"/>
                  </a:cubicBezTo>
                  <a:cubicBezTo>
                    <a:pt x="2294730" y="4242196"/>
                    <a:pt x="2294730" y="4242196"/>
                    <a:pt x="2294730" y="468374"/>
                  </a:cubicBezTo>
                  <a:cubicBezTo>
                    <a:pt x="2294730" y="450274"/>
                    <a:pt x="2276591" y="432174"/>
                    <a:pt x="2258452" y="432174"/>
                  </a:cubicBezTo>
                  <a:cubicBezTo>
                    <a:pt x="2258452" y="432174"/>
                    <a:pt x="2258452" y="432174"/>
                    <a:pt x="133167" y="432174"/>
                  </a:cubicBezTo>
                  <a:close/>
                  <a:moveTo>
                    <a:pt x="411176" y="0"/>
                  </a:moveTo>
                  <a:cubicBezTo>
                    <a:pt x="411176" y="0"/>
                    <a:pt x="411176" y="0"/>
                    <a:pt x="1980296" y="0"/>
                  </a:cubicBezTo>
                  <a:cubicBezTo>
                    <a:pt x="2207048" y="0"/>
                    <a:pt x="2391472" y="184048"/>
                    <a:pt x="2391472" y="410335"/>
                  </a:cubicBezTo>
                  <a:cubicBezTo>
                    <a:pt x="2391472" y="410335"/>
                    <a:pt x="2391472" y="410335"/>
                    <a:pt x="2391472" y="1052993"/>
                  </a:cubicBezTo>
                  <a:cubicBezTo>
                    <a:pt x="2391472" y="1052993"/>
                    <a:pt x="2391472" y="1052993"/>
                    <a:pt x="2400542" y="1052993"/>
                  </a:cubicBezTo>
                  <a:cubicBezTo>
                    <a:pt x="2400542" y="1052993"/>
                    <a:pt x="2400542" y="1052993"/>
                    <a:pt x="2400542" y="1451260"/>
                  </a:cubicBezTo>
                  <a:cubicBezTo>
                    <a:pt x="2400542" y="1451260"/>
                    <a:pt x="2400542" y="1451260"/>
                    <a:pt x="2391472" y="1451260"/>
                  </a:cubicBezTo>
                  <a:lnTo>
                    <a:pt x="2391472" y="4263265"/>
                  </a:lnTo>
                  <a:cubicBezTo>
                    <a:pt x="2391472" y="4489553"/>
                    <a:pt x="2207048" y="4673600"/>
                    <a:pt x="1980296" y="4673600"/>
                  </a:cubicBezTo>
                  <a:cubicBezTo>
                    <a:pt x="1980296" y="4673600"/>
                    <a:pt x="1980296" y="4673600"/>
                    <a:pt x="411176" y="4673600"/>
                  </a:cubicBezTo>
                  <a:cubicBezTo>
                    <a:pt x="184425" y="4673600"/>
                    <a:pt x="0" y="4489553"/>
                    <a:pt x="0" y="4263265"/>
                  </a:cubicBezTo>
                  <a:cubicBezTo>
                    <a:pt x="0" y="4263265"/>
                    <a:pt x="0" y="4263265"/>
                    <a:pt x="0" y="410335"/>
                  </a:cubicBezTo>
                  <a:cubicBezTo>
                    <a:pt x="0" y="184048"/>
                    <a:pt x="184425" y="0"/>
                    <a:pt x="4111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3029717" y="5392738"/>
              <a:ext cx="580057" cy="178479"/>
            </a:xfrm>
            <a:custGeom>
              <a:avLst/>
              <a:gdLst>
                <a:gd name="T0" fmla="*/ 168 w 192"/>
                <a:gd name="T1" fmla="*/ 59 h 59"/>
                <a:gd name="T2" fmla="*/ 24 w 192"/>
                <a:gd name="T3" fmla="*/ 59 h 59"/>
                <a:gd name="T4" fmla="*/ 0 w 192"/>
                <a:gd name="T5" fmla="*/ 35 h 59"/>
                <a:gd name="T6" fmla="*/ 0 w 192"/>
                <a:gd name="T7" fmla="*/ 24 h 59"/>
                <a:gd name="T8" fmla="*/ 24 w 192"/>
                <a:gd name="T9" fmla="*/ 0 h 59"/>
                <a:gd name="T10" fmla="*/ 168 w 192"/>
                <a:gd name="T11" fmla="*/ 0 h 59"/>
                <a:gd name="T12" fmla="*/ 192 w 192"/>
                <a:gd name="T13" fmla="*/ 24 h 59"/>
                <a:gd name="T14" fmla="*/ 192 w 192"/>
                <a:gd name="T15" fmla="*/ 35 h 59"/>
                <a:gd name="T16" fmla="*/ 168 w 192"/>
                <a:gd name="T17" fmla="*/ 59 h 59"/>
                <a:gd name="T18" fmla="*/ 24 w 192"/>
                <a:gd name="T19" fmla="*/ 8 h 59"/>
                <a:gd name="T20" fmla="*/ 8 w 192"/>
                <a:gd name="T21" fmla="*/ 24 h 59"/>
                <a:gd name="T22" fmla="*/ 8 w 192"/>
                <a:gd name="T23" fmla="*/ 35 h 59"/>
                <a:gd name="T24" fmla="*/ 24 w 192"/>
                <a:gd name="T25" fmla="*/ 51 h 59"/>
                <a:gd name="T26" fmla="*/ 168 w 192"/>
                <a:gd name="T27" fmla="*/ 51 h 59"/>
                <a:gd name="T28" fmla="*/ 184 w 192"/>
                <a:gd name="T29" fmla="*/ 35 h 59"/>
                <a:gd name="T30" fmla="*/ 184 w 192"/>
                <a:gd name="T31" fmla="*/ 24 h 59"/>
                <a:gd name="T32" fmla="*/ 168 w 192"/>
                <a:gd name="T33" fmla="*/ 8 h 59"/>
                <a:gd name="T34" fmla="*/ 24 w 192"/>
                <a:gd name="T35" fmla="*/ 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59">
                  <a:moveTo>
                    <a:pt x="168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11" y="59"/>
                    <a:pt x="0" y="48"/>
                    <a:pt x="0" y="3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81" y="0"/>
                    <a:pt x="192" y="11"/>
                    <a:pt x="192" y="24"/>
                  </a:cubicBezTo>
                  <a:cubicBezTo>
                    <a:pt x="192" y="35"/>
                    <a:pt x="192" y="35"/>
                    <a:pt x="192" y="35"/>
                  </a:cubicBezTo>
                  <a:cubicBezTo>
                    <a:pt x="192" y="48"/>
                    <a:pt x="181" y="59"/>
                    <a:pt x="168" y="59"/>
                  </a:cubicBezTo>
                  <a:close/>
                  <a:moveTo>
                    <a:pt x="24" y="8"/>
                  </a:moveTo>
                  <a:cubicBezTo>
                    <a:pt x="16" y="8"/>
                    <a:pt x="8" y="15"/>
                    <a:pt x="8" y="2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44"/>
                    <a:pt x="16" y="51"/>
                    <a:pt x="24" y="51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77" y="51"/>
                    <a:pt x="184" y="44"/>
                    <a:pt x="184" y="35"/>
                  </a:cubicBezTo>
                  <a:cubicBezTo>
                    <a:pt x="184" y="24"/>
                    <a:pt x="184" y="24"/>
                    <a:pt x="184" y="24"/>
                  </a:cubicBezTo>
                  <a:cubicBezTo>
                    <a:pt x="184" y="15"/>
                    <a:pt x="177" y="8"/>
                    <a:pt x="168" y="8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3047565" y="1116891"/>
              <a:ext cx="544361" cy="36971"/>
            </a:xfrm>
            <a:custGeom>
              <a:avLst/>
              <a:gdLst>
                <a:gd name="T0" fmla="*/ 6 w 180"/>
                <a:gd name="T1" fmla="*/ 0 h 12"/>
                <a:gd name="T2" fmla="*/ 174 w 180"/>
                <a:gd name="T3" fmla="*/ 0 h 12"/>
                <a:gd name="T4" fmla="*/ 180 w 180"/>
                <a:gd name="T5" fmla="*/ 6 h 12"/>
                <a:gd name="T6" fmla="*/ 174 w 180"/>
                <a:gd name="T7" fmla="*/ 12 h 12"/>
                <a:gd name="T8" fmla="*/ 6 w 180"/>
                <a:gd name="T9" fmla="*/ 12 h 12"/>
                <a:gd name="T10" fmla="*/ 0 w 180"/>
                <a:gd name="T11" fmla="*/ 6 h 12"/>
                <a:gd name="T12" fmla="*/ 6 w 18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2">
                  <a:moveTo>
                    <a:pt x="6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178" y="0"/>
                    <a:pt x="180" y="3"/>
                    <a:pt x="180" y="6"/>
                  </a:cubicBezTo>
                  <a:cubicBezTo>
                    <a:pt x="180" y="10"/>
                    <a:pt x="178" y="12"/>
                    <a:pt x="174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C4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893309" y="1090119"/>
              <a:ext cx="70117" cy="72666"/>
            </a:xfrm>
            <a:prstGeom prst="ellipse">
              <a:avLst/>
            </a:prstGeom>
            <a:solidFill>
              <a:srgbClr val="C4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649294" y="1090119"/>
              <a:ext cx="72666" cy="68842"/>
            </a:xfrm>
            <a:prstGeom prst="ellipse">
              <a:avLst/>
            </a:prstGeom>
            <a:solidFill>
              <a:srgbClr val="C4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757657" y="1081195"/>
              <a:ext cx="81590" cy="84140"/>
            </a:xfrm>
            <a:prstGeom prst="ellipse">
              <a:avLst/>
            </a:prstGeom>
            <a:solidFill>
              <a:srgbClr val="C4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057246" y="1125815"/>
              <a:ext cx="70117" cy="70117"/>
            </a:xfrm>
            <a:prstGeom prst="ellipse">
              <a:avLst/>
            </a:prstGeom>
            <a:solidFill>
              <a:srgbClr val="C4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9121141" y="1432055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12924" y="2510398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888506" y="3588741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058399" y="4667083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55242" y="1489592"/>
            <a:ext cx="318695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site design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65329" y="2567935"/>
            <a:ext cx="318695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to many platforms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65329" y="3646278"/>
            <a:ext cx="318695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capability to extend to server with hosting many sites and domains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75416" y="4724620"/>
            <a:ext cx="318695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design of logo and site features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72369" y="1395888"/>
            <a:ext cx="219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28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72369" y="2433586"/>
            <a:ext cx="219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28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72369" y="3523448"/>
            <a:ext cx="219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28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72369" y="4616898"/>
            <a:ext cx="219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28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15"/>
          <p:cNvGrpSpPr>
            <a:grpSpLocks noChangeAspect="1"/>
          </p:cNvGrpSpPr>
          <p:nvPr/>
        </p:nvGrpSpPr>
        <p:grpSpPr bwMode="auto">
          <a:xfrm>
            <a:off x="9252053" y="1582093"/>
            <a:ext cx="561135" cy="559331"/>
            <a:chOff x="155" y="566"/>
            <a:chExt cx="622" cy="620"/>
          </a:xfrm>
          <a:solidFill>
            <a:schemeClr val="accent2"/>
          </a:solidFill>
        </p:grpSpPr>
        <p:sp>
          <p:nvSpPr>
            <p:cNvPr id="43" name="Freeform 17"/>
            <p:cNvSpPr>
              <a:spLocks noEditPoints="1"/>
            </p:cNvSpPr>
            <p:nvPr/>
          </p:nvSpPr>
          <p:spPr bwMode="auto">
            <a:xfrm>
              <a:off x="155" y="566"/>
              <a:ext cx="622" cy="62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18"/>
            <p:cNvSpPr/>
            <p:nvPr/>
          </p:nvSpPr>
          <p:spPr bwMode="auto">
            <a:xfrm>
              <a:off x="437" y="673"/>
              <a:ext cx="217" cy="244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9" name="Freeform 23"/>
          <p:cNvSpPr>
            <a:spLocks noEditPoints="1"/>
          </p:cNvSpPr>
          <p:nvPr/>
        </p:nvSpPr>
        <p:spPr bwMode="auto">
          <a:xfrm>
            <a:off x="8123456" y="2693278"/>
            <a:ext cx="401897" cy="457200"/>
          </a:xfrm>
          <a:custGeom>
            <a:avLst/>
            <a:gdLst>
              <a:gd name="T0" fmla="*/ 1320 w 2705"/>
              <a:gd name="T1" fmla="*/ 1965 h 3516"/>
              <a:gd name="T2" fmla="*/ 1206 w 2705"/>
              <a:gd name="T3" fmla="*/ 1996 h 3516"/>
              <a:gd name="T4" fmla="*/ 1115 w 2705"/>
              <a:gd name="T5" fmla="*/ 2071 h 3516"/>
              <a:gd name="T6" fmla="*/ 1061 w 2705"/>
              <a:gd name="T7" fmla="*/ 2177 h 3516"/>
              <a:gd name="T8" fmla="*/ 1051 w 2705"/>
              <a:gd name="T9" fmla="*/ 2298 h 3516"/>
              <a:gd name="T10" fmla="*/ 1089 w 2705"/>
              <a:gd name="T11" fmla="*/ 2406 h 3516"/>
              <a:gd name="T12" fmla="*/ 1135 w 2705"/>
              <a:gd name="T13" fmla="*/ 2952 h 3516"/>
              <a:gd name="T14" fmla="*/ 1157 w 2705"/>
              <a:gd name="T15" fmla="*/ 3016 h 3516"/>
              <a:gd name="T16" fmla="*/ 1214 w 2705"/>
              <a:gd name="T17" fmla="*/ 3052 h 3516"/>
              <a:gd name="T18" fmla="*/ 1490 w 2705"/>
              <a:gd name="T19" fmla="*/ 3052 h 3516"/>
              <a:gd name="T20" fmla="*/ 1547 w 2705"/>
              <a:gd name="T21" fmla="*/ 3016 h 3516"/>
              <a:gd name="T22" fmla="*/ 1570 w 2705"/>
              <a:gd name="T23" fmla="*/ 2952 h 3516"/>
              <a:gd name="T24" fmla="*/ 1616 w 2705"/>
              <a:gd name="T25" fmla="*/ 2406 h 3516"/>
              <a:gd name="T26" fmla="*/ 1653 w 2705"/>
              <a:gd name="T27" fmla="*/ 2298 h 3516"/>
              <a:gd name="T28" fmla="*/ 1643 w 2705"/>
              <a:gd name="T29" fmla="*/ 2177 h 3516"/>
              <a:gd name="T30" fmla="*/ 1590 w 2705"/>
              <a:gd name="T31" fmla="*/ 2071 h 3516"/>
              <a:gd name="T32" fmla="*/ 1499 w 2705"/>
              <a:gd name="T33" fmla="*/ 1996 h 3516"/>
              <a:gd name="T34" fmla="*/ 1384 w 2705"/>
              <a:gd name="T35" fmla="*/ 1965 h 3516"/>
              <a:gd name="T36" fmla="*/ 1352 w 2705"/>
              <a:gd name="T37" fmla="*/ 454 h 3516"/>
              <a:gd name="T38" fmla="*/ 1163 w 2705"/>
              <a:gd name="T39" fmla="*/ 484 h 3516"/>
              <a:gd name="T40" fmla="*/ 995 w 2705"/>
              <a:gd name="T41" fmla="*/ 565 h 3516"/>
              <a:gd name="T42" fmla="*/ 859 w 2705"/>
              <a:gd name="T43" fmla="*/ 690 h 3516"/>
              <a:gd name="T44" fmla="*/ 762 w 2705"/>
              <a:gd name="T45" fmla="*/ 850 h 3516"/>
              <a:gd name="T46" fmla="*/ 715 w 2705"/>
              <a:gd name="T47" fmla="*/ 1034 h 3516"/>
              <a:gd name="T48" fmla="*/ 1993 w 2705"/>
              <a:gd name="T49" fmla="*/ 1420 h 3516"/>
              <a:gd name="T50" fmla="*/ 1979 w 2705"/>
              <a:gd name="T51" fmla="*/ 971 h 3516"/>
              <a:gd name="T52" fmla="*/ 1914 w 2705"/>
              <a:gd name="T53" fmla="*/ 793 h 3516"/>
              <a:gd name="T54" fmla="*/ 1804 w 2705"/>
              <a:gd name="T55" fmla="*/ 644 h 3516"/>
              <a:gd name="T56" fmla="*/ 1657 w 2705"/>
              <a:gd name="T57" fmla="*/ 533 h 3516"/>
              <a:gd name="T58" fmla="*/ 1481 w 2705"/>
              <a:gd name="T59" fmla="*/ 468 h 3516"/>
              <a:gd name="T60" fmla="*/ 1351 w 2705"/>
              <a:gd name="T61" fmla="*/ 0 h 3516"/>
              <a:gd name="T62" fmla="*/ 1384 w 2705"/>
              <a:gd name="T63" fmla="*/ 0 h 3516"/>
              <a:gd name="T64" fmla="*/ 1628 w 2705"/>
              <a:gd name="T65" fmla="*/ 34 h 3516"/>
              <a:gd name="T66" fmla="*/ 1852 w 2705"/>
              <a:gd name="T67" fmla="*/ 119 h 3516"/>
              <a:gd name="T68" fmla="*/ 2048 w 2705"/>
              <a:gd name="T69" fmla="*/ 251 h 3516"/>
              <a:gd name="T70" fmla="*/ 2212 w 2705"/>
              <a:gd name="T71" fmla="*/ 422 h 3516"/>
              <a:gd name="T72" fmla="*/ 2337 w 2705"/>
              <a:gd name="T73" fmla="*/ 624 h 3516"/>
              <a:gd name="T74" fmla="*/ 2417 w 2705"/>
              <a:gd name="T75" fmla="*/ 853 h 3516"/>
              <a:gd name="T76" fmla="*/ 2444 w 2705"/>
              <a:gd name="T77" fmla="*/ 1100 h 3516"/>
              <a:gd name="T78" fmla="*/ 2544 w 2705"/>
              <a:gd name="T79" fmla="*/ 1423 h 3516"/>
              <a:gd name="T80" fmla="*/ 2625 w 2705"/>
              <a:gd name="T81" fmla="*/ 1467 h 3516"/>
              <a:gd name="T82" fmla="*/ 2683 w 2705"/>
              <a:gd name="T83" fmla="*/ 1551 h 3516"/>
              <a:gd name="T84" fmla="*/ 2705 w 2705"/>
              <a:gd name="T85" fmla="*/ 1664 h 3516"/>
              <a:gd name="T86" fmla="*/ 2695 w 2705"/>
              <a:gd name="T87" fmla="*/ 3349 h 3516"/>
              <a:gd name="T88" fmla="*/ 2648 w 2705"/>
              <a:gd name="T89" fmla="*/ 3444 h 3516"/>
              <a:gd name="T90" fmla="*/ 2573 w 2705"/>
              <a:gd name="T91" fmla="*/ 3504 h 3516"/>
              <a:gd name="T92" fmla="*/ 192 w 2705"/>
              <a:gd name="T93" fmla="*/ 3516 h 3516"/>
              <a:gd name="T94" fmla="*/ 104 w 2705"/>
              <a:gd name="T95" fmla="*/ 3489 h 3516"/>
              <a:gd name="T96" fmla="*/ 37 w 2705"/>
              <a:gd name="T97" fmla="*/ 3416 h 3516"/>
              <a:gd name="T98" fmla="*/ 2 w 2705"/>
              <a:gd name="T99" fmla="*/ 3311 h 3516"/>
              <a:gd name="T100" fmla="*/ 2 w 2705"/>
              <a:gd name="T101" fmla="*/ 1624 h 3516"/>
              <a:gd name="T102" fmla="*/ 37 w 2705"/>
              <a:gd name="T103" fmla="*/ 1520 h 3516"/>
              <a:gd name="T104" fmla="*/ 104 w 2705"/>
              <a:gd name="T105" fmla="*/ 1448 h 3516"/>
              <a:gd name="T106" fmla="*/ 192 w 2705"/>
              <a:gd name="T107" fmla="*/ 1420 h 3516"/>
              <a:gd name="T108" fmla="*/ 263 w 2705"/>
              <a:gd name="T109" fmla="*/ 1015 h 3516"/>
              <a:gd name="T110" fmla="*/ 309 w 2705"/>
              <a:gd name="T111" fmla="*/ 774 h 3516"/>
              <a:gd name="T112" fmla="*/ 405 w 2705"/>
              <a:gd name="T113" fmla="*/ 553 h 3516"/>
              <a:gd name="T114" fmla="*/ 543 w 2705"/>
              <a:gd name="T115" fmla="*/ 361 h 3516"/>
              <a:gd name="T116" fmla="*/ 718 w 2705"/>
              <a:gd name="T117" fmla="*/ 203 h 3516"/>
              <a:gd name="T118" fmla="*/ 924 w 2705"/>
              <a:gd name="T119" fmla="*/ 86 h 3516"/>
              <a:gd name="T120" fmla="*/ 1155 w 2705"/>
              <a:gd name="T121" fmla="*/ 16 h 3516"/>
              <a:gd name="T122" fmla="*/ 1335 w 2705"/>
              <a:gd name="T123" fmla="*/ 0 h 3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05" h="3516">
                <a:moveTo>
                  <a:pt x="1352" y="1965"/>
                </a:moveTo>
                <a:lnTo>
                  <a:pt x="1335" y="1965"/>
                </a:lnTo>
                <a:lnTo>
                  <a:pt x="1320" y="1965"/>
                </a:lnTo>
                <a:lnTo>
                  <a:pt x="1279" y="1970"/>
                </a:lnTo>
                <a:lnTo>
                  <a:pt x="1241" y="1980"/>
                </a:lnTo>
                <a:lnTo>
                  <a:pt x="1206" y="1996"/>
                </a:lnTo>
                <a:lnTo>
                  <a:pt x="1171" y="2017"/>
                </a:lnTo>
                <a:lnTo>
                  <a:pt x="1141" y="2042"/>
                </a:lnTo>
                <a:lnTo>
                  <a:pt x="1115" y="2071"/>
                </a:lnTo>
                <a:lnTo>
                  <a:pt x="1092" y="2103"/>
                </a:lnTo>
                <a:lnTo>
                  <a:pt x="1074" y="2139"/>
                </a:lnTo>
                <a:lnTo>
                  <a:pt x="1061" y="2177"/>
                </a:lnTo>
                <a:lnTo>
                  <a:pt x="1052" y="2217"/>
                </a:lnTo>
                <a:lnTo>
                  <a:pt x="1049" y="2258"/>
                </a:lnTo>
                <a:lnTo>
                  <a:pt x="1051" y="2298"/>
                </a:lnTo>
                <a:lnTo>
                  <a:pt x="1060" y="2337"/>
                </a:lnTo>
                <a:lnTo>
                  <a:pt x="1072" y="2373"/>
                </a:lnTo>
                <a:lnTo>
                  <a:pt x="1089" y="2406"/>
                </a:lnTo>
                <a:lnTo>
                  <a:pt x="1109" y="2438"/>
                </a:lnTo>
                <a:lnTo>
                  <a:pt x="1135" y="2466"/>
                </a:lnTo>
                <a:lnTo>
                  <a:pt x="1135" y="2952"/>
                </a:lnTo>
                <a:lnTo>
                  <a:pt x="1137" y="2975"/>
                </a:lnTo>
                <a:lnTo>
                  <a:pt x="1146" y="2997"/>
                </a:lnTo>
                <a:lnTo>
                  <a:pt x="1157" y="3016"/>
                </a:lnTo>
                <a:lnTo>
                  <a:pt x="1173" y="3032"/>
                </a:lnTo>
                <a:lnTo>
                  <a:pt x="1193" y="3044"/>
                </a:lnTo>
                <a:lnTo>
                  <a:pt x="1214" y="3052"/>
                </a:lnTo>
                <a:lnTo>
                  <a:pt x="1238" y="3054"/>
                </a:lnTo>
                <a:lnTo>
                  <a:pt x="1467" y="3054"/>
                </a:lnTo>
                <a:lnTo>
                  <a:pt x="1490" y="3052"/>
                </a:lnTo>
                <a:lnTo>
                  <a:pt x="1512" y="3044"/>
                </a:lnTo>
                <a:lnTo>
                  <a:pt x="1531" y="3032"/>
                </a:lnTo>
                <a:lnTo>
                  <a:pt x="1547" y="3016"/>
                </a:lnTo>
                <a:lnTo>
                  <a:pt x="1559" y="2997"/>
                </a:lnTo>
                <a:lnTo>
                  <a:pt x="1566" y="2975"/>
                </a:lnTo>
                <a:lnTo>
                  <a:pt x="1570" y="2952"/>
                </a:lnTo>
                <a:lnTo>
                  <a:pt x="1570" y="2466"/>
                </a:lnTo>
                <a:lnTo>
                  <a:pt x="1594" y="2438"/>
                </a:lnTo>
                <a:lnTo>
                  <a:pt x="1616" y="2406"/>
                </a:lnTo>
                <a:lnTo>
                  <a:pt x="1633" y="2373"/>
                </a:lnTo>
                <a:lnTo>
                  <a:pt x="1645" y="2337"/>
                </a:lnTo>
                <a:lnTo>
                  <a:pt x="1653" y="2298"/>
                </a:lnTo>
                <a:lnTo>
                  <a:pt x="1655" y="2258"/>
                </a:lnTo>
                <a:lnTo>
                  <a:pt x="1652" y="2217"/>
                </a:lnTo>
                <a:lnTo>
                  <a:pt x="1643" y="2177"/>
                </a:lnTo>
                <a:lnTo>
                  <a:pt x="1631" y="2139"/>
                </a:lnTo>
                <a:lnTo>
                  <a:pt x="1612" y="2103"/>
                </a:lnTo>
                <a:lnTo>
                  <a:pt x="1590" y="2071"/>
                </a:lnTo>
                <a:lnTo>
                  <a:pt x="1563" y="2042"/>
                </a:lnTo>
                <a:lnTo>
                  <a:pt x="1533" y="2017"/>
                </a:lnTo>
                <a:lnTo>
                  <a:pt x="1499" y="1996"/>
                </a:lnTo>
                <a:lnTo>
                  <a:pt x="1464" y="1980"/>
                </a:lnTo>
                <a:lnTo>
                  <a:pt x="1425" y="1970"/>
                </a:lnTo>
                <a:lnTo>
                  <a:pt x="1384" y="1965"/>
                </a:lnTo>
                <a:lnTo>
                  <a:pt x="1369" y="1965"/>
                </a:lnTo>
                <a:lnTo>
                  <a:pt x="1352" y="1965"/>
                </a:lnTo>
                <a:close/>
                <a:moveTo>
                  <a:pt x="1352" y="454"/>
                </a:moveTo>
                <a:lnTo>
                  <a:pt x="1287" y="458"/>
                </a:lnTo>
                <a:lnTo>
                  <a:pt x="1224" y="468"/>
                </a:lnTo>
                <a:lnTo>
                  <a:pt x="1163" y="484"/>
                </a:lnTo>
                <a:lnTo>
                  <a:pt x="1104" y="505"/>
                </a:lnTo>
                <a:lnTo>
                  <a:pt x="1047" y="533"/>
                </a:lnTo>
                <a:lnTo>
                  <a:pt x="995" y="565"/>
                </a:lnTo>
                <a:lnTo>
                  <a:pt x="945" y="603"/>
                </a:lnTo>
                <a:lnTo>
                  <a:pt x="900" y="644"/>
                </a:lnTo>
                <a:lnTo>
                  <a:pt x="859" y="690"/>
                </a:lnTo>
                <a:lnTo>
                  <a:pt x="822" y="741"/>
                </a:lnTo>
                <a:lnTo>
                  <a:pt x="790" y="793"/>
                </a:lnTo>
                <a:lnTo>
                  <a:pt x="762" y="850"/>
                </a:lnTo>
                <a:lnTo>
                  <a:pt x="741" y="909"/>
                </a:lnTo>
                <a:lnTo>
                  <a:pt x="725" y="971"/>
                </a:lnTo>
                <a:lnTo>
                  <a:pt x="715" y="1034"/>
                </a:lnTo>
                <a:lnTo>
                  <a:pt x="712" y="1100"/>
                </a:lnTo>
                <a:lnTo>
                  <a:pt x="712" y="1420"/>
                </a:lnTo>
                <a:lnTo>
                  <a:pt x="1993" y="1420"/>
                </a:lnTo>
                <a:lnTo>
                  <a:pt x="1993" y="1100"/>
                </a:lnTo>
                <a:lnTo>
                  <a:pt x="1989" y="1034"/>
                </a:lnTo>
                <a:lnTo>
                  <a:pt x="1979" y="971"/>
                </a:lnTo>
                <a:lnTo>
                  <a:pt x="1964" y="909"/>
                </a:lnTo>
                <a:lnTo>
                  <a:pt x="1942" y="850"/>
                </a:lnTo>
                <a:lnTo>
                  <a:pt x="1914" y="793"/>
                </a:lnTo>
                <a:lnTo>
                  <a:pt x="1882" y="741"/>
                </a:lnTo>
                <a:lnTo>
                  <a:pt x="1846" y="690"/>
                </a:lnTo>
                <a:lnTo>
                  <a:pt x="1804" y="644"/>
                </a:lnTo>
                <a:lnTo>
                  <a:pt x="1759" y="603"/>
                </a:lnTo>
                <a:lnTo>
                  <a:pt x="1710" y="565"/>
                </a:lnTo>
                <a:lnTo>
                  <a:pt x="1657" y="533"/>
                </a:lnTo>
                <a:lnTo>
                  <a:pt x="1601" y="505"/>
                </a:lnTo>
                <a:lnTo>
                  <a:pt x="1542" y="484"/>
                </a:lnTo>
                <a:lnTo>
                  <a:pt x="1481" y="468"/>
                </a:lnTo>
                <a:lnTo>
                  <a:pt x="1418" y="458"/>
                </a:lnTo>
                <a:lnTo>
                  <a:pt x="1352" y="454"/>
                </a:lnTo>
                <a:close/>
                <a:moveTo>
                  <a:pt x="1351" y="0"/>
                </a:moveTo>
                <a:lnTo>
                  <a:pt x="1353" y="0"/>
                </a:lnTo>
                <a:lnTo>
                  <a:pt x="1369" y="0"/>
                </a:lnTo>
                <a:lnTo>
                  <a:pt x="1384" y="0"/>
                </a:lnTo>
                <a:lnTo>
                  <a:pt x="1468" y="6"/>
                </a:lnTo>
                <a:lnTo>
                  <a:pt x="1549" y="16"/>
                </a:lnTo>
                <a:lnTo>
                  <a:pt x="1628" y="34"/>
                </a:lnTo>
                <a:lnTo>
                  <a:pt x="1706" y="57"/>
                </a:lnTo>
                <a:lnTo>
                  <a:pt x="1781" y="86"/>
                </a:lnTo>
                <a:lnTo>
                  <a:pt x="1852" y="119"/>
                </a:lnTo>
                <a:lnTo>
                  <a:pt x="1921" y="159"/>
                </a:lnTo>
                <a:lnTo>
                  <a:pt x="1986" y="203"/>
                </a:lnTo>
                <a:lnTo>
                  <a:pt x="2048" y="251"/>
                </a:lnTo>
                <a:lnTo>
                  <a:pt x="2107" y="304"/>
                </a:lnTo>
                <a:lnTo>
                  <a:pt x="2162" y="361"/>
                </a:lnTo>
                <a:lnTo>
                  <a:pt x="2212" y="422"/>
                </a:lnTo>
                <a:lnTo>
                  <a:pt x="2258" y="486"/>
                </a:lnTo>
                <a:lnTo>
                  <a:pt x="2300" y="553"/>
                </a:lnTo>
                <a:lnTo>
                  <a:pt x="2337" y="624"/>
                </a:lnTo>
                <a:lnTo>
                  <a:pt x="2368" y="698"/>
                </a:lnTo>
                <a:lnTo>
                  <a:pt x="2395" y="774"/>
                </a:lnTo>
                <a:lnTo>
                  <a:pt x="2417" y="853"/>
                </a:lnTo>
                <a:lnTo>
                  <a:pt x="2432" y="933"/>
                </a:lnTo>
                <a:lnTo>
                  <a:pt x="2441" y="1015"/>
                </a:lnTo>
                <a:lnTo>
                  <a:pt x="2444" y="1100"/>
                </a:lnTo>
                <a:lnTo>
                  <a:pt x="2444" y="1420"/>
                </a:lnTo>
                <a:lnTo>
                  <a:pt x="2513" y="1420"/>
                </a:lnTo>
                <a:lnTo>
                  <a:pt x="2544" y="1423"/>
                </a:lnTo>
                <a:lnTo>
                  <a:pt x="2573" y="1433"/>
                </a:lnTo>
                <a:lnTo>
                  <a:pt x="2601" y="1448"/>
                </a:lnTo>
                <a:lnTo>
                  <a:pt x="2625" y="1467"/>
                </a:lnTo>
                <a:lnTo>
                  <a:pt x="2648" y="1492"/>
                </a:lnTo>
                <a:lnTo>
                  <a:pt x="2667" y="1520"/>
                </a:lnTo>
                <a:lnTo>
                  <a:pt x="2683" y="1551"/>
                </a:lnTo>
                <a:lnTo>
                  <a:pt x="2695" y="1587"/>
                </a:lnTo>
                <a:lnTo>
                  <a:pt x="2702" y="1624"/>
                </a:lnTo>
                <a:lnTo>
                  <a:pt x="2705" y="1664"/>
                </a:lnTo>
                <a:lnTo>
                  <a:pt x="2705" y="3271"/>
                </a:lnTo>
                <a:lnTo>
                  <a:pt x="2702" y="3311"/>
                </a:lnTo>
                <a:lnTo>
                  <a:pt x="2695" y="3349"/>
                </a:lnTo>
                <a:lnTo>
                  <a:pt x="2683" y="3384"/>
                </a:lnTo>
                <a:lnTo>
                  <a:pt x="2667" y="3416"/>
                </a:lnTo>
                <a:lnTo>
                  <a:pt x="2648" y="3444"/>
                </a:lnTo>
                <a:lnTo>
                  <a:pt x="2625" y="3468"/>
                </a:lnTo>
                <a:lnTo>
                  <a:pt x="2601" y="3489"/>
                </a:lnTo>
                <a:lnTo>
                  <a:pt x="2573" y="3504"/>
                </a:lnTo>
                <a:lnTo>
                  <a:pt x="2544" y="3513"/>
                </a:lnTo>
                <a:lnTo>
                  <a:pt x="2513" y="3516"/>
                </a:lnTo>
                <a:lnTo>
                  <a:pt x="192" y="3516"/>
                </a:lnTo>
                <a:lnTo>
                  <a:pt x="161" y="3513"/>
                </a:lnTo>
                <a:lnTo>
                  <a:pt x="132" y="3504"/>
                </a:lnTo>
                <a:lnTo>
                  <a:pt x="104" y="3489"/>
                </a:lnTo>
                <a:lnTo>
                  <a:pt x="78" y="3468"/>
                </a:lnTo>
                <a:lnTo>
                  <a:pt x="57" y="3444"/>
                </a:lnTo>
                <a:lnTo>
                  <a:pt x="37" y="3416"/>
                </a:lnTo>
                <a:lnTo>
                  <a:pt x="21" y="3384"/>
                </a:lnTo>
                <a:lnTo>
                  <a:pt x="10" y="3349"/>
                </a:lnTo>
                <a:lnTo>
                  <a:pt x="2" y="3311"/>
                </a:lnTo>
                <a:lnTo>
                  <a:pt x="0" y="3271"/>
                </a:lnTo>
                <a:lnTo>
                  <a:pt x="0" y="1664"/>
                </a:lnTo>
                <a:lnTo>
                  <a:pt x="2" y="1624"/>
                </a:lnTo>
                <a:lnTo>
                  <a:pt x="10" y="1587"/>
                </a:lnTo>
                <a:lnTo>
                  <a:pt x="21" y="1551"/>
                </a:lnTo>
                <a:lnTo>
                  <a:pt x="37" y="1520"/>
                </a:lnTo>
                <a:lnTo>
                  <a:pt x="57" y="1492"/>
                </a:lnTo>
                <a:lnTo>
                  <a:pt x="78" y="1467"/>
                </a:lnTo>
                <a:lnTo>
                  <a:pt x="104" y="1448"/>
                </a:lnTo>
                <a:lnTo>
                  <a:pt x="132" y="1433"/>
                </a:lnTo>
                <a:lnTo>
                  <a:pt x="161" y="1423"/>
                </a:lnTo>
                <a:lnTo>
                  <a:pt x="192" y="1420"/>
                </a:lnTo>
                <a:lnTo>
                  <a:pt x="260" y="1420"/>
                </a:lnTo>
                <a:lnTo>
                  <a:pt x="260" y="1100"/>
                </a:lnTo>
                <a:lnTo>
                  <a:pt x="263" y="1015"/>
                </a:lnTo>
                <a:lnTo>
                  <a:pt x="273" y="933"/>
                </a:lnTo>
                <a:lnTo>
                  <a:pt x="288" y="853"/>
                </a:lnTo>
                <a:lnTo>
                  <a:pt x="309" y="774"/>
                </a:lnTo>
                <a:lnTo>
                  <a:pt x="336" y="698"/>
                </a:lnTo>
                <a:lnTo>
                  <a:pt x="367" y="624"/>
                </a:lnTo>
                <a:lnTo>
                  <a:pt x="405" y="553"/>
                </a:lnTo>
                <a:lnTo>
                  <a:pt x="446" y="486"/>
                </a:lnTo>
                <a:lnTo>
                  <a:pt x="492" y="422"/>
                </a:lnTo>
                <a:lnTo>
                  <a:pt x="543" y="361"/>
                </a:lnTo>
                <a:lnTo>
                  <a:pt x="597" y="304"/>
                </a:lnTo>
                <a:lnTo>
                  <a:pt x="656" y="251"/>
                </a:lnTo>
                <a:lnTo>
                  <a:pt x="718" y="203"/>
                </a:lnTo>
                <a:lnTo>
                  <a:pt x="784" y="159"/>
                </a:lnTo>
                <a:lnTo>
                  <a:pt x="852" y="119"/>
                </a:lnTo>
                <a:lnTo>
                  <a:pt x="924" y="86"/>
                </a:lnTo>
                <a:lnTo>
                  <a:pt x="999" y="57"/>
                </a:lnTo>
                <a:lnTo>
                  <a:pt x="1076" y="34"/>
                </a:lnTo>
                <a:lnTo>
                  <a:pt x="1155" y="16"/>
                </a:lnTo>
                <a:lnTo>
                  <a:pt x="1237" y="6"/>
                </a:lnTo>
                <a:lnTo>
                  <a:pt x="1320" y="0"/>
                </a:lnTo>
                <a:lnTo>
                  <a:pt x="1335" y="0"/>
                </a:lnTo>
                <a:lnTo>
                  <a:pt x="1351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51" name="Group 26"/>
          <p:cNvGrpSpPr>
            <a:grpSpLocks noChangeAspect="1"/>
          </p:cNvGrpSpPr>
          <p:nvPr/>
        </p:nvGrpSpPr>
        <p:grpSpPr bwMode="auto">
          <a:xfrm>
            <a:off x="9028158" y="3818965"/>
            <a:ext cx="571183" cy="376378"/>
            <a:chOff x="0" y="1024"/>
            <a:chExt cx="475" cy="313"/>
          </a:xfrm>
          <a:solidFill>
            <a:schemeClr val="accent5"/>
          </a:solidFill>
        </p:grpSpPr>
        <p:sp>
          <p:nvSpPr>
            <p:cNvPr id="54" name="Freeform 28"/>
            <p:cNvSpPr/>
            <p:nvPr/>
          </p:nvSpPr>
          <p:spPr bwMode="auto">
            <a:xfrm>
              <a:off x="150" y="1228"/>
              <a:ext cx="217" cy="63"/>
            </a:xfrm>
            <a:custGeom>
              <a:avLst/>
              <a:gdLst>
                <a:gd name="T0" fmla="*/ 0 w 1518"/>
                <a:gd name="T1" fmla="*/ 0 h 442"/>
                <a:gd name="T2" fmla="*/ 1518 w 1518"/>
                <a:gd name="T3" fmla="*/ 0 h 442"/>
                <a:gd name="T4" fmla="*/ 1518 w 1518"/>
                <a:gd name="T5" fmla="*/ 246 h 442"/>
                <a:gd name="T6" fmla="*/ 917 w 1518"/>
                <a:gd name="T7" fmla="*/ 246 h 442"/>
                <a:gd name="T8" fmla="*/ 917 w 1518"/>
                <a:gd name="T9" fmla="*/ 353 h 442"/>
                <a:gd name="T10" fmla="*/ 1457 w 1518"/>
                <a:gd name="T11" fmla="*/ 353 h 442"/>
                <a:gd name="T12" fmla="*/ 1457 w 1518"/>
                <a:gd name="T13" fmla="*/ 442 h 442"/>
                <a:gd name="T14" fmla="*/ 0 w 1518"/>
                <a:gd name="T15" fmla="*/ 442 h 442"/>
                <a:gd name="T16" fmla="*/ 0 w 1518"/>
                <a:gd name="T17" fmla="*/ 353 h 442"/>
                <a:gd name="T18" fmla="*/ 463 w 1518"/>
                <a:gd name="T19" fmla="*/ 353 h 442"/>
                <a:gd name="T20" fmla="*/ 463 w 1518"/>
                <a:gd name="T21" fmla="*/ 246 h 442"/>
                <a:gd name="T22" fmla="*/ 0 w 1518"/>
                <a:gd name="T23" fmla="*/ 246 h 442"/>
                <a:gd name="T24" fmla="*/ 0 w 1518"/>
                <a:gd name="T2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8" h="442">
                  <a:moveTo>
                    <a:pt x="0" y="0"/>
                  </a:moveTo>
                  <a:lnTo>
                    <a:pt x="1518" y="0"/>
                  </a:lnTo>
                  <a:lnTo>
                    <a:pt x="1518" y="246"/>
                  </a:lnTo>
                  <a:lnTo>
                    <a:pt x="917" y="246"/>
                  </a:lnTo>
                  <a:lnTo>
                    <a:pt x="917" y="353"/>
                  </a:lnTo>
                  <a:lnTo>
                    <a:pt x="1457" y="353"/>
                  </a:lnTo>
                  <a:lnTo>
                    <a:pt x="1457" y="442"/>
                  </a:lnTo>
                  <a:lnTo>
                    <a:pt x="0" y="442"/>
                  </a:lnTo>
                  <a:lnTo>
                    <a:pt x="0" y="353"/>
                  </a:lnTo>
                  <a:lnTo>
                    <a:pt x="463" y="353"/>
                  </a:lnTo>
                  <a:lnTo>
                    <a:pt x="463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29"/>
            <p:cNvSpPr/>
            <p:nvPr/>
          </p:nvSpPr>
          <p:spPr bwMode="auto">
            <a:xfrm>
              <a:off x="65" y="1024"/>
              <a:ext cx="370" cy="155"/>
            </a:xfrm>
            <a:custGeom>
              <a:avLst/>
              <a:gdLst>
                <a:gd name="T0" fmla="*/ 0 w 2587"/>
                <a:gd name="T1" fmla="*/ 0 h 1079"/>
                <a:gd name="T2" fmla="*/ 2587 w 2587"/>
                <a:gd name="T3" fmla="*/ 0 h 1079"/>
                <a:gd name="T4" fmla="*/ 2587 w 2587"/>
                <a:gd name="T5" fmla="*/ 1079 h 1079"/>
                <a:gd name="T6" fmla="*/ 2398 w 2587"/>
                <a:gd name="T7" fmla="*/ 1079 h 1079"/>
                <a:gd name="T8" fmla="*/ 2398 w 2587"/>
                <a:gd name="T9" fmla="*/ 190 h 1079"/>
                <a:gd name="T10" fmla="*/ 188 w 2587"/>
                <a:gd name="T11" fmla="*/ 190 h 1079"/>
                <a:gd name="T12" fmla="*/ 188 w 2587"/>
                <a:gd name="T13" fmla="*/ 595 h 1079"/>
                <a:gd name="T14" fmla="*/ 0 w 2587"/>
                <a:gd name="T15" fmla="*/ 595 h 1079"/>
                <a:gd name="T16" fmla="*/ 0 w 2587"/>
                <a:gd name="T17" fmla="*/ 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7" h="1079">
                  <a:moveTo>
                    <a:pt x="0" y="0"/>
                  </a:moveTo>
                  <a:lnTo>
                    <a:pt x="2587" y="0"/>
                  </a:lnTo>
                  <a:lnTo>
                    <a:pt x="2587" y="1079"/>
                  </a:lnTo>
                  <a:lnTo>
                    <a:pt x="2398" y="1079"/>
                  </a:lnTo>
                  <a:lnTo>
                    <a:pt x="2398" y="190"/>
                  </a:lnTo>
                  <a:lnTo>
                    <a:pt x="188" y="190"/>
                  </a:lnTo>
                  <a:lnTo>
                    <a:pt x="188" y="595"/>
                  </a:lnTo>
                  <a:lnTo>
                    <a:pt x="0" y="5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0"/>
            <p:cNvSpPr>
              <a:spLocks noEditPoints="1"/>
            </p:cNvSpPr>
            <p:nvPr/>
          </p:nvSpPr>
          <p:spPr bwMode="auto">
            <a:xfrm>
              <a:off x="0" y="1118"/>
              <a:ext cx="141" cy="213"/>
            </a:xfrm>
            <a:custGeom>
              <a:avLst/>
              <a:gdLst>
                <a:gd name="T0" fmla="*/ 515 w 988"/>
                <a:gd name="T1" fmla="*/ 1320 h 1491"/>
                <a:gd name="T2" fmla="*/ 500 w 988"/>
                <a:gd name="T3" fmla="*/ 1323 h 1491"/>
                <a:gd name="T4" fmla="*/ 487 w 988"/>
                <a:gd name="T5" fmla="*/ 1330 h 1491"/>
                <a:gd name="T6" fmla="*/ 476 w 988"/>
                <a:gd name="T7" fmla="*/ 1340 h 1491"/>
                <a:gd name="T8" fmla="*/ 470 w 988"/>
                <a:gd name="T9" fmla="*/ 1354 h 1491"/>
                <a:gd name="T10" fmla="*/ 467 w 988"/>
                <a:gd name="T11" fmla="*/ 1368 h 1491"/>
                <a:gd name="T12" fmla="*/ 470 w 988"/>
                <a:gd name="T13" fmla="*/ 1384 h 1491"/>
                <a:gd name="T14" fmla="*/ 476 w 988"/>
                <a:gd name="T15" fmla="*/ 1396 h 1491"/>
                <a:gd name="T16" fmla="*/ 487 w 988"/>
                <a:gd name="T17" fmla="*/ 1406 h 1491"/>
                <a:gd name="T18" fmla="*/ 500 w 988"/>
                <a:gd name="T19" fmla="*/ 1414 h 1491"/>
                <a:gd name="T20" fmla="*/ 515 w 988"/>
                <a:gd name="T21" fmla="*/ 1416 h 1491"/>
                <a:gd name="T22" fmla="*/ 530 w 988"/>
                <a:gd name="T23" fmla="*/ 1414 h 1491"/>
                <a:gd name="T24" fmla="*/ 543 w 988"/>
                <a:gd name="T25" fmla="*/ 1407 h 1491"/>
                <a:gd name="T26" fmla="*/ 554 w 988"/>
                <a:gd name="T27" fmla="*/ 1397 h 1491"/>
                <a:gd name="T28" fmla="*/ 560 w 988"/>
                <a:gd name="T29" fmla="*/ 1384 h 1491"/>
                <a:gd name="T30" fmla="*/ 563 w 988"/>
                <a:gd name="T31" fmla="*/ 1368 h 1491"/>
                <a:gd name="T32" fmla="*/ 560 w 988"/>
                <a:gd name="T33" fmla="*/ 1354 h 1491"/>
                <a:gd name="T34" fmla="*/ 554 w 988"/>
                <a:gd name="T35" fmla="*/ 1340 h 1491"/>
                <a:gd name="T36" fmla="*/ 543 w 988"/>
                <a:gd name="T37" fmla="*/ 1330 h 1491"/>
                <a:gd name="T38" fmla="*/ 530 w 988"/>
                <a:gd name="T39" fmla="*/ 1323 h 1491"/>
                <a:gd name="T40" fmla="*/ 515 w 988"/>
                <a:gd name="T41" fmla="*/ 1320 h 1491"/>
                <a:gd name="T42" fmla="*/ 143 w 988"/>
                <a:gd name="T43" fmla="*/ 144 h 1491"/>
                <a:gd name="T44" fmla="*/ 143 w 988"/>
                <a:gd name="T45" fmla="*/ 1244 h 1491"/>
                <a:gd name="T46" fmla="*/ 845 w 988"/>
                <a:gd name="T47" fmla="*/ 1244 h 1491"/>
                <a:gd name="T48" fmla="*/ 845 w 988"/>
                <a:gd name="T49" fmla="*/ 144 h 1491"/>
                <a:gd name="T50" fmla="*/ 143 w 988"/>
                <a:gd name="T51" fmla="*/ 144 h 1491"/>
                <a:gd name="T52" fmla="*/ 0 w 988"/>
                <a:gd name="T53" fmla="*/ 0 h 1491"/>
                <a:gd name="T54" fmla="*/ 988 w 988"/>
                <a:gd name="T55" fmla="*/ 0 h 1491"/>
                <a:gd name="T56" fmla="*/ 988 w 988"/>
                <a:gd name="T57" fmla="*/ 1491 h 1491"/>
                <a:gd name="T58" fmla="*/ 0 w 988"/>
                <a:gd name="T59" fmla="*/ 1491 h 1491"/>
                <a:gd name="T60" fmla="*/ 0 w 988"/>
                <a:gd name="T61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88" h="1491">
                  <a:moveTo>
                    <a:pt x="515" y="1320"/>
                  </a:moveTo>
                  <a:lnTo>
                    <a:pt x="500" y="1323"/>
                  </a:lnTo>
                  <a:lnTo>
                    <a:pt x="487" y="1330"/>
                  </a:lnTo>
                  <a:lnTo>
                    <a:pt x="476" y="1340"/>
                  </a:lnTo>
                  <a:lnTo>
                    <a:pt x="470" y="1354"/>
                  </a:lnTo>
                  <a:lnTo>
                    <a:pt x="467" y="1368"/>
                  </a:lnTo>
                  <a:lnTo>
                    <a:pt x="470" y="1384"/>
                  </a:lnTo>
                  <a:lnTo>
                    <a:pt x="476" y="1396"/>
                  </a:lnTo>
                  <a:lnTo>
                    <a:pt x="487" y="1406"/>
                  </a:lnTo>
                  <a:lnTo>
                    <a:pt x="500" y="1414"/>
                  </a:lnTo>
                  <a:lnTo>
                    <a:pt x="515" y="1416"/>
                  </a:lnTo>
                  <a:lnTo>
                    <a:pt x="530" y="1414"/>
                  </a:lnTo>
                  <a:lnTo>
                    <a:pt x="543" y="1407"/>
                  </a:lnTo>
                  <a:lnTo>
                    <a:pt x="554" y="1397"/>
                  </a:lnTo>
                  <a:lnTo>
                    <a:pt x="560" y="1384"/>
                  </a:lnTo>
                  <a:lnTo>
                    <a:pt x="563" y="1368"/>
                  </a:lnTo>
                  <a:lnTo>
                    <a:pt x="560" y="1354"/>
                  </a:lnTo>
                  <a:lnTo>
                    <a:pt x="554" y="1340"/>
                  </a:lnTo>
                  <a:lnTo>
                    <a:pt x="543" y="1330"/>
                  </a:lnTo>
                  <a:lnTo>
                    <a:pt x="530" y="1323"/>
                  </a:lnTo>
                  <a:lnTo>
                    <a:pt x="515" y="1320"/>
                  </a:lnTo>
                  <a:close/>
                  <a:moveTo>
                    <a:pt x="143" y="144"/>
                  </a:moveTo>
                  <a:lnTo>
                    <a:pt x="143" y="1244"/>
                  </a:lnTo>
                  <a:lnTo>
                    <a:pt x="845" y="1244"/>
                  </a:lnTo>
                  <a:lnTo>
                    <a:pt x="845" y="144"/>
                  </a:lnTo>
                  <a:lnTo>
                    <a:pt x="143" y="144"/>
                  </a:lnTo>
                  <a:close/>
                  <a:moveTo>
                    <a:pt x="0" y="0"/>
                  </a:moveTo>
                  <a:lnTo>
                    <a:pt x="988" y="0"/>
                  </a:lnTo>
                  <a:lnTo>
                    <a:pt x="988" y="1491"/>
                  </a:lnTo>
                  <a:lnTo>
                    <a:pt x="0" y="14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1"/>
            <p:cNvSpPr>
              <a:spLocks noEditPoints="1"/>
            </p:cNvSpPr>
            <p:nvPr/>
          </p:nvSpPr>
          <p:spPr bwMode="auto">
            <a:xfrm>
              <a:off x="376" y="1187"/>
              <a:ext cx="99" cy="150"/>
            </a:xfrm>
            <a:custGeom>
              <a:avLst/>
              <a:gdLst>
                <a:gd name="T0" fmla="*/ 338 w 689"/>
                <a:gd name="T1" fmla="*/ 936 h 1050"/>
                <a:gd name="T2" fmla="*/ 320 w 689"/>
                <a:gd name="T3" fmla="*/ 954 h 1050"/>
                <a:gd name="T4" fmla="*/ 320 w 689"/>
                <a:gd name="T5" fmla="*/ 982 h 1050"/>
                <a:gd name="T6" fmla="*/ 338 w 689"/>
                <a:gd name="T7" fmla="*/ 1002 h 1050"/>
                <a:gd name="T8" fmla="*/ 366 w 689"/>
                <a:gd name="T9" fmla="*/ 1002 h 1050"/>
                <a:gd name="T10" fmla="*/ 386 w 689"/>
                <a:gd name="T11" fmla="*/ 982 h 1050"/>
                <a:gd name="T12" fmla="*/ 386 w 689"/>
                <a:gd name="T13" fmla="*/ 954 h 1050"/>
                <a:gd name="T14" fmla="*/ 366 w 689"/>
                <a:gd name="T15" fmla="*/ 936 h 1050"/>
                <a:gd name="T16" fmla="*/ 100 w 689"/>
                <a:gd name="T17" fmla="*/ 160 h 1050"/>
                <a:gd name="T18" fmla="*/ 124 w 689"/>
                <a:gd name="T19" fmla="*/ 882 h 1050"/>
                <a:gd name="T20" fmla="*/ 188 w 689"/>
                <a:gd name="T21" fmla="*/ 882 h 1050"/>
                <a:gd name="T22" fmla="*/ 269 w 689"/>
                <a:gd name="T23" fmla="*/ 882 h 1050"/>
                <a:gd name="T24" fmla="*/ 361 w 689"/>
                <a:gd name="T25" fmla="*/ 882 h 1050"/>
                <a:gd name="T26" fmla="*/ 456 w 689"/>
                <a:gd name="T27" fmla="*/ 882 h 1050"/>
                <a:gd name="T28" fmla="*/ 547 w 689"/>
                <a:gd name="T29" fmla="*/ 882 h 1050"/>
                <a:gd name="T30" fmla="*/ 589 w 689"/>
                <a:gd name="T31" fmla="*/ 160 h 1050"/>
                <a:gd name="T32" fmla="*/ 269 w 689"/>
                <a:gd name="T33" fmla="*/ 95 h 1050"/>
                <a:gd name="T34" fmla="*/ 447 w 689"/>
                <a:gd name="T35" fmla="*/ 108 h 1050"/>
                <a:gd name="T36" fmla="*/ 269 w 689"/>
                <a:gd name="T37" fmla="*/ 95 h 1050"/>
                <a:gd name="T38" fmla="*/ 355 w 689"/>
                <a:gd name="T39" fmla="*/ 44 h 1050"/>
                <a:gd name="T40" fmla="*/ 347 w 689"/>
                <a:gd name="T41" fmla="*/ 48 h 1050"/>
                <a:gd name="T42" fmla="*/ 343 w 689"/>
                <a:gd name="T43" fmla="*/ 55 h 1050"/>
                <a:gd name="T44" fmla="*/ 344 w 689"/>
                <a:gd name="T45" fmla="*/ 63 h 1050"/>
                <a:gd name="T46" fmla="*/ 349 w 689"/>
                <a:gd name="T47" fmla="*/ 71 h 1050"/>
                <a:gd name="T48" fmla="*/ 359 w 689"/>
                <a:gd name="T49" fmla="*/ 74 h 1050"/>
                <a:gd name="T50" fmla="*/ 367 w 689"/>
                <a:gd name="T51" fmla="*/ 71 h 1050"/>
                <a:gd name="T52" fmla="*/ 372 w 689"/>
                <a:gd name="T53" fmla="*/ 63 h 1050"/>
                <a:gd name="T54" fmla="*/ 373 w 689"/>
                <a:gd name="T55" fmla="*/ 55 h 1050"/>
                <a:gd name="T56" fmla="*/ 369 w 689"/>
                <a:gd name="T57" fmla="*/ 48 h 1050"/>
                <a:gd name="T58" fmla="*/ 362 w 689"/>
                <a:gd name="T59" fmla="*/ 44 h 1050"/>
                <a:gd name="T60" fmla="*/ 0 w 689"/>
                <a:gd name="T61" fmla="*/ 0 h 1050"/>
                <a:gd name="T62" fmla="*/ 689 w 689"/>
                <a:gd name="T63" fmla="*/ 1050 h 1050"/>
                <a:gd name="T64" fmla="*/ 0 w 689"/>
                <a:gd name="T65" fmla="*/ 0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9" h="1050">
                  <a:moveTo>
                    <a:pt x="353" y="933"/>
                  </a:moveTo>
                  <a:lnTo>
                    <a:pt x="338" y="936"/>
                  </a:lnTo>
                  <a:lnTo>
                    <a:pt x="327" y="943"/>
                  </a:lnTo>
                  <a:lnTo>
                    <a:pt x="320" y="954"/>
                  </a:lnTo>
                  <a:lnTo>
                    <a:pt x="316" y="969"/>
                  </a:lnTo>
                  <a:lnTo>
                    <a:pt x="320" y="982"/>
                  </a:lnTo>
                  <a:lnTo>
                    <a:pt x="327" y="994"/>
                  </a:lnTo>
                  <a:lnTo>
                    <a:pt x="338" y="1002"/>
                  </a:lnTo>
                  <a:lnTo>
                    <a:pt x="353" y="1005"/>
                  </a:lnTo>
                  <a:lnTo>
                    <a:pt x="366" y="1002"/>
                  </a:lnTo>
                  <a:lnTo>
                    <a:pt x="377" y="994"/>
                  </a:lnTo>
                  <a:lnTo>
                    <a:pt x="386" y="982"/>
                  </a:lnTo>
                  <a:lnTo>
                    <a:pt x="388" y="969"/>
                  </a:lnTo>
                  <a:lnTo>
                    <a:pt x="386" y="954"/>
                  </a:lnTo>
                  <a:lnTo>
                    <a:pt x="377" y="943"/>
                  </a:lnTo>
                  <a:lnTo>
                    <a:pt x="366" y="936"/>
                  </a:lnTo>
                  <a:lnTo>
                    <a:pt x="353" y="933"/>
                  </a:lnTo>
                  <a:close/>
                  <a:moveTo>
                    <a:pt x="100" y="160"/>
                  </a:moveTo>
                  <a:lnTo>
                    <a:pt x="100" y="882"/>
                  </a:lnTo>
                  <a:lnTo>
                    <a:pt x="124" y="882"/>
                  </a:lnTo>
                  <a:lnTo>
                    <a:pt x="153" y="882"/>
                  </a:lnTo>
                  <a:lnTo>
                    <a:pt x="188" y="882"/>
                  </a:lnTo>
                  <a:lnTo>
                    <a:pt x="227" y="882"/>
                  </a:lnTo>
                  <a:lnTo>
                    <a:pt x="269" y="882"/>
                  </a:lnTo>
                  <a:lnTo>
                    <a:pt x="314" y="882"/>
                  </a:lnTo>
                  <a:lnTo>
                    <a:pt x="361" y="882"/>
                  </a:lnTo>
                  <a:lnTo>
                    <a:pt x="408" y="882"/>
                  </a:lnTo>
                  <a:lnTo>
                    <a:pt x="456" y="882"/>
                  </a:lnTo>
                  <a:lnTo>
                    <a:pt x="502" y="882"/>
                  </a:lnTo>
                  <a:lnTo>
                    <a:pt x="547" y="882"/>
                  </a:lnTo>
                  <a:lnTo>
                    <a:pt x="589" y="881"/>
                  </a:lnTo>
                  <a:lnTo>
                    <a:pt x="589" y="160"/>
                  </a:lnTo>
                  <a:lnTo>
                    <a:pt x="100" y="160"/>
                  </a:lnTo>
                  <a:close/>
                  <a:moveTo>
                    <a:pt x="269" y="95"/>
                  </a:moveTo>
                  <a:lnTo>
                    <a:pt x="269" y="108"/>
                  </a:lnTo>
                  <a:lnTo>
                    <a:pt x="447" y="108"/>
                  </a:lnTo>
                  <a:lnTo>
                    <a:pt x="447" y="95"/>
                  </a:lnTo>
                  <a:lnTo>
                    <a:pt x="269" y="95"/>
                  </a:lnTo>
                  <a:close/>
                  <a:moveTo>
                    <a:pt x="359" y="44"/>
                  </a:moveTo>
                  <a:lnTo>
                    <a:pt x="355" y="44"/>
                  </a:lnTo>
                  <a:lnTo>
                    <a:pt x="350" y="46"/>
                  </a:lnTo>
                  <a:lnTo>
                    <a:pt x="347" y="48"/>
                  </a:lnTo>
                  <a:lnTo>
                    <a:pt x="345" y="51"/>
                  </a:lnTo>
                  <a:lnTo>
                    <a:pt x="343" y="55"/>
                  </a:lnTo>
                  <a:lnTo>
                    <a:pt x="343" y="58"/>
                  </a:lnTo>
                  <a:lnTo>
                    <a:pt x="344" y="63"/>
                  </a:lnTo>
                  <a:lnTo>
                    <a:pt x="346" y="68"/>
                  </a:lnTo>
                  <a:lnTo>
                    <a:pt x="349" y="71"/>
                  </a:lnTo>
                  <a:lnTo>
                    <a:pt x="354" y="73"/>
                  </a:lnTo>
                  <a:lnTo>
                    <a:pt x="359" y="74"/>
                  </a:lnTo>
                  <a:lnTo>
                    <a:pt x="363" y="73"/>
                  </a:lnTo>
                  <a:lnTo>
                    <a:pt x="367" y="71"/>
                  </a:lnTo>
                  <a:lnTo>
                    <a:pt x="370" y="68"/>
                  </a:lnTo>
                  <a:lnTo>
                    <a:pt x="372" y="63"/>
                  </a:lnTo>
                  <a:lnTo>
                    <a:pt x="373" y="58"/>
                  </a:lnTo>
                  <a:lnTo>
                    <a:pt x="373" y="55"/>
                  </a:lnTo>
                  <a:lnTo>
                    <a:pt x="371" y="51"/>
                  </a:lnTo>
                  <a:lnTo>
                    <a:pt x="369" y="48"/>
                  </a:lnTo>
                  <a:lnTo>
                    <a:pt x="366" y="46"/>
                  </a:lnTo>
                  <a:lnTo>
                    <a:pt x="362" y="44"/>
                  </a:lnTo>
                  <a:lnTo>
                    <a:pt x="359" y="44"/>
                  </a:lnTo>
                  <a:close/>
                  <a:moveTo>
                    <a:pt x="0" y="0"/>
                  </a:moveTo>
                  <a:lnTo>
                    <a:pt x="689" y="0"/>
                  </a:lnTo>
                  <a:lnTo>
                    <a:pt x="689" y="1050"/>
                  </a:lnTo>
                  <a:lnTo>
                    <a:pt x="0" y="10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2" name="Freeform 36"/>
          <p:cNvSpPr>
            <a:spLocks noEditPoints="1"/>
          </p:cNvSpPr>
          <p:nvPr/>
        </p:nvSpPr>
        <p:spPr bwMode="auto">
          <a:xfrm>
            <a:off x="10267386" y="4869638"/>
            <a:ext cx="404985" cy="417850"/>
          </a:xfrm>
          <a:custGeom>
            <a:avLst/>
            <a:gdLst>
              <a:gd name="T0" fmla="*/ 2696 w 2974"/>
              <a:gd name="T1" fmla="*/ 2647 h 3175"/>
              <a:gd name="T2" fmla="*/ 2653 w 2974"/>
              <a:gd name="T3" fmla="*/ 2702 h 3175"/>
              <a:gd name="T4" fmla="*/ 2653 w 2974"/>
              <a:gd name="T5" fmla="*/ 2768 h 3175"/>
              <a:gd name="T6" fmla="*/ 2696 w 2974"/>
              <a:gd name="T7" fmla="*/ 2823 h 3175"/>
              <a:gd name="T8" fmla="*/ 2761 w 2974"/>
              <a:gd name="T9" fmla="*/ 2837 h 3175"/>
              <a:gd name="T10" fmla="*/ 2822 w 2974"/>
              <a:gd name="T11" fmla="*/ 2808 h 3175"/>
              <a:gd name="T12" fmla="*/ 2852 w 2974"/>
              <a:gd name="T13" fmla="*/ 2746 h 3175"/>
              <a:gd name="T14" fmla="*/ 2836 w 2974"/>
              <a:gd name="T15" fmla="*/ 2680 h 3175"/>
              <a:gd name="T16" fmla="*/ 2783 w 2974"/>
              <a:gd name="T17" fmla="*/ 2637 h 3175"/>
              <a:gd name="T18" fmla="*/ 541 w 2974"/>
              <a:gd name="T19" fmla="*/ 0 h 3175"/>
              <a:gd name="T20" fmla="*/ 1190 w 2974"/>
              <a:gd name="T21" fmla="*/ 816 h 3175"/>
              <a:gd name="T22" fmla="*/ 2426 w 2974"/>
              <a:gd name="T23" fmla="*/ 379 h 3175"/>
              <a:gd name="T24" fmla="*/ 2762 w 2974"/>
              <a:gd name="T25" fmla="*/ 718 h 3175"/>
              <a:gd name="T26" fmla="*/ 2912 w 2974"/>
              <a:gd name="T27" fmla="*/ 2566 h 3175"/>
              <a:gd name="T28" fmla="*/ 2948 w 2974"/>
              <a:gd name="T29" fmla="*/ 2621 h 3175"/>
              <a:gd name="T30" fmla="*/ 2974 w 2974"/>
              <a:gd name="T31" fmla="*/ 2715 h 3175"/>
              <a:gd name="T32" fmla="*/ 2960 w 2974"/>
              <a:gd name="T33" fmla="*/ 2810 h 3175"/>
              <a:gd name="T34" fmla="*/ 2907 w 2974"/>
              <a:gd name="T35" fmla="*/ 2894 h 3175"/>
              <a:gd name="T36" fmla="*/ 2824 w 2974"/>
              <a:gd name="T37" fmla="*/ 2949 h 3175"/>
              <a:gd name="T38" fmla="*/ 2730 w 2974"/>
              <a:gd name="T39" fmla="*/ 2962 h 3175"/>
              <a:gd name="T40" fmla="*/ 2637 w 2974"/>
              <a:gd name="T41" fmla="*/ 2936 h 3175"/>
              <a:gd name="T42" fmla="*/ 2582 w 2974"/>
              <a:gd name="T43" fmla="*/ 2898 h 3175"/>
              <a:gd name="T44" fmla="*/ 1459 w 2974"/>
              <a:gd name="T45" fmla="*/ 2121 h 3175"/>
              <a:gd name="T46" fmla="*/ 1211 w 2974"/>
              <a:gd name="T47" fmla="*/ 2271 h 3175"/>
              <a:gd name="T48" fmla="*/ 1157 w 2974"/>
              <a:gd name="T49" fmla="*/ 2357 h 3175"/>
              <a:gd name="T50" fmla="*/ 1075 w 2974"/>
              <a:gd name="T51" fmla="*/ 2460 h 3175"/>
              <a:gd name="T52" fmla="*/ 974 w 2974"/>
              <a:gd name="T53" fmla="*/ 2572 h 3175"/>
              <a:gd name="T54" fmla="*/ 864 w 2974"/>
              <a:gd name="T55" fmla="*/ 2683 h 3175"/>
              <a:gd name="T56" fmla="*/ 754 w 2974"/>
              <a:gd name="T57" fmla="*/ 2786 h 3175"/>
              <a:gd name="T58" fmla="*/ 651 w 2974"/>
              <a:gd name="T59" fmla="*/ 2868 h 3175"/>
              <a:gd name="T60" fmla="*/ 566 w 2974"/>
              <a:gd name="T61" fmla="*/ 2923 h 3175"/>
              <a:gd name="T62" fmla="*/ 418 w 2974"/>
              <a:gd name="T63" fmla="*/ 3175 h 3175"/>
              <a:gd name="T64" fmla="*/ 238 w 2974"/>
              <a:gd name="T65" fmla="*/ 2625 h 3175"/>
              <a:gd name="T66" fmla="*/ 280 w 2974"/>
              <a:gd name="T67" fmla="*/ 2546 h 3175"/>
              <a:gd name="T68" fmla="*/ 355 w 2974"/>
              <a:gd name="T69" fmla="*/ 2448 h 3175"/>
              <a:gd name="T70" fmla="*/ 450 w 2974"/>
              <a:gd name="T71" fmla="*/ 2338 h 3175"/>
              <a:gd name="T72" fmla="*/ 558 w 2974"/>
              <a:gd name="T73" fmla="*/ 2225 h 3175"/>
              <a:gd name="T74" fmla="*/ 669 w 2974"/>
              <a:gd name="T75" fmla="*/ 2119 h 3175"/>
              <a:gd name="T76" fmla="*/ 775 w 2974"/>
              <a:gd name="T77" fmla="*/ 2029 h 3175"/>
              <a:gd name="T78" fmla="*/ 867 w 2974"/>
              <a:gd name="T79" fmla="*/ 1964 h 3175"/>
              <a:gd name="T80" fmla="*/ 859 w 2974"/>
              <a:gd name="T81" fmla="*/ 1882 h 3175"/>
              <a:gd name="T82" fmla="*/ 1339 w 2974"/>
              <a:gd name="T83" fmla="*/ 1635 h 3175"/>
              <a:gd name="T84" fmla="*/ 240 w 2974"/>
              <a:gd name="T85" fmla="*/ 1135 h 3175"/>
              <a:gd name="T86" fmla="*/ 480 w 2974"/>
              <a:gd name="T87" fmla="*/ 759 h 3175"/>
              <a:gd name="T88" fmla="*/ 541 w 2974"/>
              <a:gd name="T89" fmla="*/ 0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74" h="3175">
                <a:moveTo>
                  <a:pt x="2738" y="2632"/>
                </a:moveTo>
                <a:lnTo>
                  <a:pt x="2716" y="2637"/>
                </a:lnTo>
                <a:lnTo>
                  <a:pt x="2696" y="2647"/>
                </a:lnTo>
                <a:lnTo>
                  <a:pt x="2676" y="2662"/>
                </a:lnTo>
                <a:lnTo>
                  <a:pt x="2662" y="2680"/>
                </a:lnTo>
                <a:lnTo>
                  <a:pt x="2653" y="2702"/>
                </a:lnTo>
                <a:lnTo>
                  <a:pt x="2648" y="2724"/>
                </a:lnTo>
                <a:lnTo>
                  <a:pt x="2649" y="2746"/>
                </a:lnTo>
                <a:lnTo>
                  <a:pt x="2653" y="2768"/>
                </a:lnTo>
                <a:lnTo>
                  <a:pt x="2663" y="2789"/>
                </a:lnTo>
                <a:lnTo>
                  <a:pt x="2677" y="2808"/>
                </a:lnTo>
                <a:lnTo>
                  <a:pt x="2696" y="2823"/>
                </a:lnTo>
                <a:lnTo>
                  <a:pt x="2717" y="2833"/>
                </a:lnTo>
                <a:lnTo>
                  <a:pt x="2738" y="2837"/>
                </a:lnTo>
                <a:lnTo>
                  <a:pt x="2761" y="2837"/>
                </a:lnTo>
                <a:lnTo>
                  <a:pt x="2783" y="2832"/>
                </a:lnTo>
                <a:lnTo>
                  <a:pt x="2804" y="2823"/>
                </a:lnTo>
                <a:lnTo>
                  <a:pt x="2822" y="2808"/>
                </a:lnTo>
                <a:lnTo>
                  <a:pt x="2836" y="2789"/>
                </a:lnTo>
                <a:lnTo>
                  <a:pt x="2846" y="2768"/>
                </a:lnTo>
                <a:lnTo>
                  <a:pt x="2852" y="2746"/>
                </a:lnTo>
                <a:lnTo>
                  <a:pt x="2852" y="2724"/>
                </a:lnTo>
                <a:lnTo>
                  <a:pt x="2846" y="2701"/>
                </a:lnTo>
                <a:lnTo>
                  <a:pt x="2836" y="2680"/>
                </a:lnTo>
                <a:lnTo>
                  <a:pt x="2822" y="2662"/>
                </a:lnTo>
                <a:lnTo>
                  <a:pt x="2804" y="2647"/>
                </a:lnTo>
                <a:lnTo>
                  <a:pt x="2783" y="2637"/>
                </a:lnTo>
                <a:lnTo>
                  <a:pt x="2761" y="2632"/>
                </a:lnTo>
                <a:lnTo>
                  <a:pt x="2738" y="2632"/>
                </a:lnTo>
                <a:close/>
                <a:moveTo>
                  <a:pt x="541" y="0"/>
                </a:moveTo>
                <a:lnTo>
                  <a:pt x="541" y="0"/>
                </a:lnTo>
                <a:lnTo>
                  <a:pt x="1188" y="175"/>
                </a:lnTo>
                <a:lnTo>
                  <a:pt x="1190" y="816"/>
                </a:lnTo>
                <a:lnTo>
                  <a:pt x="1667" y="1301"/>
                </a:lnTo>
                <a:lnTo>
                  <a:pt x="2149" y="815"/>
                </a:lnTo>
                <a:lnTo>
                  <a:pt x="2426" y="379"/>
                </a:lnTo>
                <a:lnTo>
                  <a:pt x="2734" y="205"/>
                </a:lnTo>
                <a:lnTo>
                  <a:pt x="2933" y="407"/>
                </a:lnTo>
                <a:lnTo>
                  <a:pt x="2762" y="718"/>
                </a:lnTo>
                <a:lnTo>
                  <a:pt x="2331" y="999"/>
                </a:lnTo>
                <a:lnTo>
                  <a:pt x="1850" y="1487"/>
                </a:lnTo>
                <a:lnTo>
                  <a:pt x="2912" y="2566"/>
                </a:lnTo>
                <a:lnTo>
                  <a:pt x="2910" y="2567"/>
                </a:lnTo>
                <a:lnTo>
                  <a:pt x="2931" y="2593"/>
                </a:lnTo>
                <a:lnTo>
                  <a:pt x="2948" y="2621"/>
                </a:lnTo>
                <a:lnTo>
                  <a:pt x="2962" y="2651"/>
                </a:lnTo>
                <a:lnTo>
                  <a:pt x="2970" y="2683"/>
                </a:lnTo>
                <a:lnTo>
                  <a:pt x="2974" y="2715"/>
                </a:lnTo>
                <a:lnTo>
                  <a:pt x="2974" y="2747"/>
                </a:lnTo>
                <a:lnTo>
                  <a:pt x="2969" y="2779"/>
                </a:lnTo>
                <a:lnTo>
                  <a:pt x="2960" y="2810"/>
                </a:lnTo>
                <a:lnTo>
                  <a:pt x="2946" y="2840"/>
                </a:lnTo>
                <a:lnTo>
                  <a:pt x="2929" y="2868"/>
                </a:lnTo>
                <a:lnTo>
                  <a:pt x="2907" y="2894"/>
                </a:lnTo>
                <a:lnTo>
                  <a:pt x="2881" y="2917"/>
                </a:lnTo>
                <a:lnTo>
                  <a:pt x="2854" y="2935"/>
                </a:lnTo>
                <a:lnTo>
                  <a:pt x="2824" y="2949"/>
                </a:lnTo>
                <a:lnTo>
                  <a:pt x="2793" y="2957"/>
                </a:lnTo>
                <a:lnTo>
                  <a:pt x="2762" y="2962"/>
                </a:lnTo>
                <a:lnTo>
                  <a:pt x="2730" y="2962"/>
                </a:lnTo>
                <a:lnTo>
                  <a:pt x="2699" y="2958"/>
                </a:lnTo>
                <a:lnTo>
                  <a:pt x="2668" y="2949"/>
                </a:lnTo>
                <a:lnTo>
                  <a:pt x="2637" y="2936"/>
                </a:lnTo>
                <a:lnTo>
                  <a:pt x="2610" y="2918"/>
                </a:lnTo>
                <a:lnTo>
                  <a:pt x="2584" y="2896"/>
                </a:lnTo>
                <a:lnTo>
                  <a:pt x="2582" y="2898"/>
                </a:lnTo>
                <a:lnTo>
                  <a:pt x="1521" y="1820"/>
                </a:lnTo>
                <a:lnTo>
                  <a:pt x="1342" y="2001"/>
                </a:lnTo>
                <a:lnTo>
                  <a:pt x="1459" y="2121"/>
                </a:lnTo>
                <a:lnTo>
                  <a:pt x="1277" y="2305"/>
                </a:lnTo>
                <a:lnTo>
                  <a:pt x="1221" y="2248"/>
                </a:lnTo>
                <a:lnTo>
                  <a:pt x="1211" y="2271"/>
                </a:lnTo>
                <a:lnTo>
                  <a:pt x="1196" y="2297"/>
                </a:lnTo>
                <a:lnTo>
                  <a:pt x="1178" y="2325"/>
                </a:lnTo>
                <a:lnTo>
                  <a:pt x="1157" y="2357"/>
                </a:lnTo>
                <a:lnTo>
                  <a:pt x="1132" y="2390"/>
                </a:lnTo>
                <a:lnTo>
                  <a:pt x="1105" y="2424"/>
                </a:lnTo>
                <a:lnTo>
                  <a:pt x="1075" y="2460"/>
                </a:lnTo>
                <a:lnTo>
                  <a:pt x="1042" y="2498"/>
                </a:lnTo>
                <a:lnTo>
                  <a:pt x="1010" y="2535"/>
                </a:lnTo>
                <a:lnTo>
                  <a:pt x="974" y="2572"/>
                </a:lnTo>
                <a:lnTo>
                  <a:pt x="938" y="2610"/>
                </a:lnTo>
                <a:lnTo>
                  <a:pt x="902" y="2647"/>
                </a:lnTo>
                <a:lnTo>
                  <a:pt x="864" y="2683"/>
                </a:lnTo>
                <a:lnTo>
                  <a:pt x="827" y="2720"/>
                </a:lnTo>
                <a:lnTo>
                  <a:pt x="789" y="2754"/>
                </a:lnTo>
                <a:lnTo>
                  <a:pt x="754" y="2786"/>
                </a:lnTo>
                <a:lnTo>
                  <a:pt x="718" y="2816"/>
                </a:lnTo>
                <a:lnTo>
                  <a:pt x="683" y="2843"/>
                </a:lnTo>
                <a:lnTo>
                  <a:pt x="651" y="2868"/>
                </a:lnTo>
                <a:lnTo>
                  <a:pt x="620" y="2890"/>
                </a:lnTo>
                <a:lnTo>
                  <a:pt x="592" y="2908"/>
                </a:lnTo>
                <a:lnTo>
                  <a:pt x="566" y="2923"/>
                </a:lnTo>
                <a:lnTo>
                  <a:pt x="543" y="2933"/>
                </a:lnTo>
                <a:lnTo>
                  <a:pt x="600" y="2990"/>
                </a:lnTo>
                <a:lnTo>
                  <a:pt x="418" y="3175"/>
                </a:lnTo>
                <a:lnTo>
                  <a:pt x="0" y="2752"/>
                </a:lnTo>
                <a:lnTo>
                  <a:pt x="182" y="2568"/>
                </a:lnTo>
                <a:lnTo>
                  <a:pt x="238" y="2625"/>
                </a:lnTo>
                <a:lnTo>
                  <a:pt x="248" y="2601"/>
                </a:lnTo>
                <a:lnTo>
                  <a:pt x="263" y="2575"/>
                </a:lnTo>
                <a:lnTo>
                  <a:pt x="280" y="2546"/>
                </a:lnTo>
                <a:lnTo>
                  <a:pt x="303" y="2515"/>
                </a:lnTo>
                <a:lnTo>
                  <a:pt x="327" y="2482"/>
                </a:lnTo>
                <a:lnTo>
                  <a:pt x="355" y="2448"/>
                </a:lnTo>
                <a:lnTo>
                  <a:pt x="384" y="2412"/>
                </a:lnTo>
                <a:lnTo>
                  <a:pt x="416" y="2375"/>
                </a:lnTo>
                <a:lnTo>
                  <a:pt x="450" y="2338"/>
                </a:lnTo>
                <a:lnTo>
                  <a:pt x="484" y="2299"/>
                </a:lnTo>
                <a:lnTo>
                  <a:pt x="521" y="2262"/>
                </a:lnTo>
                <a:lnTo>
                  <a:pt x="558" y="2225"/>
                </a:lnTo>
                <a:lnTo>
                  <a:pt x="595" y="2188"/>
                </a:lnTo>
                <a:lnTo>
                  <a:pt x="632" y="2153"/>
                </a:lnTo>
                <a:lnTo>
                  <a:pt x="669" y="2119"/>
                </a:lnTo>
                <a:lnTo>
                  <a:pt x="706" y="2087"/>
                </a:lnTo>
                <a:lnTo>
                  <a:pt x="740" y="2057"/>
                </a:lnTo>
                <a:lnTo>
                  <a:pt x="775" y="2029"/>
                </a:lnTo>
                <a:lnTo>
                  <a:pt x="808" y="2004"/>
                </a:lnTo>
                <a:lnTo>
                  <a:pt x="838" y="1983"/>
                </a:lnTo>
                <a:lnTo>
                  <a:pt x="867" y="1964"/>
                </a:lnTo>
                <a:lnTo>
                  <a:pt x="892" y="1950"/>
                </a:lnTo>
                <a:lnTo>
                  <a:pt x="916" y="1939"/>
                </a:lnTo>
                <a:lnTo>
                  <a:pt x="859" y="1882"/>
                </a:lnTo>
                <a:lnTo>
                  <a:pt x="1041" y="1698"/>
                </a:lnTo>
                <a:lnTo>
                  <a:pt x="1159" y="1817"/>
                </a:lnTo>
                <a:lnTo>
                  <a:pt x="1339" y="1635"/>
                </a:lnTo>
                <a:lnTo>
                  <a:pt x="853" y="1140"/>
                </a:lnTo>
                <a:lnTo>
                  <a:pt x="857" y="1136"/>
                </a:lnTo>
                <a:lnTo>
                  <a:pt x="240" y="1135"/>
                </a:lnTo>
                <a:lnTo>
                  <a:pt x="66" y="480"/>
                </a:lnTo>
                <a:lnTo>
                  <a:pt x="136" y="411"/>
                </a:lnTo>
                <a:lnTo>
                  <a:pt x="480" y="759"/>
                </a:lnTo>
                <a:lnTo>
                  <a:pt x="816" y="418"/>
                </a:lnTo>
                <a:lnTo>
                  <a:pt x="471" y="70"/>
                </a:lnTo>
                <a:lnTo>
                  <a:pt x="541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0" y="6434455"/>
            <a:ext cx="12192000" cy="4235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site platform presentation 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81647" y="2438659"/>
            <a:ext cx="2561558" cy="25615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balanced" dir="t"/>
          </a:scene3d>
          <a:sp3d prstMaterial="powder">
            <a:bevelT w="127000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Donut 2"/>
          <p:cNvSpPr/>
          <p:nvPr/>
        </p:nvSpPr>
        <p:spPr>
          <a:xfrm>
            <a:off x="511635" y="1980695"/>
            <a:ext cx="3519523" cy="3519523"/>
          </a:xfrm>
          <a:prstGeom prst="donut">
            <a:avLst>
              <a:gd name="adj" fmla="val 10687"/>
            </a:avLst>
          </a:prstGeom>
          <a:gradFill>
            <a:gsLst>
              <a:gs pos="16000">
                <a:schemeClr val="bg1">
                  <a:lumMod val="9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2" name="Donut 101"/>
          <p:cNvSpPr/>
          <p:nvPr/>
        </p:nvSpPr>
        <p:spPr>
          <a:xfrm>
            <a:off x="320020" y="1805601"/>
            <a:ext cx="3871476" cy="3871476"/>
          </a:xfrm>
          <a:prstGeom prst="donut">
            <a:avLst>
              <a:gd name="adj" fmla="val 1514"/>
            </a:avLst>
          </a:prstGeom>
          <a:gradFill>
            <a:gsLst>
              <a:gs pos="16000">
                <a:schemeClr val="bg1">
                  <a:lumMod val="8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4114251" y="1463442"/>
            <a:ext cx="7183389" cy="1121796"/>
            <a:chOff x="4113734" y="1462930"/>
            <a:chExt cx="7185260" cy="1122088"/>
          </a:xfrm>
        </p:grpSpPr>
        <p:sp>
          <p:nvSpPr>
            <p:cNvPr id="4" name="Rectangle 3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62620" y="1829003"/>
              <a:ext cx="5736374" cy="4604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/>
                <a:t>predesign specs</a:t>
              </a:r>
              <a:endParaRPr lang="en-US" sz="2400" dirty="0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</a:ln>
          </p:spPr>
          <p:txBody>
            <a:bodyPr vert="horz" wrap="square" lIns="71981" tIns="91416" rIns="71981" bIns="91416" numCol="1" anchor="ctr" anchorCtr="1" compatLnSpc="1"/>
            <a:lstStyle/>
            <a:p>
              <a:r>
                <a:rPr lang="en-US" sz="44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80486" y="3243971"/>
            <a:ext cx="7033000" cy="1129014"/>
            <a:chOff x="4878898" y="3243971"/>
            <a:chExt cx="7033000" cy="1129014"/>
          </a:xfrm>
        </p:grpSpPr>
        <p:sp>
          <p:nvSpPr>
            <p:cNvPr id="19" name="Rectangle 18"/>
            <p:cNvSpPr/>
            <p:nvPr/>
          </p:nvSpPr>
          <p:spPr>
            <a:xfrm>
              <a:off x="5447627" y="3268786"/>
              <a:ext cx="6464271" cy="110419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4398" y="3607550"/>
              <a:ext cx="4496183" cy="4603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/>
                <a:t>design and features</a:t>
              </a:r>
              <a:endParaRPr lang="en-US" sz="2400" dirty="0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4878898" y="3243971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</a:ln>
          </p:spPr>
          <p:txBody>
            <a:bodyPr vert="horz" wrap="square" lIns="71981" tIns="91416" rIns="71981" bIns="91416" numCol="1" anchor="ctr" anchorCtr="1" compatLnSpc="1"/>
            <a:lstStyle/>
            <a:p>
              <a:r>
                <a:rPr lang="en-US" sz="4400" ker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4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98933" y="5014193"/>
            <a:ext cx="7032998" cy="1125634"/>
            <a:chOff x="4097345" y="5014193"/>
            <a:chExt cx="7032998" cy="1125634"/>
          </a:xfrm>
        </p:grpSpPr>
        <p:sp>
          <p:nvSpPr>
            <p:cNvPr id="112" name="Rectangle 111"/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592845" y="5374391"/>
              <a:ext cx="5277737" cy="4603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/>
                <a:t>after sail support</a:t>
              </a:r>
              <a:endParaRPr lang="en-US" sz="2400" dirty="0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18900000" scaled="0"/>
            </a:gradFill>
            <a:ln w="0">
              <a:noFill/>
              <a:prstDash val="solid"/>
              <a:round/>
            </a:ln>
          </p:spPr>
          <p:txBody>
            <a:bodyPr vert="horz" wrap="square" lIns="71981" tIns="91416" rIns="71981" bIns="91416" numCol="1" anchor="ctr" anchorCtr="1" compatLnSpc="1"/>
            <a:lstStyle/>
            <a:p>
              <a:r>
                <a:rPr lang="en-US" sz="4400" ker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4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Content Placeholder 7" descr="logo onlt trans 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000" y="2624455"/>
            <a:ext cx="2351405" cy="218884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theme/theme1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2633</Words>
  <Application>WPS Presentation</Application>
  <PresentationFormat>Widescreen</PresentationFormat>
  <Paragraphs>231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SimSun</vt:lpstr>
      <vt:lpstr>Wingdings</vt:lpstr>
      <vt:lpstr>Open Sans</vt:lpstr>
      <vt:lpstr>Segoe Print</vt:lpstr>
      <vt:lpstr>Calibri</vt:lpstr>
      <vt:lpstr>Microsoft YaHei</vt:lpstr>
      <vt:lpstr>Arial Unicode MS</vt:lpstr>
      <vt:lpstr>ByTheButterfly</vt:lpstr>
      <vt:lpstr>Kozuka Gothic Pr6N B</vt:lpstr>
      <vt:lpstr>Yu Gothic</vt:lpstr>
      <vt:lpstr>Segoe UI Light</vt:lpstr>
      <vt:lpstr>Arial Narrow</vt:lpstr>
      <vt:lpstr>Segoe UI</vt:lpstr>
      <vt:lpstr>Calibri</vt:lpstr>
      <vt:lpstr>7_Office Theme</vt:lpstr>
      <vt:lpstr>Table of Content – 3 Items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web site platform presentation </vt:lpstr>
      <vt:lpstr>PowerPoint 演示文稿</vt:lpstr>
      <vt:lpstr>web site platform presentation </vt:lpstr>
      <vt:lpstr>PowerPoint 演示文稿</vt:lpstr>
      <vt:lpstr>PowerPoint 演示文稿</vt:lpstr>
      <vt:lpstr>PowerPoint 演示文稿</vt:lpstr>
      <vt:lpstr>2015 Calendar PowerPoint Template</vt:lpstr>
      <vt:lpstr>PowerPoint 演示文稿</vt:lpstr>
    </vt:vector>
  </TitlesOfParts>
  <Company>SlideModel</Company>
  <LinksUpToDate>false</LinksUpToDate>
  <SharedDoc>false</SharedDoc>
  <HyperlinksChanged>false</HyperlinksChanged>
  <AppVersion>14.0000</AppVersion>
  <Manager>SlideModel</Manager>
  <HyperlinkBase>http://slidemodel.com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creator>SlideModel</dc:creator>
  <cp:keywords>PowerPoint, Free PowerPoint Templates, SlideModel, Presentations, Designs, Clipart</cp:keywords>
  <dc:description>Download This FREE PowerPoint Templates at http://slidemodel.com</dc:description>
  <dc:subject>Template</dc:subject>
  <cp:category>Presentations, Business Presentations, Free PowerPoint Templates</cp:category>
  <cp:lastModifiedBy>melmohta</cp:lastModifiedBy>
  <cp:revision>175</cp:revision>
  <dcterms:created xsi:type="dcterms:W3CDTF">2013-09-12T13:05:00Z</dcterms:created>
  <dcterms:modified xsi:type="dcterms:W3CDTF">2021-07-02T15:16:53Z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1033-11.2.0.10094</vt:lpwstr>
  </property>
</Properties>
</file>