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73" r:id="rId3"/>
    <p:sldId id="279" r:id="rId4"/>
    <p:sldId id="274" r:id="rId5"/>
    <p:sldId id="275" r:id="rId6"/>
    <p:sldId id="276" r:id="rId7"/>
    <p:sldId id="277" r:id="rId8"/>
    <p:sldId id="278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19328"/>
        <c:axId val="515093008"/>
      </c:barChart>
      <c:catAx>
        <c:axId val="51511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093008"/>
        <c:crosses val="autoZero"/>
        <c:auto val="1"/>
        <c:lblAlgn val="ctr"/>
        <c:lblOffset val="100"/>
        <c:noMultiLvlLbl val="0"/>
      </c:catAx>
      <c:valAx>
        <c:axId val="515093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1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28848"/>
        <c:axId val="515109808"/>
      </c:barChart>
      <c:catAx>
        <c:axId val="51512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109808"/>
        <c:crosses val="autoZero"/>
        <c:auto val="1"/>
        <c:lblAlgn val="ctr"/>
        <c:lblOffset val="100"/>
        <c:noMultiLvlLbl val="0"/>
      </c:catAx>
      <c:valAx>
        <c:axId val="515109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2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20448"/>
        <c:axId val="515101968"/>
      </c:barChart>
      <c:catAx>
        <c:axId val="515120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101968"/>
        <c:crosses val="autoZero"/>
        <c:auto val="1"/>
        <c:lblAlgn val="ctr"/>
        <c:lblOffset val="100"/>
        <c:noMultiLvlLbl val="0"/>
      </c:catAx>
      <c:valAx>
        <c:axId val="51510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2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84-4221-95F0-4EAC5CE3F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84-4221-95F0-4EAC5CE3F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84-4221-95F0-4EAC5CE3F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051968"/>
        <c:axId val="539011088"/>
      </c:barChart>
      <c:catAx>
        <c:axId val="539051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011088"/>
        <c:crosses val="autoZero"/>
        <c:auto val="1"/>
        <c:lblAlgn val="ctr"/>
        <c:lblOffset val="100"/>
        <c:noMultiLvlLbl val="0"/>
      </c:catAx>
      <c:valAx>
        <c:axId val="539011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90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2A-4162-BBEE-99C976FF5BC0}"/>
              </c:ext>
            </c:extLst>
          </c:dPt>
          <c:dPt>
            <c:idx val="1"/>
            <c:bubble3D val="0"/>
            <c:explosion val="13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B04-475B-B765-5E6AC04B06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42A-4162-BBEE-99C976FF5BC0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B04-475B-B765-5E6AC04B06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04-475B-B765-5E6AC04B0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D0F-4B35-A921-4286622956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D0F-4B35-A921-4286622956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D0F-4B35-A921-428662295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9031248"/>
        <c:axId val="539083888"/>
      </c:lineChart>
      <c:catAx>
        <c:axId val="539031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083888"/>
        <c:crosses val="autoZero"/>
        <c:auto val="1"/>
        <c:lblAlgn val="ctr"/>
        <c:lblOffset val="100"/>
        <c:noMultiLvlLbl val="0"/>
      </c:catAx>
      <c:valAx>
        <c:axId val="5390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03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3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33400" y="2120900"/>
            <a:ext cx="4025900" cy="2336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Your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 Here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927600" y="1308100"/>
            <a:ext cx="2247900" cy="4106332"/>
            <a:chOff x="4000500" y="1308100"/>
            <a:chExt cx="2247900" cy="4106332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479554500"/>
                </p:ext>
              </p:extLst>
            </p:nvPr>
          </p:nvGraphicFramePr>
          <p:xfrm>
            <a:off x="4000500" y="2425699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2" name="Group 41"/>
            <p:cNvGrpSpPr/>
            <p:nvPr/>
          </p:nvGrpSpPr>
          <p:grpSpPr>
            <a:xfrm>
              <a:off x="4667250" y="1308100"/>
              <a:ext cx="914400" cy="914400"/>
              <a:chOff x="4667250" y="1308100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6672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4"/>
              <p:cNvGrpSpPr>
                <a:grpSpLocks noChangeAspect="1"/>
              </p:cNvGrpSpPr>
              <p:nvPr/>
            </p:nvGrpSpPr>
            <p:grpSpPr bwMode="auto">
              <a:xfrm>
                <a:off x="4905923" y="1521832"/>
                <a:ext cx="437055" cy="486936"/>
                <a:chOff x="2161" y="1007"/>
                <a:chExt cx="184" cy="205"/>
              </a:xfrm>
              <a:solidFill>
                <a:schemeClr val="accent1"/>
              </a:solidFill>
            </p:grpSpPr>
            <p:sp>
              <p:nvSpPr>
                <p:cNvPr id="14" name="Freeform 6"/>
                <p:cNvSpPr>
                  <a:spLocks noEditPoints="1"/>
                </p:cNvSpPr>
                <p:nvPr/>
              </p:nvSpPr>
              <p:spPr bwMode="auto">
                <a:xfrm>
                  <a:off x="2161" y="1007"/>
                  <a:ext cx="184" cy="205"/>
                </a:xfrm>
                <a:custGeom>
                  <a:avLst/>
                  <a:gdLst>
                    <a:gd name="T0" fmla="*/ 1178 w 2941"/>
                    <a:gd name="T1" fmla="*/ 1195 h 3277"/>
                    <a:gd name="T2" fmla="*/ 868 w 2941"/>
                    <a:gd name="T3" fmla="*/ 1369 h 3277"/>
                    <a:gd name="T4" fmla="*/ 649 w 2941"/>
                    <a:gd name="T5" fmla="*/ 1643 h 3277"/>
                    <a:gd name="T6" fmla="*/ 548 w 2941"/>
                    <a:gd name="T7" fmla="*/ 1989 h 3277"/>
                    <a:gd name="T8" fmla="*/ 593 w 2941"/>
                    <a:gd name="T9" fmla="*/ 2352 h 3277"/>
                    <a:gd name="T10" fmla="*/ 768 w 2941"/>
                    <a:gd name="T11" fmla="*/ 2659 h 3277"/>
                    <a:gd name="T12" fmla="*/ 1045 w 2941"/>
                    <a:gd name="T13" fmla="*/ 2876 h 3277"/>
                    <a:gd name="T14" fmla="*/ 1394 w 2941"/>
                    <a:gd name="T15" fmla="*/ 2976 h 3277"/>
                    <a:gd name="T16" fmla="*/ 1763 w 2941"/>
                    <a:gd name="T17" fmla="*/ 2932 h 3277"/>
                    <a:gd name="T18" fmla="*/ 2072 w 2941"/>
                    <a:gd name="T19" fmla="*/ 2759 h 3277"/>
                    <a:gd name="T20" fmla="*/ 2292 w 2941"/>
                    <a:gd name="T21" fmla="*/ 2484 h 3277"/>
                    <a:gd name="T22" fmla="*/ 2393 w 2941"/>
                    <a:gd name="T23" fmla="*/ 2139 h 3277"/>
                    <a:gd name="T24" fmla="*/ 2348 w 2941"/>
                    <a:gd name="T25" fmla="*/ 1774 h 3277"/>
                    <a:gd name="T26" fmla="*/ 2172 w 2941"/>
                    <a:gd name="T27" fmla="*/ 1469 h 3277"/>
                    <a:gd name="T28" fmla="*/ 1895 w 2941"/>
                    <a:gd name="T29" fmla="*/ 1251 h 3277"/>
                    <a:gd name="T30" fmla="*/ 1546 w 2941"/>
                    <a:gd name="T31" fmla="*/ 1151 h 3277"/>
                    <a:gd name="T32" fmla="*/ 2799 w 2941"/>
                    <a:gd name="T33" fmla="*/ 9 h 3277"/>
                    <a:gd name="T34" fmla="*/ 2759 w 2941"/>
                    <a:gd name="T35" fmla="*/ 91 h 3277"/>
                    <a:gd name="T36" fmla="*/ 2664 w 2941"/>
                    <a:gd name="T37" fmla="*/ 236 h 3277"/>
                    <a:gd name="T38" fmla="*/ 2503 w 2941"/>
                    <a:gd name="T39" fmla="*/ 411 h 3277"/>
                    <a:gd name="T40" fmla="*/ 2265 w 2941"/>
                    <a:gd name="T41" fmla="*/ 583 h 3277"/>
                    <a:gd name="T42" fmla="*/ 1938 w 2941"/>
                    <a:gd name="T43" fmla="*/ 719 h 3277"/>
                    <a:gd name="T44" fmla="*/ 1607 w 2941"/>
                    <a:gd name="T45" fmla="*/ 962 h 3277"/>
                    <a:gd name="T46" fmla="*/ 2251 w 2941"/>
                    <a:gd name="T47" fmla="*/ 978 h 3277"/>
                    <a:gd name="T48" fmla="*/ 2391 w 2941"/>
                    <a:gd name="T49" fmla="*/ 1067 h 3277"/>
                    <a:gd name="T50" fmla="*/ 2466 w 2941"/>
                    <a:gd name="T51" fmla="*/ 1230 h 3277"/>
                    <a:gd name="T52" fmla="*/ 2512 w 2941"/>
                    <a:gd name="T53" fmla="*/ 1401 h 3277"/>
                    <a:gd name="T54" fmla="*/ 2584 w 2941"/>
                    <a:gd name="T55" fmla="*/ 1665 h 3277"/>
                    <a:gd name="T56" fmla="*/ 2670 w 2941"/>
                    <a:gd name="T57" fmla="*/ 1983 h 3277"/>
                    <a:gd name="T58" fmla="*/ 2758 w 2941"/>
                    <a:gd name="T59" fmla="*/ 2310 h 3277"/>
                    <a:gd name="T60" fmla="*/ 2838 w 2941"/>
                    <a:gd name="T61" fmla="*/ 2605 h 3277"/>
                    <a:gd name="T62" fmla="*/ 2899 w 2941"/>
                    <a:gd name="T63" fmla="*/ 2827 h 3277"/>
                    <a:gd name="T64" fmla="*/ 2928 w 2941"/>
                    <a:gd name="T65" fmla="*/ 2933 h 3277"/>
                    <a:gd name="T66" fmla="*/ 2940 w 2941"/>
                    <a:gd name="T67" fmla="*/ 3031 h 3277"/>
                    <a:gd name="T68" fmla="*/ 2899 w 2941"/>
                    <a:gd name="T69" fmla="*/ 3119 h 3277"/>
                    <a:gd name="T70" fmla="*/ 2777 w 2941"/>
                    <a:gd name="T71" fmla="*/ 3164 h 3277"/>
                    <a:gd name="T72" fmla="*/ 349 w 2941"/>
                    <a:gd name="T73" fmla="*/ 3166 h 3277"/>
                    <a:gd name="T74" fmla="*/ 78 w 2941"/>
                    <a:gd name="T75" fmla="*/ 3144 h 3277"/>
                    <a:gd name="T76" fmla="*/ 8 w 2941"/>
                    <a:gd name="T77" fmla="*/ 3070 h 3277"/>
                    <a:gd name="T78" fmla="*/ 3 w 2941"/>
                    <a:gd name="T79" fmla="*/ 2971 h 3277"/>
                    <a:gd name="T80" fmla="*/ 25 w 2941"/>
                    <a:gd name="T81" fmla="*/ 2885 h 3277"/>
                    <a:gd name="T82" fmla="*/ 74 w 2941"/>
                    <a:gd name="T83" fmla="*/ 2704 h 3277"/>
                    <a:gd name="T84" fmla="*/ 148 w 2941"/>
                    <a:gd name="T85" fmla="*/ 2434 h 3277"/>
                    <a:gd name="T86" fmla="*/ 235 w 2941"/>
                    <a:gd name="T87" fmla="*/ 2115 h 3277"/>
                    <a:gd name="T88" fmla="*/ 323 w 2941"/>
                    <a:gd name="T89" fmla="*/ 1788 h 3277"/>
                    <a:gd name="T90" fmla="*/ 401 w 2941"/>
                    <a:gd name="T91" fmla="*/ 1498 h 3277"/>
                    <a:gd name="T92" fmla="*/ 459 w 2941"/>
                    <a:gd name="T93" fmla="*/ 1284 h 3277"/>
                    <a:gd name="T94" fmla="*/ 509 w 2941"/>
                    <a:gd name="T95" fmla="*/ 1129 h 3277"/>
                    <a:gd name="T96" fmla="*/ 628 w 2941"/>
                    <a:gd name="T97" fmla="*/ 1004 h 3277"/>
                    <a:gd name="T98" fmla="*/ 790 w 2941"/>
                    <a:gd name="T99" fmla="*/ 962 h 3277"/>
                    <a:gd name="T100" fmla="*/ 1120 w 2941"/>
                    <a:gd name="T101" fmla="*/ 767 h 3277"/>
                    <a:gd name="T102" fmla="*/ 755 w 2941"/>
                    <a:gd name="T103" fmla="*/ 673 h 3277"/>
                    <a:gd name="T104" fmla="*/ 483 w 2941"/>
                    <a:gd name="T105" fmla="*/ 525 h 3277"/>
                    <a:gd name="T106" fmla="*/ 291 w 2941"/>
                    <a:gd name="T107" fmla="*/ 355 h 3277"/>
                    <a:gd name="T108" fmla="*/ 167 w 2941"/>
                    <a:gd name="T109" fmla="*/ 192 h 3277"/>
                    <a:gd name="T110" fmla="*/ 100 w 2941"/>
                    <a:gd name="T111" fmla="*/ 64 h 3277"/>
                    <a:gd name="T112" fmla="*/ 76 w 2941"/>
                    <a:gd name="T113" fmla="*/ 2 h 3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41" h="3277">
                      <a:moveTo>
                        <a:pt x="1471" y="1149"/>
                      </a:moveTo>
                      <a:lnTo>
                        <a:pt x="1394" y="1151"/>
                      </a:lnTo>
                      <a:lnTo>
                        <a:pt x="1320" y="1161"/>
                      </a:lnTo>
                      <a:lnTo>
                        <a:pt x="1248" y="1175"/>
                      </a:lnTo>
                      <a:lnTo>
                        <a:pt x="1178" y="1195"/>
                      </a:lnTo>
                      <a:lnTo>
                        <a:pt x="1111" y="1220"/>
                      </a:lnTo>
                      <a:lnTo>
                        <a:pt x="1045" y="1251"/>
                      </a:lnTo>
                      <a:lnTo>
                        <a:pt x="982" y="1285"/>
                      </a:lnTo>
                      <a:lnTo>
                        <a:pt x="924" y="1325"/>
                      </a:lnTo>
                      <a:lnTo>
                        <a:pt x="868" y="1369"/>
                      </a:lnTo>
                      <a:lnTo>
                        <a:pt x="816" y="1416"/>
                      </a:lnTo>
                      <a:lnTo>
                        <a:pt x="768" y="1469"/>
                      </a:lnTo>
                      <a:lnTo>
                        <a:pt x="724" y="1523"/>
                      </a:lnTo>
                      <a:lnTo>
                        <a:pt x="684" y="1582"/>
                      </a:lnTo>
                      <a:lnTo>
                        <a:pt x="649" y="1643"/>
                      </a:lnTo>
                      <a:lnTo>
                        <a:pt x="618" y="1707"/>
                      </a:lnTo>
                      <a:lnTo>
                        <a:pt x="593" y="1774"/>
                      </a:lnTo>
                      <a:lnTo>
                        <a:pt x="572" y="1844"/>
                      </a:lnTo>
                      <a:lnTo>
                        <a:pt x="558" y="1915"/>
                      </a:lnTo>
                      <a:lnTo>
                        <a:pt x="548" y="1989"/>
                      </a:lnTo>
                      <a:lnTo>
                        <a:pt x="545" y="2063"/>
                      </a:lnTo>
                      <a:lnTo>
                        <a:pt x="548" y="2139"/>
                      </a:lnTo>
                      <a:lnTo>
                        <a:pt x="558" y="2212"/>
                      </a:lnTo>
                      <a:lnTo>
                        <a:pt x="572" y="2283"/>
                      </a:lnTo>
                      <a:lnTo>
                        <a:pt x="593" y="2352"/>
                      </a:lnTo>
                      <a:lnTo>
                        <a:pt x="618" y="2420"/>
                      </a:lnTo>
                      <a:lnTo>
                        <a:pt x="649" y="2484"/>
                      </a:lnTo>
                      <a:lnTo>
                        <a:pt x="684" y="2546"/>
                      </a:lnTo>
                      <a:lnTo>
                        <a:pt x="724" y="2604"/>
                      </a:lnTo>
                      <a:lnTo>
                        <a:pt x="768" y="2659"/>
                      </a:lnTo>
                      <a:lnTo>
                        <a:pt x="816" y="2711"/>
                      </a:lnTo>
                      <a:lnTo>
                        <a:pt x="868" y="2759"/>
                      </a:lnTo>
                      <a:lnTo>
                        <a:pt x="924" y="2802"/>
                      </a:lnTo>
                      <a:lnTo>
                        <a:pt x="982" y="2842"/>
                      </a:lnTo>
                      <a:lnTo>
                        <a:pt x="1045" y="2876"/>
                      </a:lnTo>
                      <a:lnTo>
                        <a:pt x="1111" y="2906"/>
                      </a:lnTo>
                      <a:lnTo>
                        <a:pt x="1178" y="2932"/>
                      </a:lnTo>
                      <a:lnTo>
                        <a:pt x="1248" y="2953"/>
                      </a:lnTo>
                      <a:lnTo>
                        <a:pt x="1320" y="2967"/>
                      </a:lnTo>
                      <a:lnTo>
                        <a:pt x="1394" y="2976"/>
                      </a:lnTo>
                      <a:lnTo>
                        <a:pt x="1471" y="2979"/>
                      </a:lnTo>
                      <a:lnTo>
                        <a:pt x="1546" y="2976"/>
                      </a:lnTo>
                      <a:lnTo>
                        <a:pt x="1620" y="2967"/>
                      </a:lnTo>
                      <a:lnTo>
                        <a:pt x="1693" y="2953"/>
                      </a:lnTo>
                      <a:lnTo>
                        <a:pt x="1763" y="2932"/>
                      </a:lnTo>
                      <a:lnTo>
                        <a:pt x="1830" y="2906"/>
                      </a:lnTo>
                      <a:lnTo>
                        <a:pt x="1895" y="2876"/>
                      </a:lnTo>
                      <a:lnTo>
                        <a:pt x="1958" y="2842"/>
                      </a:lnTo>
                      <a:lnTo>
                        <a:pt x="2017" y="2802"/>
                      </a:lnTo>
                      <a:lnTo>
                        <a:pt x="2072" y="2759"/>
                      </a:lnTo>
                      <a:lnTo>
                        <a:pt x="2125" y="2711"/>
                      </a:lnTo>
                      <a:lnTo>
                        <a:pt x="2172" y="2659"/>
                      </a:lnTo>
                      <a:lnTo>
                        <a:pt x="2217" y="2604"/>
                      </a:lnTo>
                      <a:lnTo>
                        <a:pt x="2257" y="2546"/>
                      </a:lnTo>
                      <a:lnTo>
                        <a:pt x="2292" y="2484"/>
                      </a:lnTo>
                      <a:lnTo>
                        <a:pt x="2323" y="2420"/>
                      </a:lnTo>
                      <a:lnTo>
                        <a:pt x="2348" y="2352"/>
                      </a:lnTo>
                      <a:lnTo>
                        <a:pt x="2368" y="2283"/>
                      </a:lnTo>
                      <a:lnTo>
                        <a:pt x="2383" y="2212"/>
                      </a:lnTo>
                      <a:lnTo>
                        <a:pt x="2393" y="2139"/>
                      </a:lnTo>
                      <a:lnTo>
                        <a:pt x="2396" y="2063"/>
                      </a:lnTo>
                      <a:lnTo>
                        <a:pt x="2393" y="1989"/>
                      </a:lnTo>
                      <a:lnTo>
                        <a:pt x="2383" y="1915"/>
                      </a:lnTo>
                      <a:lnTo>
                        <a:pt x="2368" y="1844"/>
                      </a:lnTo>
                      <a:lnTo>
                        <a:pt x="2348" y="1774"/>
                      </a:lnTo>
                      <a:lnTo>
                        <a:pt x="2323" y="1707"/>
                      </a:lnTo>
                      <a:lnTo>
                        <a:pt x="2292" y="1643"/>
                      </a:lnTo>
                      <a:lnTo>
                        <a:pt x="2257" y="1582"/>
                      </a:lnTo>
                      <a:lnTo>
                        <a:pt x="2217" y="1523"/>
                      </a:lnTo>
                      <a:lnTo>
                        <a:pt x="2172" y="1469"/>
                      </a:lnTo>
                      <a:lnTo>
                        <a:pt x="2125" y="1416"/>
                      </a:lnTo>
                      <a:lnTo>
                        <a:pt x="2072" y="1369"/>
                      </a:lnTo>
                      <a:lnTo>
                        <a:pt x="2017" y="1325"/>
                      </a:lnTo>
                      <a:lnTo>
                        <a:pt x="1958" y="1285"/>
                      </a:lnTo>
                      <a:lnTo>
                        <a:pt x="1895" y="1251"/>
                      </a:lnTo>
                      <a:lnTo>
                        <a:pt x="1830" y="1220"/>
                      </a:lnTo>
                      <a:lnTo>
                        <a:pt x="1763" y="1195"/>
                      </a:lnTo>
                      <a:lnTo>
                        <a:pt x="1693" y="1175"/>
                      </a:lnTo>
                      <a:lnTo>
                        <a:pt x="1620" y="1161"/>
                      </a:lnTo>
                      <a:lnTo>
                        <a:pt x="1546" y="1151"/>
                      </a:lnTo>
                      <a:lnTo>
                        <a:pt x="1471" y="1149"/>
                      </a:lnTo>
                      <a:close/>
                      <a:moveTo>
                        <a:pt x="75" y="0"/>
                      </a:moveTo>
                      <a:lnTo>
                        <a:pt x="2802" y="0"/>
                      </a:lnTo>
                      <a:lnTo>
                        <a:pt x="2801" y="2"/>
                      </a:lnTo>
                      <a:lnTo>
                        <a:pt x="2799" y="9"/>
                      </a:lnTo>
                      <a:lnTo>
                        <a:pt x="2795" y="18"/>
                      </a:lnTo>
                      <a:lnTo>
                        <a:pt x="2789" y="32"/>
                      </a:lnTo>
                      <a:lnTo>
                        <a:pt x="2781" y="48"/>
                      </a:lnTo>
                      <a:lnTo>
                        <a:pt x="2771" y="68"/>
                      </a:lnTo>
                      <a:lnTo>
                        <a:pt x="2759" y="91"/>
                      </a:lnTo>
                      <a:lnTo>
                        <a:pt x="2744" y="117"/>
                      </a:lnTo>
                      <a:lnTo>
                        <a:pt x="2728" y="144"/>
                      </a:lnTo>
                      <a:lnTo>
                        <a:pt x="2709" y="173"/>
                      </a:lnTo>
                      <a:lnTo>
                        <a:pt x="2688" y="203"/>
                      </a:lnTo>
                      <a:lnTo>
                        <a:pt x="2664" y="236"/>
                      </a:lnTo>
                      <a:lnTo>
                        <a:pt x="2637" y="269"/>
                      </a:lnTo>
                      <a:lnTo>
                        <a:pt x="2608" y="304"/>
                      </a:lnTo>
                      <a:lnTo>
                        <a:pt x="2576" y="340"/>
                      </a:lnTo>
                      <a:lnTo>
                        <a:pt x="2541" y="375"/>
                      </a:lnTo>
                      <a:lnTo>
                        <a:pt x="2503" y="411"/>
                      </a:lnTo>
                      <a:lnTo>
                        <a:pt x="2461" y="446"/>
                      </a:lnTo>
                      <a:lnTo>
                        <a:pt x="2417" y="482"/>
                      </a:lnTo>
                      <a:lnTo>
                        <a:pt x="2369" y="517"/>
                      </a:lnTo>
                      <a:lnTo>
                        <a:pt x="2319" y="550"/>
                      </a:lnTo>
                      <a:lnTo>
                        <a:pt x="2265" y="583"/>
                      </a:lnTo>
                      <a:lnTo>
                        <a:pt x="2207" y="614"/>
                      </a:lnTo>
                      <a:lnTo>
                        <a:pt x="2146" y="643"/>
                      </a:lnTo>
                      <a:lnTo>
                        <a:pt x="2080" y="671"/>
                      </a:lnTo>
                      <a:lnTo>
                        <a:pt x="2012" y="696"/>
                      </a:lnTo>
                      <a:lnTo>
                        <a:pt x="1938" y="719"/>
                      </a:lnTo>
                      <a:lnTo>
                        <a:pt x="1862" y="739"/>
                      </a:lnTo>
                      <a:lnTo>
                        <a:pt x="1781" y="755"/>
                      </a:lnTo>
                      <a:lnTo>
                        <a:pt x="1696" y="769"/>
                      </a:lnTo>
                      <a:lnTo>
                        <a:pt x="1607" y="779"/>
                      </a:lnTo>
                      <a:lnTo>
                        <a:pt x="1607" y="962"/>
                      </a:lnTo>
                      <a:lnTo>
                        <a:pt x="2114" y="962"/>
                      </a:lnTo>
                      <a:lnTo>
                        <a:pt x="2150" y="962"/>
                      </a:lnTo>
                      <a:lnTo>
                        <a:pt x="2185" y="965"/>
                      </a:lnTo>
                      <a:lnTo>
                        <a:pt x="2218" y="971"/>
                      </a:lnTo>
                      <a:lnTo>
                        <a:pt x="2251" y="978"/>
                      </a:lnTo>
                      <a:lnTo>
                        <a:pt x="2283" y="990"/>
                      </a:lnTo>
                      <a:lnTo>
                        <a:pt x="2312" y="1004"/>
                      </a:lnTo>
                      <a:lnTo>
                        <a:pt x="2340" y="1021"/>
                      </a:lnTo>
                      <a:lnTo>
                        <a:pt x="2366" y="1042"/>
                      </a:lnTo>
                      <a:lnTo>
                        <a:pt x="2391" y="1067"/>
                      </a:lnTo>
                      <a:lnTo>
                        <a:pt x="2412" y="1096"/>
                      </a:lnTo>
                      <a:lnTo>
                        <a:pt x="2431" y="1129"/>
                      </a:lnTo>
                      <a:lnTo>
                        <a:pt x="2448" y="1167"/>
                      </a:lnTo>
                      <a:lnTo>
                        <a:pt x="2460" y="1210"/>
                      </a:lnTo>
                      <a:lnTo>
                        <a:pt x="2466" y="1230"/>
                      </a:lnTo>
                      <a:lnTo>
                        <a:pt x="2473" y="1254"/>
                      </a:lnTo>
                      <a:lnTo>
                        <a:pt x="2481" y="1284"/>
                      </a:lnTo>
                      <a:lnTo>
                        <a:pt x="2490" y="1319"/>
                      </a:lnTo>
                      <a:lnTo>
                        <a:pt x="2501" y="1358"/>
                      </a:lnTo>
                      <a:lnTo>
                        <a:pt x="2512" y="1401"/>
                      </a:lnTo>
                      <a:lnTo>
                        <a:pt x="2525" y="1448"/>
                      </a:lnTo>
                      <a:lnTo>
                        <a:pt x="2539" y="1498"/>
                      </a:lnTo>
                      <a:lnTo>
                        <a:pt x="2553" y="1550"/>
                      </a:lnTo>
                      <a:lnTo>
                        <a:pt x="2568" y="1607"/>
                      </a:lnTo>
                      <a:lnTo>
                        <a:pt x="2584" y="1665"/>
                      </a:lnTo>
                      <a:lnTo>
                        <a:pt x="2600" y="1726"/>
                      </a:lnTo>
                      <a:lnTo>
                        <a:pt x="2617" y="1788"/>
                      </a:lnTo>
                      <a:lnTo>
                        <a:pt x="2634" y="1852"/>
                      </a:lnTo>
                      <a:lnTo>
                        <a:pt x="2652" y="1917"/>
                      </a:lnTo>
                      <a:lnTo>
                        <a:pt x="2670" y="1983"/>
                      </a:lnTo>
                      <a:lnTo>
                        <a:pt x="2688" y="2049"/>
                      </a:lnTo>
                      <a:lnTo>
                        <a:pt x="2705" y="2115"/>
                      </a:lnTo>
                      <a:lnTo>
                        <a:pt x="2723" y="2181"/>
                      </a:lnTo>
                      <a:lnTo>
                        <a:pt x="2741" y="2246"/>
                      </a:lnTo>
                      <a:lnTo>
                        <a:pt x="2758" y="2310"/>
                      </a:lnTo>
                      <a:lnTo>
                        <a:pt x="2776" y="2372"/>
                      </a:lnTo>
                      <a:lnTo>
                        <a:pt x="2792" y="2434"/>
                      </a:lnTo>
                      <a:lnTo>
                        <a:pt x="2808" y="2494"/>
                      </a:lnTo>
                      <a:lnTo>
                        <a:pt x="2824" y="2550"/>
                      </a:lnTo>
                      <a:lnTo>
                        <a:pt x="2838" y="2605"/>
                      </a:lnTo>
                      <a:lnTo>
                        <a:pt x="2852" y="2656"/>
                      </a:lnTo>
                      <a:lnTo>
                        <a:pt x="2866" y="2704"/>
                      </a:lnTo>
                      <a:lnTo>
                        <a:pt x="2878" y="2749"/>
                      </a:lnTo>
                      <a:lnTo>
                        <a:pt x="2889" y="2790"/>
                      </a:lnTo>
                      <a:lnTo>
                        <a:pt x="2899" y="2827"/>
                      </a:lnTo>
                      <a:lnTo>
                        <a:pt x="2907" y="2858"/>
                      </a:lnTo>
                      <a:lnTo>
                        <a:pt x="2915" y="2885"/>
                      </a:lnTo>
                      <a:lnTo>
                        <a:pt x="2921" y="2906"/>
                      </a:lnTo>
                      <a:lnTo>
                        <a:pt x="2925" y="2922"/>
                      </a:lnTo>
                      <a:lnTo>
                        <a:pt x="2928" y="2933"/>
                      </a:lnTo>
                      <a:lnTo>
                        <a:pt x="2934" y="2952"/>
                      </a:lnTo>
                      <a:lnTo>
                        <a:pt x="2937" y="2971"/>
                      </a:lnTo>
                      <a:lnTo>
                        <a:pt x="2940" y="2991"/>
                      </a:lnTo>
                      <a:lnTo>
                        <a:pt x="2941" y="3011"/>
                      </a:lnTo>
                      <a:lnTo>
                        <a:pt x="2940" y="3031"/>
                      </a:lnTo>
                      <a:lnTo>
                        <a:pt x="2937" y="3051"/>
                      </a:lnTo>
                      <a:lnTo>
                        <a:pt x="2932" y="3070"/>
                      </a:lnTo>
                      <a:lnTo>
                        <a:pt x="2923" y="3088"/>
                      </a:lnTo>
                      <a:lnTo>
                        <a:pt x="2912" y="3103"/>
                      </a:lnTo>
                      <a:lnTo>
                        <a:pt x="2899" y="3119"/>
                      </a:lnTo>
                      <a:lnTo>
                        <a:pt x="2882" y="3133"/>
                      </a:lnTo>
                      <a:lnTo>
                        <a:pt x="2862" y="3144"/>
                      </a:lnTo>
                      <a:lnTo>
                        <a:pt x="2837" y="3154"/>
                      </a:lnTo>
                      <a:lnTo>
                        <a:pt x="2809" y="3160"/>
                      </a:lnTo>
                      <a:lnTo>
                        <a:pt x="2777" y="3164"/>
                      </a:lnTo>
                      <a:lnTo>
                        <a:pt x="2740" y="3166"/>
                      </a:lnTo>
                      <a:lnTo>
                        <a:pt x="2565" y="3166"/>
                      </a:lnTo>
                      <a:lnTo>
                        <a:pt x="2565" y="3277"/>
                      </a:lnTo>
                      <a:lnTo>
                        <a:pt x="349" y="3277"/>
                      </a:lnTo>
                      <a:lnTo>
                        <a:pt x="349" y="3166"/>
                      </a:lnTo>
                      <a:lnTo>
                        <a:pt x="200" y="3166"/>
                      </a:lnTo>
                      <a:lnTo>
                        <a:pt x="163" y="3164"/>
                      </a:lnTo>
                      <a:lnTo>
                        <a:pt x="131" y="3160"/>
                      </a:lnTo>
                      <a:lnTo>
                        <a:pt x="103" y="3154"/>
                      </a:lnTo>
                      <a:lnTo>
                        <a:pt x="78" y="3144"/>
                      </a:lnTo>
                      <a:lnTo>
                        <a:pt x="58" y="3133"/>
                      </a:lnTo>
                      <a:lnTo>
                        <a:pt x="41" y="3119"/>
                      </a:lnTo>
                      <a:lnTo>
                        <a:pt x="28" y="3103"/>
                      </a:lnTo>
                      <a:lnTo>
                        <a:pt x="17" y="3088"/>
                      </a:lnTo>
                      <a:lnTo>
                        <a:pt x="8" y="3070"/>
                      </a:lnTo>
                      <a:lnTo>
                        <a:pt x="3" y="3051"/>
                      </a:lnTo>
                      <a:lnTo>
                        <a:pt x="0" y="3031"/>
                      </a:lnTo>
                      <a:lnTo>
                        <a:pt x="0" y="3011"/>
                      </a:lnTo>
                      <a:lnTo>
                        <a:pt x="0" y="2991"/>
                      </a:lnTo>
                      <a:lnTo>
                        <a:pt x="3" y="2971"/>
                      </a:lnTo>
                      <a:lnTo>
                        <a:pt x="7" y="2952"/>
                      </a:lnTo>
                      <a:lnTo>
                        <a:pt x="12" y="2933"/>
                      </a:lnTo>
                      <a:lnTo>
                        <a:pt x="15" y="2922"/>
                      </a:lnTo>
                      <a:lnTo>
                        <a:pt x="19" y="2906"/>
                      </a:lnTo>
                      <a:lnTo>
                        <a:pt x="25" y="2885"/>
                      </a:lnTo>
                      <a:lnTo>
                        <a:pt x="33" y="2858"/>
                      </a:lnTo>
                      <a:lnTo>
                        <a:pt x="41" y="2827"/>
                      </a:lnTo>
                      <a:lnTo>
                        <a:pt x="51" y="2790"/>
                      </a:lnTo>
                      <a:lnTo>
                        <a:pt x="62" y="2749"/>
                      </a:lnTo>
                      <a:lnTo>
                        <a:pt x="74" y="2704"/>
                      </a:lnTo>
                      <a:lnTo>
                        <a:pt x="88" y="2656"/>
                      </a:lnTo>
                      <a:lnTo>
                        <a:pt x="102" y="2605"/>
                      </a:lnTo>
                      <a:lnTo>
                        <a:pt x="116" y="2550"/>
                      </a:lnTo>
                      <a:lnTo>
                        <a:pt x="132" y="2494"/>
                      </a:lnTo>
                      <a:lnTo>
                        <a:pt x="148" y="2434"/>
                      </a:lnTo>
                      <a:lnTo>
                        <a:pt x="165" y="2372"/>
                      </a:lnTo>
                      <a:lnTo>
                        <a:pt x="182" y="2310"/>
                      </a:lnTo>
                      <a:lnTo>
                        <a:pt x="199" y="2246"/>
                      </a:lnTo>
                      <a:lnTo>
                        <a:pt x="217" y="2181"/>
                      </a:lnTo>
                      <a:lnTo>
                        <a:pt x="235" y="2115"/>
                      </a:lnTo>
                      <a:lnTo>
                        <a:pt x="252" y="2049"/>
                      </a:lnTo>
                      <a:lnTo>
                        <a:pt x="270" y="1983"/>
                      </a:lnTo>
                      <a:lnTo>
                        <a:pt x="288" y="1917"/>
                      </a:lnTo>
                      <a:lnTo>
                        <a:pt x="306" y="1852"/>
                      </a:lnTo>
                      <a:lnTo>
                        <a:pt x="323" y="1788"/>
                      </a:lnTo>
                      <a:lnTo>
                        <a:pt x="340" y="1726"/>
                      </a:lnTo>
                      <a:lnTo>
                        <a:pt x="356" y="1665"/>
                      </a:lnTo>
                      <a:lnTo>
                        <a:pt x="372" y="1607"/>
                      </a:lnTo>
                      <a:lnTo>
                        <a:pt x="387" y="1550"/>
                      </a:lnTo>
                      <a:lnTo>
                        <a:pt x="401" y="1498"/>
                      </a:lnTo>
                      <a:lnTo>
                        <a:pt x="415" y="1448"/>
                      </a:lnTo>
                      <a:lnTo>
                        <a:pt x="428" y="1401"/>
                      </a:lnTo>
                      <a:lnTo>
                        <a:pt x="439" y="1358"/>
                      </a:lnTo>
                      <a:lnTo>
                        <a:pt x="450" y="1319"/>
                      </a:lnTo>
                      <a:lnTo>
                        <a:pt x="459" y="1284"/>
                      </a:lnTo>
                      <a:lnTo>
                        <a:pt x="467" y="1254"/>
                      </a:lnTo>
                      <a:lnTo>
                        <a:pt x="474" y="1230"/>
                      </a:lnTo>
                      <a:lnTo>
                        <a:pt x="480" y="1210"/>
                      </a:lnTo>
                      <a:lnTo>
                        <a:pt x="492" y="1167"/>
                      </a:lnTo>
                      <a:lnTo>
                        <a:pt x="509" y="1129"/>
                      </a:lnTo>
                      <a:lnTo>
                        <a:pt x="528" y="1096"/>
                      </a:lnTo>
                      <a:lnTo>
                        <a:pt x="551" y="1067"/>
                      </a:lnTo>
                      <a:lnTo>
                        <a:pt x="574" y="1042"/>
                      </a:lnTo>
                      <a:lnTo>
                        <a:pt x="600" y="1021"/>
                      </a:lnTo>
                      <a:lnTo>
                        <a:pt x="628" y="1004"/>
                      </a:lnTo>
                      <a:lnTo>
                        <a:pt x="657" y="990"/>
                      </a:lnTo>
                      <a:lnTo>
                        <a:pt x="689" y="978"/>
                      </a:lnTo>
                      <a:lnTo>
                        <a:pt x="722" y="971"/>
                      </a:lnTo>
                      <a:lnTo>
                        <a:pt x="756" y="965"/>
                      </a:lnTo>
                      <a:lnTo>
                        <a:pt x="790" y="962"/>
                      </a:lnTo>
                      <a:lnTo>
                        <a:pt x="826" y="962"/>
                      </a:lnTo>
                      <a:lnTo>
                        <a:pt x="1296" y="962"/>
                      </a:lnTo>
                      <a:lnTo>
                        <a:pt x="1296" y="784"/>
                      </a:lnTo>
                      <a:lnTo>
                        <a:pt x="1206" y="777"/>
                      </a:lnTo>
                      <a:lnTo>
                        <a:pt x="1120" y="767"/>
                      </a:lnTo>
                      <a:lnTo>
                        <a:pt x="1040" y="753"/>
                      </a:lnTo>
                      <a:lnTo>
                        <a:pt x="962" y="738"/>
                      </a:lnTo>
                      <a:lnTo>
                        <a:pt x="889" y="718"/>
                      </a:lnTo>
                      <a:lnTo>
                        <a:pt x="820" y="697"/>
                      </a:lnTo>
                      <a:lnTo>
                        <a:pt x="755" y="673"/>
                      </a:lnTo>
                      <a:lnTo>
                        <a:pt x="693" y="646"/>
                      </a:lnTo>
                      <a:lnTo>
                        <a:pt x="636" y="618"/>
                      </a:lnTo>
                      <a:lnTo>
                        <a:pt x="581" y="589"/>
                      </a:lnTo>
                      <a:lnTo>
                        <a:pt x="530" y="557"/>
                      </a:lnTo>
                      <a:lnTo>
                        <a:pt x="483" y="525"/>
                      </a:lnTo>
                      <a:lnTo>
                        <a:pt x="438" y="493"/>
                      </a:lnTo>
                      <a:lnTo>
                        <a:pt x="397" y="458"/>
                      </a:lnTo>
                      <a:lnTo>
                        <a:pt x="359" y="424"/>
                      </a:lnTo>
                      <a:lnTo>
                        <a:pt x="323" y="390"/>
                      </a:lnTo>
                      <a:lnTo>
                        <a:pt x="291" y="355"/>
                      </a:lnTo>
                      <a:lnTo>
                        <a:pt x="261" y="321"/>
                      </a:lnTo>
                      <a:lnTo>
                        <a:pt x="234" y="287"/>
                      </a:lnTo>
                      <a:lnTo>
                        <a:pt x="210" y="255"/>
                      </a:lnTo>
                      <a:lnTo>
                        <a:pt x="187" y="222"/>
                      </a:lnTo>
                      <a:lnTo>
                        <a:pt x="167" y="192"/>
                      </a:lnTo>
                      <a:lnTo>
                        <a:pt x="149" y="163"/>
                      </a:lnTo>
                      <a:lnTo>
                        <a:pt x="134" y="134"/>
                      </a:lnTo>
                      <a:lnTo>
                        <a:pt x="121" y="109"/>
                      </a:lnTo>
                      <a:lnTo>
                        <a:pt x="109" y="85"/>
                      </a:lnTo>
                      <a:lnTo>
                        <a:pt x="100" y="64"/>
                      </a:lnTo>
                      <a:lnTo>
                        <a:pt x="92" y="45"/>
                      </a:lnTo>
                      <a:lnTo>
                        <a:pt x="86" y="30"/>
                      </a:lnTo>
                      <a:lnTo>
                        <a:pt x="80" y="17"/>
                      </a:lnTo>
                      <a:lnTo>
                        <a:pt x="77" y="8"/>
                      </a:lnTo>
                      <a:lnTo>
                        <a:pt x="76" y="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auto">
                <a:xfrm>
                  <a:off x="2212" y="1107"/>
                  <a:ext cx="8" cy="6"/>
                </a:xfrm>
                <a:custGeom>
                  <a:avLst/>
                  <a:gdLst>
                    <a:gd name="T0" fmla="*/ 28 w 123"/>
                    <a:gd name="T1" fmla="*/ 0 h 105"/>
                    <a:gd name="T2" fmla="*/ 123 w 123"/>
                    <a:gd name="T3" fmla="*/ 66 h 105"/>
                    <a:gd name="T4" fmla="*/ 108 w 123"/>
                    <a:gd name="T5" fmla="*/ 85 h 105"/>
                    <a:gd name="T6" fmla="*/ 93 w 123"/>
                    <a:gd name="T7" fmla="*/ 105 h 105"/>
                    <a:gd name="T8" fmla="*/ 0 w 123"/>
                    <a:gd name="T9" fmla="*/ 39 h 105"/>
                    <a:gd name="T10" fmla="*/ 28 w 123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05">
                      <a:moveTo>
                        <a:pt x="28" y="0"/>
                      </a:moveTo>
                      <a:lnTo>
                        <a:pt x="123" y="66"/>
                      </a:lnTo>
                      <a:lnTo>
                        <a:pt x="108" y="85"/>
                      </a:lnTo>
                      <a:lnTo>
                        <a:pt x="93" y="105"/>
                      </a:lnTo>
                      <a:lnTo>
                        <a:pt x="0" y="39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8"/>
                <p:cNvSpPr>
                  <a:spLocks/>
                </p:cNvSpPr>
                <p:nvPr/>
              </p:nvSpPr>
              <p:spPr bwMode="auto">
                <a:xfrm>
                  <a:off x="2230" y="1092"/>
                  <a:ext cx="6" cy="8"/>
                </a:xfrm>
                <a:custGeom>
                  <a:avLst/>
                  <a:gdLst>
                    <a:gd name="T0" fmla="*/ 44 w 96"/>
                    <a:gd name="T1" fmla="*/ 0 h 127"/>
                    <a:gd name="T2" fmla="*/ 96 w 96"/>
                    <a:gd name="T3" fmla="*/ 104 h 127"/>
                    <a:gd name="T4" fmla="*/ 74 w 96"/>
                    <a:gd name="T5" fmla="*/ 114 h 127"/>
                    <a:gd name="T6" fmla="*/ 53 w 96"/>
                    <a:gd name="T7" fmla="*/ 127 h 127"/>
                    <a:gd name="T8" fmla="*/ 0 w 96"/>
                    <a:gd name="T9" fmla="*/ 21 h 127"/>
                    <a:gd name="T10" fmla="*/ 44 w 96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127">
                      <a:moveTo>
                        <a:pt x="44" y="0"/>
                      </a:moveTo>
                      <a:lnTo>
                        <a:pt x="96" y="104"/>
                      </a:lnTo>
                      <a:lnTo>
                        <a:pt x="74" y="114"/>
                      </a:lnTo>
                      <a:lnTo>
                        <a:pt x="53" y="127"/>
                      </a:lnTo>
                      <a:lnTo>
                        <a:pt x="0" y="21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9"/>
                <p:cNvSpPr>
                  <a:spLocks/>
                </p:cNvSpPr>
                <p:nvPr/>
              </p:nvSpPr>
              <p:spPr bwMode="auto">
                <a:xfrm>
                  <a:off x="2204" y="1135"/>
                  <a:ext cx="7" cy="3"/>
                </a:xfrm>
                <a:custGeom>
                  <a:avLst/>
                  <a:gdLst>
                    <a:gd name="T0" fmla="*/ 0 w 119"/>
                    <a:gd name="T1" fmla="*/ 0 h 48"/>
                    <a:gd name="T2" fmla="*/ 118 w 119"/>
                    <a:gd name="T3" fmla="*/ 0 h 48"/>
                    <a:gd name="T4" fmla="*/ 117 w 119"/>
                    <a:gd name="T5" fmla="*/ 5 h 48"/>
                    <a:gd name="T6" fmla="*/ 117 w 119"/>
                    <a:gd name="T7" fmla="*/ 10 h 48"/>
                    <a:gd name="T8" fmla="*/ 116 w 119"/>
                    <a:gd name="T9" fmla="*/ 15 h 48"/>
                    <a:gd name="T10" fmla="*/ 118 w 119"/>
                    <a:gd name="T11" fmla="*/ 32 h 48"/>
                    <a:gd name="T12" fmla="*/ 119 w 119"/>
                    <a:gd name="T13" fmla="*/ 48 h 48"/>
                    <a:gd name="T14" fmla="*/ 0 w 119"/>
                    <a:gd name="T15" fmla="*/ 48 h 48"/>
                    <a:gd name="T16" fmla="*/ 0 w 119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8">
                      <a:moveTo>
                        <a:pt x="0" y="0"/>
                      </a:moveTo>
                      <a:lnTo>
                        <a:pt x="118" y="0"/>
                      </a:lnTo>
                      <a:lnTo>
                        <a:pt x="117" y="5"/>
                      </a:lnTo>
                      <a:lnTo>
                        <a:pt x="117" y="10"/>
                      </a:lnTo>
                      <a:lnTo>
                        <a:pt x="116" y="15"/>
                      </a:lnTo>
                      <a:lnTo>
                        <a:pt x="118" y="32"/>
                      </a:lnTo>
                      <a:lnTo>
                        <a:pt x="119" y="48"/>
                      </a:lnTo>
                      <a:lnTo>
                        <a:pt x="0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0"/>
                <p:cNvSpPr>
                  <a:spLocks/>
                </p:cNvSpPr>
                <p:nvPr/>
              </p:nvSpPr>
              <p:spPr bwMode="auto">
                <a:xfrm>
                  <a:off x="2289" y="1112"/>
                  <a:ext cx="9" cy="6"/>
                </a:xfrm>
                <a:custGeom>
                  <a:avLst/>
                  <a:gdLst>
                    <a:gd name="T0" fmla="*/ 120 w 144"/>
                    <a:gd name="T1" fmla="*/ 0 h 107"/>
                    <a:gd name="T2" fmla="*/ 144 w 144"/>
                    <a:gd name="T3" fmla="*/ 42 h 107"/>
                    <a:gd name="T4" fmla="*/ 23 w 144"/>
                    <a:gd name="T5" fmla="*/ 107 h 107"/>
                    <a:gd name="T6" fmla="*/ 0 w 144"/>
                    <a:gd name="T7" fmla="*/ 65 h 107"/>
                    <a:gd name="T8" fmla="*/ 120 w 144"/>
                    <a:gd name="T9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07">
                      <a:moveTo>
                        <a:pt x="120" y="0"/>
                      </a:moveTo>
                      <a:lnTo>
                        <a:pt x="144" y="42"/>
                      </a:lnTo>
                      <a:lnTo>
                        <a:pt x="23" y="107"/>
                      </a:lnTo>
                      <a:lnTo>
                        <a:pt x="0" y="65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1"/>
                <p:cNvSpPr>
                  <a:spLocks/>
                </p:cNvSpPr>
                <p:nvPr/>
              </p:nvSpPr>
              <p:spPr bwMode="auto">
                <a:xfrm>
                  <a:off x="2274" y="1094"/>
                  <a:ext cx="7" cy="8"/>
                </a:xfrm>
                <a:custGeom>
                  <a:avLst/>
                  <a:gdLst>
                    <a:gd name="T0" fmla="*/ 68 w 109"/>
                    <a:gd name="T1" fmla="*/ 0 h 134"/>
                    <a:gd name="T2" fmla="*/ 109 w 109"/>
                    <a:gd name="T3" fmla="*/ 24 h 134"/>
                    <a:gd name="T4" fmla="*/ 42 w 109"/>
                    <a:gd name="T5" fmla="*/ 134 h 134"/>
                    <a:gd name="T6" fmla="*/ 22 w 109"/>
                    <a:gd name="T7" fmla="*/ 121 h 134"/>
                    <a:gd name="T8" fmla="*/ 0 w 109"/>
                    <a:gd name="T9" fmla="*/ 110 h 134"/>
                    <a:gd name="T10" fmla="*/ 68 w 109"/>
                    <a:gd name="T1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9" h="134">
                      <a:moveTo>
                        <a:pt x="68" y="0"/>
                      </a:moveTo>
                      <a:lnTo>
                        <a:pt x="109" y="24"/>
                      </a:lnTo>
                      <a:lnTo>
                        <a:pt x="42" y="134"/>
                      </a:lnTo>
                      <a:lnTo>
                        <a:pt x="22" y="121"/>
                      </a:lnTo>
                      <a:lnTo>
                        <a:pt x="0" y="11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"/>
                <p:cNvSpPr>
                  <a:spLocks/>
                </p:cNvSpPr>
                <p:nvPr/>
              </p:nvSpPr>
              <p:spPr bwMode="auto">
                <a:xfrm>
                  <a:off x="2252" y="1087"/>
                  <a:ext cx="3" cy="8"/>
                </a:xfrm>
                <a:custGeom>
                  <a:avLst/>
                  <a:gdLst>
                    <a:gd name="T0" fmla="*/ 0 w 49"/>
                    <a:gd name="T1" fmla="*/ 0 h 123"/>
                    <a:gd name="T2" fmla="*/ 49 w 49"/>
                    <a:gd name="T3" fmla="*/ 0 h 123"/>
                    <a:gd name="T4" fmla="*/ 49 w 49"/>
                    <a:gd name="T5" fmla="*/ 123 h 123"/>
                    <a:gd name="T6" fmla="*/ 31 w 49"/>
                    <a:gd name="T7" fmla="*/ 121 h 123"/>
                    <a:gd name="T8" fmla="*/ 11 w 49"/>
                    <a:gd name="T9" fmla="*/ 119 h 123"/>
                    <a:gd name="T10" fmla="*/ 8 w 49"/>
                    <a:gd name="T11" fmla="*/ 119 h 123"/>
                    <a:gd name="T12" fmla="*/ 4 w 49"/>
                    <a:gd name="T13" fmla="*/ 119 h 123"/>
                    <a:gd name="T14" fmla="*/ 0 w 49"/>
                    <a:gd name="T15" fmla="*/ 121 h 123"/>
                    <a:gd name="T16" fmla="*/ 0 w 49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23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49" y="123"/>
                      </a:lnTo>
                      <a:lnTo>
                        <a:pt x="31" y="121"/>
                      </a:lnTo>
                      <a:lnTo>
                        <a:pt x="11" y="119"/>
                      </a:lnTo>
                      <a:lnTo>
                        <a:pt x="8" y="119"/>
                      </a:lnTo>
                      <a:lnTo>
                        <a:pt x="4" y="119"/>
                      </a:lnTo>
                      <a:lnTo>
                        <a:pt x="0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3"/>
                <p:cNvSpPr>
                  <a:spLocks/>
                </p:cNvSpPr>
                <p:nvPr/>
              </p:nvSpPr>
              <p:spPr bwMode="auto">
                <a:xfrm>
                  <a:off x="2271" y="1172"/>
                  <a:ext cx="6" cy="10"/>
                </a:xfrm>
                <a:custGeom>
                  <a:avLst/>
                  <a:gdLst>
                    <a:gd name="T0" fmla="*/ 41 w 106"/>
                    <a:gd name="T1" fmla="*/ 0 h 149"/>
                    <a:gd name="T2" fmla="*/ 106 w 106"/>
                    <a:gd name="T3" fmla="*/ 128 h 149"/>
                    <a:gd name="T4" fmla="*/ 63 w 106"/>
                    <a:gd name="T5" fmla="*/ 149 h 149"/>
                    <a:gd name="T6" fmla="*/ 0 w 106"/>
                    <a:gd name="T7" fmla="*/ 23 h 149"/>
                    <a:gd name="T8" fmla="*/ 21 w 106"/>
                    <a:gd name="T9" fmla="*/ 12 h 149"/>
                    <a:gd name="T10" fmla="*/ 41 w 106"/>
                    <a:gd name="T11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49">
                      <a:moveTo>
                        <a:pt x="41" y="0"/>
                      </a:moveTo>
                      <a:lnTo>
                        <a:pt x="106" y="128"/>
                      </a:lnTo>
                      <a:lnTo>
                        <a:pt x="63" y="149"/>
                      </a:lnTo>
                      <a:lnTo>
                        <a:pt x="0" y="23"/>
                      </a:lnTo>
                      <a:lnTo>
                        <a:pt x="21" y="1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4"/>
                <p:cNvSpPr>
                  <a:spLocks/>
                </p:cNvSpPr>
                <p:nvPr/>
              </p:nvSpPr>
              <p:spPr bwMode="auto">
                <a:xfrm>
                  <a:off x="2286" y="1159"/>
                  <a:ext cx="9" cy="8"/>
                </a:xfrm>
                <a:custGeom>
                  <a:avLst/>
                  <a:gdLst>
                    <a:gd name="T0" fmla="*/ 29 w 146"/>
                    <a:gd name="T1" fmla="*/ 0 h 121"/>
                    <a:gd name="T2" fmla="*/ 146 w 146"/>
                    <a:gd name="T3" fmla="*/ 83 h 121"/>
                    <a:gd name="T4" fmla="*/ 119 w 146"/>
                    <a:gd name="T5" fmla="*/ 121 h 121"/>
                    <a:gd name="T6" fmla="*/ 0 w 146"/>
                    <a:gd name="T7" fmla="*/ 38 h 121"/>
                    <a:gd name="T8" fmla="*/ 15 w 146"/>
                    <a:gd name="T9" fmla="*/ 20 h 121"/>
                    <a:gd name="T10" fmla="*/ 29 w 146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" h="121">
                      <a:moveTo>
                        <a:pt x="29" y="0"/>
                      </a:moveTo>
                      <a:lnTo>
                        <a:pt x="146" y="83"/>
                      </a:lnTo>
                      <a:lnTo>
                        <a:pt x="119" y="121"/>
                      </a:lnTo>
                      <a:lnTo>
                        <a:pt x="0" y="38"/>
                      </a:lnTo>
                      <a:lnTo>
                        <a:pt x="15" y="2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5"/>
                <p:cNvSpPr>
                  <a:spLocks/>
                </p:cNvSpPr>
                <p:nvPr/>
              </p:nvSpPr>
              <p:spPr bwMode="auto">
                <a:xfrm>
                  <a:off x="2295" y="1135"/>
                  <a:ext cx="9" cy="3"/>
                </a:xfrm>
                <a:custGeom>
                  <a:avLst/>
                  <a:gdLst>
                    <a:gd name="T0" fmla="*/ 2 w 144"/>
                    <a:gd name="T1" fmla="*/ 0 h 48"/>
                    <a:gd name="T2" fmla="*/ 144 w 144"/>
                    <a:gd name="T3" fmla="*/ 0 h 48"/>
                    <a:gd name="T4" fmla="*/ 144 w 144"/>
                    <a:gd name="T5" fmla="*/ 48 h 48"/>
                    <a:gd name="T6" fmla="*/ 0 w 144"/>
                    <a:gd name="T7" fmla="*/ 48 h 48"/>
                    <a:gd name="T8" fmla="*/ 2 w 144"/>
                    <a:gd name="T9" fmla="*/ 32 h 48"/>
                    <a:gd name="T10" fmla="*/ 3 w 144"/>
                    <a:gd name="T11" fmla="*/ 15 h 48"/>
                    <a:gd name="T12" fmla="*/ 3 w 144"/>
                    <a:gd name="T13" fmla="*/ 10 h 48"/>
                    <a:gd name="T14" fmla="*/ 2 w 144"/>
                    <a:gd name="T15" fmla="*/ 5 h 48"/>
                    <a:gd name="T16" fmla="*/ 2 w 144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48">
                      <a:moveTo>
                        <a:pt x="2" y="0"/>
                      </a:moveTo>
                      <a:lnTo>
                        <a:pt x="144" y="0"/>
                      </a:lnTo>
                      <a:lnTo>
                        <a:pt x="144" y="48"/>
                      </a:lnTo>
                      <a:lnTo>
                        <a:pt x="0" y="48"/>
                      </a:lnTo>
                      <a:lnTo>
                        <a:pt x="2" y="32"/>
                      </a:lnTo>
                      <a:lnTo>
                        <a:pt x="3" y="15"/>
                      </a:lnTo>
                      <a:lnTo>
                        <a:pt x="3" y="10"/>
                      </a:lnTo>
                      <a:lnTo>
                        <a:pt x="2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6"/>
                <p:cNvSpPr>
                  <a:spLocks/>
                </p:cNvSpPr>
                <p:nvPr/>
              </p:nvSpPr>
              <p:spPr bwMode="auto">
                <a:xfrm>
                  <a:off x="2252" y="1177"/>
                  <a:ext cx="3" cy="9"/>
                </a:xfrm>
                <a:custGeom>
                  <a:avLst/>
                  <a:gdLst>
                    <a:gd name="T0" fmla="*/ 49 w 49"/>
                    <a:gd name="T1" fmla="*/ 0 h 140"/>
                    <a:gd name="T2" fmla="*/ 49 w 49"/>
                    <a:gd name="T3" fmla="*/ 140 h 140"/>
                    <a:gd name="T4" fmla="*/ 0 w 49"/>
                    <a:gd name="T5" fmla="*/ 140 h 140"/>
                    <a:gd name="T6" fmla="*/ 0 w 49"/>
                    <a:gd name="T7" fmla="*/ 2 h 140"/>
                    <a:gd name="T8" fmla="*/ 4 w 49"/>
                    <a:gd name="T9" fmla="*/ 3 h 140"/>
                    <a:gd name="T10" fmla="*/ 8 w 49"/>
                    <a:gd name="T11" fmla="*/ 3 h 140"/>
                    <a:gd name="T12" fmla="*/ 11 w 49"/>
                    <a:gd name="T13" fmla="*/ 3 h 140"/>
                    <a:gd name="T14" fmla="*/ 31 w 49"/>
                    <a:gd name="T15" fmla="*/ 2 h 140"/>
                    <a:gd name="T16" fmla="*/ 49 w 49"/>
                    <a:gd name="T1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40">
                      <a:moveTo>
                        <a:pt x="49" y="0"/>
                      </a:moveTo>
                      <a:lnTo>
                        <a:pt x="49" y="140"/>
                      </a:lnTo>
                      <a:lnTo>
                        <a:pt x="0" y="140"/>
                      </a:lnTo>
                      <a:lnTo>
                        <a:pt x="0" y="2"/>
                      </a:lnTo>
                      <a:lnTo>
                        <a:pt x="4" y="3"/>
                      </a:lnTo>
                      <a:lnTo>
                        <a:pt x="8" y="3"/>
                      </a:lnTo>
                      <a:lnTo>
                        <a:pt x="11" y="3"/>
                      </a:lnTo>
                      <a:lnTo>
                        <a:pt x="31" y="2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7"/>
                <p:cNvSpPr>
                  <a:spLocks/>
                </p:cNvSpPr>
                <p:nvPr/>
              </p:nvSpPr>
              <p:spPr bwMode="auto">
                <a:xfrm>
                  <a:off x="2209" y="1155"/>
                  <a:ext cx="8" cy="7"/>
                </a:xfrm>
                <a:custGeom>
                  <a:avLst/>
                  <a:gdLst>
                    <a:gd name="T0" fmla="*/ 109 w 132"/>
                    <a:gd name="T1" fmla="*/ 0 h 101"/>
                    <a:gd name="T2" fmla="*/ 132 w 132"/>
                    <a:gd name="T3" fmla="*/ 42 h 101"/>
                    <a:gd name="T4" fmla="*/ 23 w 132"/>
                    <a:gd name="T5" fmla="*/ 101 h 101"/>
                    <a:gd name="T6" fmla="*/ 0 w 132"/>
                    <a:gd name="T7" fmla="*/ 59 h 101"/>
                    <a:gd name="T8" fmla="*/ 109 w 132"/>
                    <a:gd name="T9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01">
                      <a:moveTo>
                        <a:pt x="109" y="0"/>
                      </a:moveTo>
                      <a:lnTo>
                        <a:pt x="132" y="42"/>
                      </a:lnTo>
                      <a:lnTo>
                        <a:pt x="23" y="101"/>
                      </a:lnTo>
                      <a:lnTo>
                        <a:pt x="0" y="5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2227" y="1171"/>
                  <a:ext cx="6" cy="9"/>
                </a:xfrm>
                <a:custGeom>
                  <a:avLst/>
                  <a:gdLst>
                    <a:gd name="T0" fmla="*/ 68 w 110"/>
                    <a:gd name="T1" fmla="*/ 0 h 136"/>
                    <a:gd name="T2" fmla="*/ 89 w 110"/>
                    <a:gd name="T3" fmla="*/ 12 h 136"/>
                    <a:gd name="T4" fmla="*/ 110 w 110"/>
                    <a:gd name="T5" fmla="*/ 23 h 136"/>
                    <a:gd name="T6" fmla="*/ 41 w 110"/>
                    <a:gd name="T7" fmla="*/ 136 h 136"/>
                    <a:gd name="T8" fmla="*/ 0 w 110"/>
                    <a:gd name="T9" fmla="*/ 112 h 136"/>
                    <a:gd name="T10" fmla="*/ 68 w 110"/>
                    <a:gd name="T11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136">
                      <a:moveTo>
                        <a:pt x="68" y="0"/>
                      </a:moveTo>
                      <a:lnTo>
                        <a:pt x="89" y="12"/>
                      </a:lnTo>
                      <a:lnTo>
                        <a:pt x="110" y="23"/>
                      </a:lnTo>
                      <a:lnTo>
                        <a:pt x="41" y="136"/>
                      </a:lnTo>
                      <a:lnTo>
                        <a:pt x="0" y="11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9"/>
                <p:cNvSpPr>
                  <a:spLocks noEditPoints="1"/>
                </p:cNvSpPr>
                <p:nvPr/>
              </p:nvSpPr>
              <p:spPr bwMode="auto">
                <a:xfrm>
                  <a:off x="2235" y="1125"/>
                  <a:ext cx="28" cy="42"/>
                </a:xfrm>
                <a:custGeom>
                  <a:avLst/>
                  <a:gdLst>
                    <a:gd name="T0" fmla="*/ 298 w 447"/>
                    <a:gd name="T1" fmla="*/ 104 h 671"/>
                    <a:gd name="T2" fmla="*/ 285 w 447"/>
                    <a:gd name="T3" fmla="*/ 106 h 671"/>
                    <a:gd name="T4" fmla="*/ 273 w 447"/>
                    <a:gd name="T5" fmla="*/ 112 h 671"/>
                    <a:gd name="T6" fmla="*/ 264 w 447"/>
                    <a:gd name="T7" fmla="*/ 122 h 671"/>
                    <a:gd name="T8" fmla="*/ 258 w 447"/>
                    <a:gd name="T9" fmla="*/ 133 h 671"/>
                    <a:gd name="T10" fmla="*/ 256 w 447"/>
                    <a:gd name="T11" fmla="*/ 146 h 671"/>
                    <a:gd name="T12" fmla="*/ 258 w 447"/>
                    <a:gd name="T13" fmla="*/ 159 h 671"/>
                    <a:gd name="T14" fmla="*/ 264 w 447"/>
                    <a:gd name="T15" fmla="*/ 171 h 671"/>
                    <a:gd name="T16" fmla="*/ 273 w 447"/>
                    <a:gd name="T17" fmla="*/ 180 h 671"/>
                    <a:gd name="T18" fmla="*/ 285 w 447"/>
                    <a:gd name="T19" fmla="*/ 186 h 671"/>
                    <a:gd name="T20" fmla="*/ 298 w 447"/>
                    <a:gd name="T21" fmla="*/ 189 h 671"/>
                    <a:gd name="T22" fmla="*/ 312 w 447"/>
                    <a:gd name="T23" fmla="*/ 186 h 671"/>
                    <a:gd name="T24" fmla="*/ 324 w 447"/>
                    <a:gd name="T25" fmla="*/ 180 h 671"/>
                    <a:gd name="T26" fmla="*/ 332 w 447"/>
                    <a:gd name="T27" fmla="*/ 171 h 671"/>
                    <a:gd name="T28" fmla="*/ 339 w 447"/>
                    <a:gd name="T29" fmla="*/ 159 h 671"/>
                    <a:gd name="T30" fmla="*/ 341 w 447"/>
                    <a:gd name="T31" fmla="*/ 146 h 671"/>
                    <a:gd name="T32" fmla="*/ 339 w 447"/>
                    <a:gd name="T33" fmla="*/ 133 h 671"/>
                    <a:gd name="T34" fmla="*/ 332 w 447"/>
                    <a:gd name="T35" fmla="*/ 122 h 671"/>
                    <a:gd name="T36" fmla="*/ 324 w 447"/>
                    <a:gd name="T37" fmla="*/ 112 h 671"/>
                    <a:gd name="T38" fmla="*/ 312 w 447"/>
                    <a:gd name="T39" fmla="*/ 106 h 671"/>
                    <a:gd name="T40" fmla="*/ 298 w 447"/>
                    <a:gd name="T41" fmla="*/ 104 h 671"/>
                    <a:gd name="T42" fmla="*/ 298 w 447"/>
                    <a:gd name="T43" fmla="*/ 0 h 671"/>
                    <a:gd name="T44" fmla="*/ 328 w 447"/>
                    <a:gd name="T45" fmla="*/ 2 h 671"/>
                    <a:gd name="T46" fmla="*/ 356 w 447"/>
                    <a:gd name="T47" fmla="*/ 12 h 671"/>
                    <a:gd name="T48" fmla="*/ 381 w 447"/>
                    <a:gd name="T49" fmla="*/ 25 h 671"/>
                    <a:gd name="T50" fmla="*/ 403 w 447"/>
                    <a:gd name="T51" fmla="*/ 43 h 671"/>
                    <a:gd name="T52" fmla="*/ 421 w 447"/>
                    <a:gd name="T53" fmla="*/ 64 h 671"/>
                    <a:gd name="T54" fmla="*/ 435 w 447"/>
                    <a:gd name="T55" fmla="*/ 89 h 671"/>
                    <a:gd name="T56" fmla="*/ 443 w 447"/>
                    <a:gd name="T57" fmla="*/ 116 h 671"/>
                    <a:gd name="T58" fmla="*/ 447 w 447"/>
                    <a:gd name="T59" fmla="*/ 146 h 671"/>
                    <a:gd name="T60" fmla="*/ 443 w 447"/>
                    <a:gd name="T61" fmla="*/ 176 h 671"/>
                    <a:gd name="T62" fmla="*/ 435 w 447"/>
                    <a:gd name="T63" fmla="*/ 203 h 671"/>
                    <a:gd name="T64" fmla="*/ 421 w 447"/>
                    <a:gd name="T65" fmla="*/ 227 h 671"/>
                    <a:gd name="T66" fmla="*/ 403 w 447"/>
                    <a:gd name="T67" fmla="*/ 249 h 671"/>
                    <a:gd name="T68" fmla="*/ 381 w 447"/>
                    <a:gd name="T69" fmla="*/ 267 h 671"/>
                    <a:gd name="T70" fmla="*/ 356 w 447"/>
                    <a:gd name="T71" fmla="*/ 281 h 671"/>
                    <a:gd name="T72" fmla="*/ 328 w 447"/>
                    <a:gd name="T73" fmla="*/ 289 h 671"/>
                    <a:gd name="T74" fmla="*/ 298 w 447"/>
                    <a:gd name="T75" fmla="*/ 292 h 671"/>
                    <a:gd name="T76" fmla="*/ 284 w 447"/>
                    <a:gd name="T77" fmla="*/ 290 h 671"/>
                    <a:gd name="T78" fmla="*/ 270 w 447"/>
                    <a:gd name="T79" fmla="*/ 287 h 671"/>
                    <a:gd name="T80" fmla="*/ 37 w 447"/>
                    <a:gd name="T81" fmla="*/ 671 h 671"/>
                    <a:gd name="T82" fmla="*/ 0 w 447"/>
                    <a:gd name="T83" fmla="*/ 650 h 671"/>
                    <a:gd name="T84" fmla="*/ 207 w 447"/>
                    <a:gd name="T85" fmla="*/ 259 h 671"/>
                    <a:gd name="T86" fmla="*/ 188 w 447"/>
                    <a:gd name="T87" fmla="*/ 241 h 671"/>
                    <a:gd name="T88" fmla="*/ 172 w 447"/>
                    <a:gd name="T89" fmla="*/ 221 h 671"/>
                    <a:gd name="T90" fmla="*/ 161 w 447"/>
                    <a:gd name="T91" fmla="*/ 198 h 671"/>
                    <a:gd name="T92" fmla="*/ 153 w 447"/>
                    <a:gd name="T93" fmla="*/ 173 h 671"/>
                    <a:gd name="T94" fmla="*/ 150 w 447"/>
                    <a:gd name="T95" fmla="*/ 146 h 671"/>
                    <a:gd name="T96" fmla="*/ 153 w 447"/>
                    <a:gd name="T97" fmla="*/ 116 h 671"/>
                    <a:gd name="T98" fmla="*/ 162 w 447"/>
                    <a:gd name="T99" fmla="*/ 89 h 671"/>
                    <a:gd name="T100" fmla="*/ 176 w 447"/>
                    <a:gd name="T101" fmla="*/ 64 h 671"/>
                    <a:gd name="T102" fmla="*/ 194 w 447"/>
                    <a:gd name="T103" fmla="*/ 43 h 671"/>
                    <a:gd name="T104" fmla="*/ 216 w 447"/>
                    <a:gd name="T105" fmla="*/ 25 h 671"/>
                    <a:gd name="T106" fmla="*/ 240 w 447"/>
                    <a:gd name="T107" fmla="*/ 12 h 671"/>
                    <a:gd name="T108" fmla="*/ 269 w 447"/>
                    <a:gd name="T109" fmla="*/ 2 h 671"/>
                    <a:gd name="T110" fmla="*/ 298 w 447"/>
                    <a:gd name="T11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47" h="671">
                      <a:moveTo>
                        <a:pt x="298" y="104"/>
                      </a:moveTo>
                      <a:lnTo>
                        <a:pt x="285" y="106"/>
                      </a:lnTo>
                      <a:lnTo>
                        <a:pt x="273" y="112"/>
                      </a:lnTo>
                      <a:lnTo>
                        <a:pt x="264" y="122"/>
                      </a:lnTo>
                      <a:lnTo>
                        <a:pt x="258" y="133"/>
                      </a:lnTo>
                      <a:lnTo>
                        <a:pt x="256" y="146"/>
                      </a:lnTo>
                      <a:lnTo>
                        <a:pt x="258" y="159"/>
                      </a:lnTo>
                      <a:lnTo>
                        <a:pt x="264" y="171"/>
                      </a:lnTo>
                      <a:lnTo>
                        <a:pt x="273" y="180"/>
                      </a:lnTo>
                      <a:lnTo>
                        <a:pt x="285" y="186"/>
                      </a:lnTo>
                      <a:lnTo>
                        <a:pt x="298" y="189"/>
                      </a:lnTo>
                      <a:lnTo>
                        <a:pt x="312" y="186"/>
                      </a:lnTo>
                      <a:lnTo>
                        <a:pt x="324" y="180"/>
                      </a:lnTo>
                      <a:lnTo>
                        <a:pt x="332" y="171"/>
                      </a:lnTo>
                      <a:lnTo>
                        <a:pt x="339" y="159"/>
                      </a:lnTo>
                      <a:lnTo>
                        <a:pt x="341" y="146"/>
                      </a:lnTo>
                      <a:lnTo>
                        <a:pt x="339" y="133"/>
                      </a:lnTo>
                      <a:lnTo>
                        <a:pt x="332" y="122"/>
                      </a:lnTo>
                      <a:lnTo>
                        <a:pt x="324" y="112"/>
                      </a:lnTo>
                      <a:lnTo>
                        <a:pt x="312" y="106"/>
                      </a:lnTo>
                      <a:lnTo>
                        <a:pt x="298" y="104"/>
                      </a:lnTo>
                      <a:close/>
                      <a:moveTo>
                        <a:pt x="298" y="0"/>
                      </a:moveTo>
                      <a:lnTo>
                        <a:pt x="328" y="2"/>
                      </a:lnTo>
                      <a:lnTo>
                        <a:pt x="356" y="12"/>
                      </a:lnTo>
                      <a:lnTo>
                        <a:pt x="381" y="25"/>
                      </a:lnTo>
                      <a:lnTo>
                        <a:pt x="403" y="43"/>
                      </a:lnTo>
                      <a:lnTo>
                        <a:pt x="421" y="64"/>
                      </a:lnTo>
                      <a:lnTo>
                        <a:pt x="435" y="89"/>
                      </a:lnTo>
                      <a:lnTo>
                        <a:pt x="443" y="116"/>
                      </a:lnTo>
                      <a:lnTo>
                        <a:pt x="447" y="146"/>
                      </a:lnTo>
                      <a:lnTo>
                        <a:pt x="443" y="176"/>
                      </a:lnTo>
                      <a:lnTo>
                        <a:pt x="435" y="203"/>
                      </a:lnTo>
                      <a:lnTo>
                        <a:pt x="421" y="227"/>
                      </a:lnTo>
                      <a:lnTo>
                        <a:pt x="403" y="249"/>
                      </a:lnTo>
                      <a:lnTo>
                        <a:pt x="381" y="267"/>
                      </a:lnTo>
                      <a:lnTo>
                        <a:pt x="356" y="281"/>
                      </a:lnTo>
                      <a:lnTo>
                        <a:pt x="328" y="289"/>
                      </a:lnTo>
                      <a:lnTo>
                        <a:pt x="298" y="292"/>
                      </a:lnTo>
                      <a:lnTo>
                        <a:pt x="284" y="290"/>
                      </a:lnTo>
                      <a:lnTo>
                        <a:pt x="270" y="287"/>
                      </a:lnTo>
                      <a:lnTo>
                        <a:pt x="37" y="671"/>
                      </a:lnTo>
                      <a:lnTo>
                        <a:pt x="0" y="650"/>
                      </a:lnTo>
                      <a:lnTo>
                        <a:pt x="207" y="259"/>
                      </a:lnTo>
                      <a:lnTo>
                        <a:pt x="188" y="241"/>
                      </a:lnTo>
                      <a:lnTo>
                        <a:pt x="172" y="221"/>
                      </a:lnTo>
                      <a:lnTo>
                        <a:pt x="161" y="198"/>
                      </a:lnTo>
                      <a:lnTo>
                        <a:pt x="153" y="173"/>
                      </a:lnTo>
                      <a:lnTo>
                        <a:pt x="150" y="146"/>
                      </a:lnTo>
                      <a:lnTo>
                        <a:pt x="153" y="116"/>
                      </a:lnTo>
                      <a:lnTo>
                        <a:pt x="162" y="89"/>
                      </a:lnTo>
                      <a:lnTo>
                        <a:pt x="176" y="64"/>
                      </a:lnTo>
                      <a:lnTo>
                        <a:pt x="194" y="43"/>
                      </a:lnTo>
                      <a:lnTo>
                        <a:pt x="216" y="25"/>
                      </a:lnTo>
                      <a:lnTo>
                        <a:pt x="240" y="12"/>
                      </a:lnTo>
                      <a:lnTo>
                        <a:pt x="269" y="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7219950" y="1308100"/>
            <a:ext cx="2247900" cy="4106333"/>
            <a:chOff x="6502400" y="1308100"/>
            <a:chExt cx="2247900" cy="4106333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426245212"/>
                </p:ext>
              </p:extLst>
            </p:nvPr>
          </p:nvGraphicFramePr>
          <p:xfrm>
            <a:off x="6502400" y="2425700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3" name="Group 42"/>
            <p:cNvGrpSpPr/>
            <p:nvPr/>
          </p:nvGrpSpPr>
          <p:grpSpPr>
            <a:xfrm>
              <a:off x="7169150" y="1308100"/>
              <a:ext cx="914400" cy="914400"/>
              <a:chOff x="7169150" y="1308100"/>
              <a:chExt cx="914400" cy="914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1691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24"/>
              <p:cNvSpPr>
                <a:spLocks noEditPoints="1"/>
              </p:cNvSpPr>
              <p:nvPr/>
            </p:nvSpPr>
            <p:spPr bwMode="auto">
              <a:xfrm>
                <a:off x="7371556" y="1522877"/>
                <a:ext cx="509588" cy="506413"/>
              </a:xfrm>
              <a:custGeom>
                <a:avLst/>
                <a:gdLst>
                  <a:gd name="T0" fmla="*/ 1582 w 3628"/>
                  <a:gd name="T1" fmla="*/ 2173 h 3641"/>
                  <a:gd name="T2" fmla="*/ 1539 w 3628"/>
                  <a:gd name="T3" fmla="*/ 2454 h 3641"/>
                  <a:gd name="T4" fmla="*/ 1257 w 3628"/>
                  <a:gd name="T5" fmla="*/ 2497 h 3641"/>
                  <a:gd name="T6" fmla="*/ 1129 w 3628"/>
                  <a:gd name="T7" fmla="*/ 2245 h 3641"/>
                  <a:gd name="T8" fmla="*/ 1329 w 3628"/>
                  <a:gd name="T9" fmla="*/ 2048 h 3641"/>
                  <a:gd name="T10" fmla="*/ 1011 w 3628"/>
                  <a:gd name="T11" fmla="*/ 1760 h 3641"/>
                  <a:gd name="T12" fmla="*/ 743 w 3628"/>
                  <a:gd name="T13" fmla="*/ 2156 h 3641"/>
                  <a:gd name="T14" fmla="*/ 839 w 3628"/>
                  <a:gd name="T15" fmla="*/ 2638 h 3641"/>
                  <a:gd name="T16" fmla="*/ 1240 w 3628"/>
                  <a:gd name="T17" fmla="*/ 2904 h 3641"/>
                  <a:gd name="T18" fmla="*/ 1724 w 3628"/>
                  <a:gd name="T19" fmla="*/ 2809 h 3641"/>
                  <a:gd name="T20" fmla="*/ 1992 w 3628"/>
                  <a:gd name="T21" fmla="*/ 2411 h 3641"/>
                  <a:gd name="T22" fmla="*/ 1896 w 3628"/>
                  <a:gd name="T23" fmla="*/ 1931 h 3641"/>
                  <a:gd name="T24" fmla="*/ 1496 w 3628"/>
                  <a:gd name="T25" fmla="*/ 1665 h 3641"/>
                  <a:gd name="T26" fmla="*/ 1561 w 3628"/>
                  <a:gd name="T27" fmla="*/ 968 h 3641"/>
                  <a:gd name="T28" fmla="*/ 2018 w 3628"/>
                  <a:gd name="T29" fmla="*/ 1340 h 3641"/>
                  <a:gd name="T30" fmla="*/ 2426 w 3628"/>
                  <a:gd name="T31" fmla="*/ 1422 h 3641"/>
                  <a:gd name="T32" fmla="*/ 2356 w 3628"/>
                  <a:gd name="T33" fmla="*/ 1693 h 3641"/>
                  <a:gd name="T34" fmla="*/ 2711 w 3628"/>
                  <a:gd name="T35" fmla="*/ 2093 h 3641"/>
                  <a:gd name="T36" fmla="*/ 2694 w 3628"/>
                  <a:gd name="T37" fmla="*/ 2484 h 3641"/>
                  <a:gd name="T38" fmla="*/ 2322 w 3628"/>
                  <a:gd name="T39" fmla="*/ 2953 h 3641"/>
                  <a:gd name="T40" fmla="*/ 2228 w 3628"/>
                  <a:gd name="T41" fmla="*/ 3347 h 3641"/>
                  <a:gd name="T42" fmla="*/ 1963 w 3628"/>
                  <a:gd name="T43" fmla="*/ 3288 h 3641"/>
                  <a:gd name="T44" fmla="*/ 1552 w 3628"/>
                  <a:gd name="T45" fmla="*/ 3617 h 3641"/>
                  <a:gd name="T46" fmla="*/ 1160 w 3628"/>
                  <a:gd name="T47" fmla="*/ 3601 h 3641"/>
                  <a:gd name="T48" fmla="*/ 681 w 3628"/>
                  <a:gd name="T49" fmla="*/ 3239 h 3641"/>
                  <a:gd name="T50" fmla="*/ 289 w 3628"/>
                  <a:gd name="T51" fmla="*/ 3141 h 3641"/>
                  <a:gd name="T52" fmla="*/ 350 w 3628"/>
                  <a:gd name="T53" fmla="*/ 2878 h 3641"/>
                  <a:gd name="T54" fmla="*/ 25 w 3628"/>
                  <a:gd name="T55" fmla="*/ 2475 h 3641"/>
                  <a:gd name="T56" fmla="*/ 41 w 3628"/>
                  <a:gd name="T57" fmla="*/ 2085 h 3641"/>
                  <a:gd name="T58" fmla="*/ 409 w 3628"/>
                  <a:gd name="T59" fmla="*/ 1626 h 3641"/>
                  <a:gd name="T60" fmla="*/ 498 w 3628"/>
                  <a:gd name="T61" fmla="*/ 1227 h 3641"/>
                  <a:gd name="T62" fmla="*/ 842 w 3628"/>
                  <a:gd name="T63" fmla="*/ 1258 h 3641"/>
                  <a:gd name="T64" fmla="*/ 1181 w 3628"/>
                  <a:gd name="T65" fmla="*/ 939 h 3641"/>
                  <a:gd name="T66" fmla="*/ 2984 w 3628"/>
                  <a:gd name="T67" fmla="*/ 676 h 3641"/>
                  <a:gd name="T68" fmla="*/ 2945 w 3628"/>
                  <a:gd name="T69" fmla="*/ 865 h 3641"/>
                  <a:gd name="T70" fmla="*/ 2753 w 3628"/>
                  <a:gd name="T71" fmla="*/ 826 h 3641"/>
                  <a:gd name="T72" fmla="*/ 2793 w 3628"/>
                  <a:gd name="T73" fmla="*/ 636 h 3641"/>
                  <a:gd name="T74" fmla="*/ 2693 w 3628"/>
                  <a:gd name="T75" fmla="*/ 435 h 3641"/>
                  <a:gd name="T76" fmla="*/ 2507 w 3628"/>
                  <a:gd name="T77" fmla="*/ 711 h 3641"/>
                  <a:gd name="T78" fmla="*/ 2633 w 3628"/>
                  <a:gd name="T79" fmla="*/ 1026 h 3641"/>
                  <a:gd name="T80" fmla="*/ 2960 w 3628"/>
                  <a:gd name="T81" fmla="*/ 1101 h 3641"/>
                  <a:gd name="T82" fmla="*/ 3211 w 3628"/>
                  <a:gd name="T83" fmla="*/ 874 h 3641"/>
                  <a:gd name="T84" fmla="*/ 3164 w 3628"/>
                  <a:gd name="T85" fmla="*/ 539 h 3641"/>
                  <a:gd name="T86" fmla="*/ 2865 w 3628"/>
                  <a:gd name="T87" fmla="*/ 389 h 3641"/>
                  <a:gd name="T88" fmla="*/ 2943 w 3628"/>
                  <a:gd name="T89" fmla="*/ 102 h 3641"/>
                  <a:gd name="T90" fmla="*/ 3258 w 3628"/>
                  <a:gd name="T91" fmla="*/ 79 h 3641"/>
                  <a:gd name="T92" fmla="*/ 3397 w 3628"/>
                  <a:gd name="T93" fmla="*/ 357 h 3641"/>
                  <a:gd name="T94" fmla="*/ 3628 w 3628"/>
                  <a:gd name="T95" fmla="*/ 554 h 3641"/>
                  <a:gd name="T96" fmla="*/ 3528 w 3628"/>
                  <a:gd name="T97" fmla="*/ 848 h 3641"/>
                  <a:gd name="T98" fmla="*/ 3544 w 3628"/>
                  <a:gd name="T99" fmla="*/ 1146 h 3641"/>
                  <a:gd name="T100" fmla="*/ 3267 w 3628"/>
                  <a:gd name="T101" fmla="*/ 1289 h 3641"/>
                  <a:gd name="T102" fmla="*/ 3064 w 3628"/>
                  <a:gd name="T103" fmla="*/ 1505 h 3641"/>
                  <a:gd name="T104" fmla="*/ 2766 w 3628"/>
                  <a:gd name="T105" fmla="*/ 1413 h 3641"/>
                  <a:gd name="T106" fmla="*/ 2467 w 3628"/>
                  <a:gd name="T107" fmla="*/ 1424 h 3641"/>
                  <a:gd name="T108" fmla="*/ 2329 w 3628"/>
                  <a:gd name="T109" fmla="*/ 1149 h 3641"/>
                  <a:gd name="T110" fmla="*/ 2109 w 3628"/>
                  <a:gd name="T111" fmla="*/ 948 h 3641"/>
                  <a:gd name="T112" fmla="*/ 2208 w 3628"/>
                  <a:gd name="T113" fmla="*/ 658 h 3641"/>
                  <a:gd name="T114" fmla="*/ 2189 w 3628"/>
                  <a:gd name="T115" fmla="*/ 360 h 3641"/>
                  <a:gd name="T116" fmla="*/ 2469 w 3628"/>
                  <a:gd name="T117" fmla="*/ 227 h 3641"/>
                  <a:gd name="T118" fmla="*/ 2665 w 3628"/>
                  <a:gd name="T119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28" h="3641">
                    <a:moveTo>
                      <a:pt x="1367" y="2044"/>
                    </a:moveTo>
                    <a:lnTo>
                      <a:pt x="1407" y="2048"/>
                    </a:lnTo>
                    <a:lnTo>
                      <a:pt x="1444" y="2057"/>
                    </a:lnTo>
                    <a:lnTo>
                      <a:pt x="1479" y="2072"/>
                    </a:lnTo>
                    <a:lnTo>
                      <a:pt x="1510" y="2091"/>
                    </a:lnTo>
                    <a:lnTo>
                      <a:pt x="1539" y="2115"/>
                    </a:lnTo>
                    <a:lnTo>
                      <a:pt x="1563" y="2143"/>
                    </a:lnTo>
                    <a:lnTo>
                      <a:pt x="1582" y="2173"/>
                    </a:lnTo>
                    <a:lnTo>
                      <a:pt x="1597" y="2209"/>
                    </a:lnTo>
                    <a:lnTo>
                      <a:pt x="1606" y="2245"/>
                    </a:lnTo>
                    <a:lnTo>
                      <a:pt x="1609" y="2284"/>
                    </a:lnTo>
                    <a:lnTo>
                      <a:pt x="1606" y="2323"/>
                    </a:lnTo>
                    <a:lnTo>
                      <a:pt x="1597" y="2360"/>
                    </a:lnTo>
                    <a:lnTo>
                      <a:pt x="1582" y="2394"/>
                    </a:lnTo>
                    <a:lnTo>
                      <a:pt x="1563" y="2426"/>
                    </a:lnTo>
                    <a:lnTo>
                      <a:pt x="1539" y="2454"/>
                    </a:lnTo>
                    <a:lnTo>
                      <a:pt x="1510" y="2478"/>
                    </a:lnTo>
                    <a:lnTo>
                      <a:pt x="1479" y="2497"/>
                    </a:lnTo>
                    <a:lnTo>
                      <a:pt x="1444" y="2512"/>
                    </a:lnTo>
                    <a:lnTo>
                      <a:pt x="1407" y="2521"/>
                    </a:lnTo>
                    <a:lnTo>
                      <a:pt x="1367" y="2525"/>
                    </a:lnTo>
                    <a:lnTo>
                      <a:pt x="1329" y="2521"/>
                    </a:lnTo>
                    <a:lnTo>
                      <a:pt x="1291" y="2512"/>
                    </a:lnTo>
                    <a:lnTo>
                      <a:pt x="1257" y="2497"/>
                    </a:lnTo>
                    <a:lnTo>
                      <a:pt x="1225" y="2478"/>
                    </a:lnTo>
                    <a:lnTo>
                      <a:pt x="1197" y="2454"/>
                    </a:lnTo>
                    <a:lnTo>
                      <a:pt x="1172" y="2426"/>
                    </a:lnTo>
                    <a:lnTo>
                      <a:pt x="1153" y="2394"/>
                    </a:lnTo>
                    <a:lnTo>
                      <a:pt x="1138" y="2360"/>
                    </a:lnTo>
                    <a:lnTo>
                      <a:pt x="1129" y="2323"/>
                    </a:lnTo>
                    <a:lnTo>
                      <a:pt x="1125" y="2284"/>
                    </a:lnTo>
                    <a:lnTo>
                      <a:pt x="1129" y="2245"/>
                    </a:lnTo>
                    <a:lnTo>
                      <a:pt x="1138" y="2209"/>
                    </a:lnTo>
                    <a:lnTo>
                      <a:pt x="1153" y="2173"/>
                    </a:lnTo>
                    <a:lnTo>
                      <a:pt x="1172" y="2143"/>
                    </a:lnTo>
                    <a:lnTo>
                      <a:pt x="1197" y="2115"/>
                    </a:lnTo>
                    <a:lnTo>
                      <a:pt x="1225" y="2091"/>
                    </a:lnTo>
                    <a:lnTo>
                      <a:pt x="1257" y="2072"/>
                    </a:lnTo>
                    <a:lnTo>
                      <a:pt x="1291" y="2057"/>
                    </a:lnTo>
                    <a:lnTo>
                      <a:pt x="1329" y="2048"/>
                    </a:lnTo>
                    <a:lnTo>
                      <a:pt x="1367" y="2044"/>
                    </a:lnTo>
                    <a:close/>
                    <a:moveTo>
                      <a:pt x="1367" y="1652"/>
                    </a:moveTo>
                    <a:lnTo>
                      <a:pt x="1302" y="1656"/>
                    </a:lnTo>
                    <a:lnTo>
                      <a:pt x="1240" y="1665"/>
                    </a:lnTo>
                    <a:lnTo>
                      <a:pt x="1178" y="1681"/>
                    </a:lnTo>
                    <a:lnTo>
                      <a:pt x="1120" y="1702"/>
                    </a:lnTo>
                    <a:lnTo>
                      <a:pt x="1064" y="1728"/>
                    </a:lnTo>
                    <a:lnTo>
                      <a:pt x="1011" y="1760"/>
                    </a:lnTo>
                    <a:lnTo>
                      <a:pt x="962" y="1796"/>
                    </a:lnTo>
                    <a:lnTo>
                      <a:pt x="916" y="1837"/>
                    </a:lnTo>
                    <a:lnTo>
                      <a:pt x="875" y="1882"/>
                    </a:lnTo>
                    <a:lnTo>
                      <a:pt x="839" y="1931"/>
                    </a:lnTo>
                    <a:lnTo>
                      <a:pt x="807" y="1983"/>
                    </a:lnTo>
                    <a:lnTo>
                      <a:pt x="781" y="2039"/>
                    </a:lnTo>
                    <a:lnTo>
                      <a:pt x="759" y="2096"/>
                    </a:lnTo>
                    <a:lnTo>
                      <a:pt x="743" y="2156"/>
                    </a:lnTo>
                    <a:lnTo>
                      <a:pt x="734" y="2220"/>
                    </a:lnTo>
                    <a:lnTo>
                      <a:pt x="730" y="2284"/>
                    </a:lnTo>
                    <a:lnTo>
                      <a:pt x="734" y="2349"/>
                    </a:lnTo>
                    <a:lnTo>
                      <a:pt x="743" y="2411"/>
                    </a:lnTo>
                    <a:lnTo>
                      <a:pt x="759" y="2473"/>
                    </a:lnTo>
                    <a:lnTo>
                      <a:pt x="781" y="2530"/>
                    </a:lnTo>
                    <a:lnTo>
                      <a:pt x="807" y="2586"/>
                    </a:lnTo>
                    <a:lnTo>
                      <a:pt x="839" y="2638"/>
                    </a:lnTo>
                    <a:lnTo>
                      <a:pt x="875" y="2687"/>
                    </a:lnTo>
                    <a:lnTo>
                      <a:pt x="916" y="2731"/>
                    </a:lnTo>
                    <a:lnTo>
                      <a:pt x="962" y="2772"/>
                    </a:lnTo>
                    <a:lnTo>
                      <a:pt x="1011" y="2809"/>
                    </a:lnTo>
                    <a:lnTo>
                      <a:pt x="1064" y="2841"/>
                    </a:lnTo>
                    <a:lnTo>
                      <a:pt x="1120" y="2867"/>
                    </a:lnTo>
                    <a:lnTo>
                      <a:pt x="1178" y="2888"/>
                    </a:lnTo>
                    <a:lnTo>
                      <a:pt x="1240" y="2904"/>
                    </a:lnTo>
                    <a:lnTo>
                      <a:pt x="1302" y="2913"/>
                    </a:lnTo>
                    <a:lnTo>
                      <a:pt x="1367" y="2917"/>
                    </a:lnTo>
                    <a:lnTo>
                      <a:pt x="1432" y="2913"/>
                    </a:lnTo>
                    <a:lnTo>
                      <a:pt x="1496" y="2904"/>
                    </a:lnTo>
                    <a:lnTo>
                      <a:pt x="1557" y="2888"/>
                    </a:lnTo>
                    <a:lnTo>
                      <a:pt x="1616" y="2867"/>
                    </a:lnTo>
                    <a:lnTo>
                      <a:pt x="1671" y="2841"/>
                    </a:lnTo>
                    <a:lnTo>
                      <a:pt x="1724" y="2809"/>
                    </a:lnTo>
                    <a:lnTo>
                      <a:pt x="1773" y="2772"/>
                    </a:lnTo>
                    <a:lnTo>
                      <a:pt x="1818" y="2731"/>
                    </a:lnTo>
                    <a:lnTo>
                      <a:pt x="1859" y="2687"/>
                    </a:lnTo>
                    <a:lnTo>
                      <a:pt x="1896" y="2638"/>
                    </a:lnTo>
                    <a:lnTo>
                      <a:pt x="1928" y="2586"/>
                    </a:lnTo>
                    <a:lnTo>
                      <a:pt x="1955" y="2530"/>
                    </a:lnTo>
                    <a:lnTo>
                      <a:pt x="1976" y="2473"/>
                    </a:lnTo>
                    <a:lnTo>
                      <a:pt x="1992" y="2411"/>
                    </a:lnTo>
                    <a:lnTo>
                      <a:pt x="2002" y="2349"/>
                    </a:lnTo>
                    <a:lnTo>
                      <a:pt x="2004" y="2284"/>
                    </a:lnTo>
                    <a:lnTo>
                      <a:pt x="2002" y="2220"/>
                    </a:lnTo>
                    <a:lnTo>
                      <a:pt x="1992" y="2156"/>
                    </a:lnTo>
                    <a:lnTo>
                      <a:pt x="1976" y="2096"/>
                    </a:lnTo>
                    <a:lnTo>
                      <a:pt x="1955" y="2039"/>
                    </a:lnTo>
                    <a:lnTo>
                      <a:pt x="1928" y="1983"/>
                    </a:lnTo>
                    <a:lnTo>
                      <a:pt x="1896" y="1931"/>
                    </a:lnTo>
                    <a:lnTo>
                      <a:pt x="1859" y="1882"/>
                    </a:lnTo>
                    <a:lnTo>
                      <a:pt x="1818" y="1837"/>
                    </a:lnTo>
                    <a:lnTo>
                      <a:pt x="1773" y="1796"/>
                    </a:lnTo>
                    <a:lnTo>
                      <a:pt x="1724" y="1760"/>
                    </a:lnTo>
                    <a:lnTo>
                      <a:pt x="1671" y="1728"/>
                    </a:lnTo>
                    <a:lnTo>
                      <a:pt x="1616" y="1702"/>
                    </a:lnTo>
                    <a:lnTo>
                      <a:pt x="1557" y="1681"/>
                    </a:lnTo>
                    <a:lnTo>
                      <a:pt x="1496" y="1665"/>
                    </a:lnTo>
                    <a:lnTo>
                      <a:pt x="1432" y="1656"/>
                    </a:lnTo>
                    <a:lnTo>
                      <a:pt x="1367" y="1652"/>
                    </a:lnTo>
                    <a:close/>
                    <a:moveTo>
                      <a:pt x="1217" y="927"/>
                    </a:moveTo>
                    <a:lnTo>
                      <a:pt x="1503" y="927"/>
                    </a:lnTo>
                    <a:lnTo>
                      <a:pt x="1523" y="931"/>
                    </a:lnTo>
                    <a:lnTo>
                      <a:pt x="1540" y="939"/>
                    </a:lnTo>
                    <a:lnTo>
                      <a:pt x="1552" y="952"/>
                    </a:lnTo>
                    <a:lnTo>
                      <a:pt x="1561" y="968"/>
                    </a:lnTo>
                    <a:lnTo>
                      <a:pt x="1564" y="988"/>
                    </a:lnTo>
                    <a:lnTo>
                      <a:pt x="1564" y="1156"/>
                    </a:lnTo>
                    <a:lnTo>
                      <a:pt x="1645" y="1173"/>
                    </a:lnTo>
                    <a:lnTo>
                      <a:pt x="1724" y="1196"/>
                    </a:lnTo>
                    <a:lnTo>
                      <a:pt x="1800" y="1224"/>
                    </a:lnTo>
                    <a:lnTo>
                      <a:pt x="1875" y="1257"/>
                    </a:lnTo>
                    <a:lnTo>
                      <a:pt x="1947" y="1297"/>
                    </a:lnTo>
                    <a:lnTo>
                      <a:pt x="2018" y="1340"/>
                    </a:lnTo>
                    <a:lnTo>
                      <a:pt x="2137" y="1222"/>
                    </a:lnTo>
                    <a:lnTo>
                      <a:pt x="2150" y="1212"/>
                    </a:lnTo>
                    <a:lnTo>
                      <a:pt x="2164" y="1206"/>
                    </a:lnTo>
                    <a:lnTo>
                      <a:pt x="2180" y="1204"/>
                    </a:lnTo>
                    <a:lnTo>
                      <a:pt x="2195" y="1206"/>
                    </a:lnTo>
                    <a:lnTo>
                      <a:pt x="2210" y="1212"/>
                    </a:lnTo>
                    <a:lnTo>
                      <a:pt x="2222" y="1222"/>
                    </a:lnTo>
                    <a:lnTo>
                      <a:pt x="2426" y="1422"/>
                    </a:lnTo>
                    <a:lnTo>
                      <a:pt x="2436" y="1435"/>
                    </a:lnTo>
                    <a:lnTo>
                      <a:pt x="2442" y="1450"/>
                    </a:lnTo>
                    <a:lnTo>
                      <a:pt x="2444" y="1466"/>
                    </a:lnTo>
                    <a:lnTo>
                      <a:pt x="2442" y="1480"/>
                    </a:lnTo>
                    <a:lnTo>
                      <a:pt x="2436" y="1495"/>
                    </a:lnTo>
                    <a:lnTo>
                      <a:pt x="2426" y="1507"/>
                    </a:lnTo>
                    <a:lnTo>
                      <a:pt x="2309" y="1623"/>
                    </a:lnTo>
                    <a:lnTo>
                      <a:pt x="2356" y="1693"/>
                    </a:lnTo>
                    <a:lnTo>
                      <a:pt x="2397" y="1766"/>
                    </a:lnTo>
                    <a:lnTo>
                      <a:pt x="2434" y="1842"/>
                    </a:lnTo>
                    <a:lnTo>
                      <a:pt x="2463" y="1920"/>
                    </a:lnTo>
                    <a:lnTo>
                      <a:pt x="2488" y="2000"/>
                    </a:lnTo>
                    <a:lnTo>
                      <a:pt x="2507" y="2082"/>
                    </a:lnTo>
                    <a:lnTo>
                      <a:pt x="2674" y="2082"/>
                    </a:lnTo>
                    <a:lnTo>
                      <a:pt x="2694" y="2085"/>
                    </a:lnTo>
                    <a:lnTo>
                      <a:pt x="2711" y="2093"/>
                    </a:lnTo>
                    <a:lnTo>
                      <a:pt x="2724" y="2107"/>
                    </a:lnTo>
                    <a:lnTo>
                      <a:pt x="2733" y="2123"/>
                    </a:lnTo>
                    <a:lnTo>
                      <a:pt x="2735" y="2142"/>
                    </a:lnTo>
                    <a:lnTo>
                      <a:pt x="2735" y="2426"/>
                    </a:lnTo>
                    <a:lnTo>
                      <a:pt x="2732" y="2445"/>
                    </a:lnTo>
                    <a:lnTo>
                      <a:pt x="2724" y="2462"/>
                    </a:lnTo>
                    <a:lnTo>
                      <a:pt x="2710" y="2475"/>
                    </a:lnTo>
                    <a:lnTo>
                      <a:pt x="2694" y="2484"/>
                    </a:lnTo>
                    <a:lnTo>
                      <a:pt x="2674" y="2487"/>
                    </a:lnTo>
                    <a:lnTo>
                      <a:pt x="2512" y="2487"/>
                    </a:lnTo>
                    <a:lnTo>
                      <a:pt x="2495" y="2569"/>
                    </a:lnTo>
                    <a:lnTo>
                      <a:pt x="2472" y="2650"/>
                    </a:lnTo>
                    <a:lnTo>
                      <a:pt x="2443" y="2730"/>
                    </a:lnTo>
                    <a:lnTo>
                      <a:pt x="2408" y="2807"/>
                    </a:lnTo>
                    <a:lnTo>
                      <a:pt x="2367" y="2881"/>
                    </a:lnTo>
                    <a:lnTo>
                      <a:pt x="2322" y="2953"/>
                    </a:lnTo>
                    <a:lnTo>
                      <a:pt x="2431" y="3060"/>
                    </a:lnTo>
                    <a:lnTo>
                      <a:pt x="2440" y="3074"/>
                    </a:lnTo>
                    <a:lnTo>
                      <a:pt x="2447" y="3088"/>
                    </a:lnTo>
                    <a:lnTo>
                      <a:pt x="2448" y="3103"/>
                    </a:lnTo>
                    <a:lnTo>
                      <a:pt x="2447" y="3118"/>
                    </a:lnTo>
                    <a:lnTo>
                      <a:pt x="2440" y="3133"/>
                    </a:lnTo>
                    <a:lnTo>
                      <a:pt x="2431" y="3145"/>
                    </a:lnTo>
                    <a:lnTo>
                      <a:pt x="2228" y="3347"/>
                    </a:lnTo>
                    <a:lnTo>
                      <a:pt x="2216" y="3356"/>
                    </a:lnTo>
                    <a:lnTo>
                      <a:pt x="2201" y="3362"/>
                    </a:lnTo>
                    <a:lnTo>
                      <a:pt x="2186" y="3364"/>
                    </a:lnTo>
                    <a:lnTo>
                      <a:pt x="2170" y="3362"/>
                    </a:lnTo>
                    <a:lnTo>
                      <a:pt x="2155" y="3356"/>
                    </a:lnTo>
                    <a:lnTo>
                      <a:pt x="2142" y="3347"/>
                    </a:lnTo>
                    <a:lnTo>
                      <a:pt x="2036" y="3241"/>
                    </a:lnTo>
                    <a:lnTo>
                      <a:pt x="1963" y="3288"/>
                    </a:lnTo>
                    <a:lnTo>
                      <a:pt x="1889" y="3330"/>
                    </a:lnTo>
                    <a:lnTo>
                      <a:pt x="1810" y="3365"/>
                    </a:lnTo>
                    <a:lnTo>
                      <a:pt x="1730" y="3396"/>
                    </a:lnTo>
                    <a:lnTo>
                      <a:pt x="1648" y="3419"/>
                    </a:lnTo>
                    <a:lnTo>
                      <a:pt x="1564" y="3438"/>
                    </a:lnTo>
                    <a:lnTo>
                      <a:pt x="1564" y="3581"/>
                    </a:lnTo>
                    <a:lnTo>
                      <a:pt x="1561" y="3601"/>
                    </a:lnTo>
                    <a:lnTo>
                      <a:pt x="1552" y="3617"/>
                    </a:lnTo>
                    <a:lnTo>
                      <a:pt x="1540" y="3629"/>
                    </a:lnTo>
                    <a:lnTo>
                      <a:pt x="1523" y="3638"/>
                    </a:lnTo>
                    <a:lnTo>
                      <a:pt x="1503" y="3641"/>
                    </a:lnTo>
                    <a:lnTo>
                      <a:pt x="1217" y="3641"/>
                    </a:lnTo>
                    <a:lnTo>
                      <a:pt x="1197" y="3638"/>
                    </a:lnTo>
                    <a:lnTo>
                      <a:pt x="1181" y="3629"/>
                    </a:lnTo>
                    <a:lnTo>
                      <a:pt x="1168" y="3617"/>
                    </a:lnTo>
                    <a:lnTo>
                      <a:pt x="1160" y="3601"/>
                    </a:lnTo>
                    <a:lnTo>
                      <a:pt x="1156" y="3581"/>
                    </a:lnTo>
                    <a:lnTo>
                      <a:pt x="1156" y="3438"/>
                    </a:lnTo>
                    <a:lnTo>
                      <a:pt x="1072" y="3419"/>
                    </a:lnTo>
                    <a:lnTo>
                      <a:pt x="988" y="3395"/>
                    </a:lnTo>
                    <a:lnTo>
                      <a:pt x="907" y="3365"/>
                    </a:lnTo>
                    <a:lnTo>
                      <a:pt x="829" y="3329"/>
                    </a:lnTo>
                    <a:lnTo>
                      <a:pt x="753" y="3287"/>
                    </a:lnTo>
                    <a:lnTo>
                      <a:pt x="681" y="3239"/>
                    </a:lnTo>
                    <a:lnTo>
                      <a:pt x="577" y="3342"/>
                    </a:lnTo>
                    <a:lnTo>
                      <a:pt x="565" y="3352"/>
                    </a:lnTo>
                    <a:lnTo>
                      <a:pt x="550" y="3357"/>
                    </a:lnTo>
                    <a:lnTo>
                      <a:pt x="535" y="3359"/>
                    </a:lnTo>
                    <a:lnTo>
                      <a:pt x="519" y="3357"/>
                    </a:lnTo>
                    <a:lnTo>
                      <a:pt x="504" y="3352"/>
                    </a:lnTo>
                    <a:lnTo>
                      <a:pt x="492" y="3342"/>
                    </a:lnTo>
                    <a:lnTo>
                      <a:pt x="289" y="3141"/>
                    </a:lnTo>
                    <a:lnTo>
                      <a:pt x="280" y="3127"/>
                    </a:lnTo>
                    <a:lnTo>
                      <a:pt x="273" y="3114"/>
                    </a:lnTo>
                    <a:lnTo>
                      <a:pt x="272" y="3098"/>
                    </a:lnTo>
                    <a:lnTo>
                      <a:pt x="273" y="3083"/>
                    </a:lnTo>
                    <a:lnTo>
                      <a:pt x="280" y="3068"/>
                    </a:lnTo>
                    <a:lnTo>
                      <a:pt x="289" y="3056"/>
                    </a:lnTo>
                    <a:lnTo>
                      <a:pt x="396" y="2949"/>
                    </a:lnTo>
                    <a:lnTo>
                      <a:pt x="350" y="2878"/>
                    </a:lnTo>
                    <a:lnTo>
                      <a:pt x="310" y="2804"/>
                    </a:lnTo>
                    <a:lnTo>
                      <a:pt x="276" y="2727"/>
                    </a:lnTo>
                    <a:lnTo>
                      <a:pt x="248" y="2649"/>
                    </a:lnTo>
                    <a:lnTo>
                      <a:pt x="225" y="2569"/>
                    </a:lnTo>
                    <a:lnTo>
                      <a:pt x="208" y="2487"/>
                    </a:lnTo>
                    <a:lnTo>
                      <a:pt x="60" y="2487"/>
                    </a:lnTo>
                    <a:lnTo>
                      <a:pt x="41" y="2484"/>
                    </a:lnTo>
                    <a:lnTo>
                      <a:pt x="25" y="2475"/>
                    </a:lnTo>
                    <a:lnTo>
                      <a:pt x="11" y="2462"/>
                    </a:lnTo>
                    <a:lnTo>
                      <a:pt x="3" y="2445"/>
                    </a:lnTo>
                    <a:lnTo>
                      <a:pt x="0" y="2427"/>
                    </a:lnTo>
                    <a:lnTo>
                      <a:pt x="0" y="2142"/>
                    </a:lnTo>
                    <a:lnTo>
                      <a:pt x="3" y="2123"/>
                    </a:lnTo>
                    <a:lnTo>
                      <a:pt x="11" y="2107"/>
                    </a:lnTo>
                    <a:lnTo>
                      <a:pt x="25" y="2093"/>
                    </a:lnTo>
                    <a:lnTo>
                      <a:pt x="41" y="2085"/>
                    </a:lnTo>
                    <a:lnTo>
                      <a:pt x="60" y="2082"/>
                    </a:lnTo>
                    <a:lnTo>
                      <a:pt x="213" y="2082"/>
                    </a:lnTo>
                    <a:lnTo>
                      <a:pt x="232" y="2000"/>
                    </a:lnTo>
                    <a:lnTo>
                      <a:pt x="256" y="1921"/>
                    </a:lnTo>
                    <a:lnTo>
                      <a:pt x="286" y="1844"/>
                    </a:lnTo>
                    <a:lnTo>
                      <a:pt x="322" y="1768"/>
                    </a:lnTo>
                    <a:lnTo>
                      <a:pt x="362" y="1695"/>
                    </a:lnTo>
                    <a:lnTo>
                      <a:pt x="409" y="1626"/>
                    </a:lnTo>
                    <a:lnTo>
                      <a:pt x="294" y="1513"/>
                    </a:lnTo>
                    <a:lnTo>
                      <a:pt x="284" y="1501"/>
                    </a:lnTo>
                    <a:lnTo>
                      <a:pt x="278" y="1486"/>
                    </a:lnTo>
                    <a:lnTo>
                      <a:pt x="276" y="1470"/>
                    </a:lnTo>
                    <a:lnTo>
                      <a:pt x="278" y="1455"/>
                    </a:lnTo>
                    <a:lnTo>
                      <a:pt x="284" y="1441"/>
                    </a:lnTo>
                    <a:lnTo>
                      <a:pt x="294" y="1428"/>
                    </a:lnTo>
                    <a:lnTo>
                      <a:pt x="498" y="1227"/>
                    </a:lnTo>
                    <a:lnTo>
                      <a:pt x="512" y="1215"/>
                    </a:lnTo>
                    <a:lnTo>
                      <a:pt x="531" y="1210"/>
                    </a:lnTo>
                    <a:lnTo>
                      <a:pt x="549" y="1210"/>
                    </a:lnTo>
                    <a:lnTo>
                      <a:pt x="567" y="1215"/>
                    </a:lnTo>
                    <a:lnTo>
                      <a:pt x="583" y="1227"/>
                    </a:lnTo>
                    <a:lnTo>
                      <a:pt x="700" y="1342"/>
                    </a:lnTo>
                    <a:lnTo>
                      <a:pt x="769" y="1298"/>
                    </a:lnTo>
                    <a:lnTo>
                      <a:pt x="842" y="1258"/>
                    </a:lnTo>
                    <a:lnTo>
                      <a:pt x="918" y="1224"/>
                    </a:lnTo>
                    <a:lnTo>
                      <a:pt x="995" y="1196"/>
                    </a:lnTo>
                    <a:lnTo>
                      <a:pt x="1075" y="1173"/>
                    </a:lnTo>
                    <a:lnTo>
                      <a:pt x="1156" y="1156"/>
                    </a:lnTo>
                    <a:lnTo>
                      <a:pt x="1156" y="988"/>
                    </a:lnTo>
                    <a:lnTo>
                      <a:pt x="1160" y="968"/>
                    </a:lnTo>
                    <a:lnTo>
                      <a:pt x="1168" y="952"/>
                    </a:lnTo>
                    <a:lnTo>
                      <a:pt x="1181" y="939"/>
                    </a:lnTo>
                    <a:lnTo>
                      <a:pt x="1197" y="931"/>
                    </a:lnTo>
                    <a:lnTo>
                      <a:pt x="1217" y="927"/>
                    </a:lnTo>
                    <a:close/>
                    <a:moveTo>
                      <a:pt x="2872" y="614"/>
                    </a:moveTo>
                    <a:lnTo>
                      <a:pt x="2898" y="617"/>
                    </a:lnTo>
                    <a:lnTo>
                      <a:pt x="2923" y="625"/>
                    </a:lnTo>
                    <a:lnTo>
                      <a:pt x="2947" y="638"/>
                    </a:lnTo>
                    <a:lnTo>
                      <a:pt x="2968" y="654"/>
                    </a:lnTo>
                    <a:lnTo>
                      <a:pt x="2984" y="676"/>
                    </a:lnTo>
                    <a:lnTo>
                      <a:pt x="2997" y="700"/>
                    </a:lnTo>
                    <a:lnTo>
                      <a:pt x="3004" y="727"/>
                    </a:lnTo>
                    <a:lnTo>
                      <a:pt x="3007" y="753"/>
                    </a:lnTo>
                    <a:lnTo>
                      <a:pt x="3003" y="780"/>
                    </a:lnTo>
                    <a:lnTo>
                      <a:pt x="2995" y="805"/>
                    </a:lnTo>
                    <a:lnTo>
                      <a:pt x="2983" y="828"/>
                    </a:lnTo>
                    <a:lnTo>
                      <a:pt x="2966" y="848"/>
                    </a:lnTo>
                    <a:lnTo>
                      <a:pt x="2945" y="865"/>
                    </a:lnTo>
                    <a:lnTo>
                      <a:pt x="2920" y="878"/>
                    </a:lnTo>
                    <a:lnTo>
                      <a:pt x="2892" y="886"/>
                    </a:lnTo>
                    <a:lnTo>
                      <a:pt x="2866" y="888"/>
                    </a:lnTo>
                    <a:lnTo>
                      <a:pt x="2839" y="884"/>
                    </a:lnTo>
                    <a:lnTo>
                      <a:pt x="2814" y="877"/>
                    </a:lnTo>
                    <a:lnTo>
                      <a:pt x="2791" y="864"/>
                    </a:lnTo>
                    <a:lnTo>
                      <a:pt x="2770" y="847"/>
                    </a:lnTo>
                    <a:lnTo>
                      <a:pt x="2753" y="826"/>
                    </a:lnTo>
                    <a:lnTo>
                      <a:pt x="2741" y="802"/>
                    </a:lnTo>
                    <a:lnTo>
                      <a:pt x="2733" y="775"/>
                    </a:lnTo>
                    <a:lnTo>
                      <a:pt x="2730" y="747"/>
                    </a:lnTo>
                    <a:lnTo>
                      <a:pt x="2734" y="721"/>
                    </a:lnTo>
                    <a:lnTo>
                      <a:pt x="2742" y="696"/>
                    </a:lnTo>
                    <a:lnTo>
                      <a:pt x="2754" y="674"/>
                    </a:lnTo>
                    <a:lnTo>
                      <a:pt x="2771" y="653"/>
                    </a:lnTo>
                    <a:lnTo>
                      <a:pt x="2793" y="636"/>
                    </a:lnTo>
                    <a:lnTo>
                      <a:pt x="2818" y="624"/>
                    </a:lnTo>
                    <a:lnTo>
                      <a:pt x="2845" y="616"/>
                    </a:lnTo>
                    <a:lnTo>
                      <a:pt x="2872" y="614"/>
                    </a:lnTo>
                    <a:close/>
                    <a:moveTo>
                      <a:pt x="2865" y="389"/>
                    </a:moveTo>
                    <a:lnTo>
                      <a:pt x="2822" y="393"/>
                    </a:lnTo>
                    <a:lnTo>
                      <a:pt x="2777" y="401"/>
                    </a:lnTo>
                    <a:lnTo>
                      <a:pt x="2734" y="415"/>
                    </a:lnTo>
                    <a:lnTo>
                      <a:pt x="2693" y="435"/>
                    </a:lnTo>
                    <a:lnTo>
                      <a:pt x="2655" y="459"/>
                    </a:lnTo>
                    <a:lnTo>
                      <a:pt x="2621" y="486"/>
                    </a:lnTo>
                    <a:lnTo>
                      <a:pt x="2591" y="517"/>
                    </a:lnTo>
                    <a:lnTo>
                      <a:pt x="2565" y="551"/>
                    </a:lnTo>
                    <a:lnTo>
                      <a:pt x="2543" y="589"/>
                    </a:lnTo>
                    <a:lnTo>
                      <a:pt x="2526" y="627"/>
                    </a:lnTo>
                    <a:lnTo>
                      <a:pt x="2515" y="668"/>
                    </a:lnTo>
                    <a:lnTo>
                      <a:pt x="2507" y="711"/>
                    </a:lnTo>
                    <a:lnTo>
                      <a:pt x="2504" y="754"/>
                    </a:lnTo>
                    <a:lnTo>
                      <a:pt x="2508" y="797"/>
                    </a:lnTo>
                    <a:lnTo>
                      <a:pt x="2516" y="841"/>
                    </a:lnTo>
                    <a:lnTo>
                      <a:pt x="2531" y="884"/>
                    </a:lnTo>
                    <a:lnTo>
                      <a:pt x="2550" y="925"/>
                    </a:lnTo>
                    <a:lnTo>
                      <a:pt x="2574" y="963"/>
                    </a:lnTo>
                    <a:lnTo>
                      <a:pt x="2601" y="997"/>
                    </a:lnTo>
                    <a:lnTo>
                      <a:pt x="2633" y="1026"/>
                    </a:lnTo>
                    <a:lnTo>
                      <a:pt x="2668" y="1052"/>
                    </a:lnTo>
                    <a:lnTo>
                      <a:pt x="2705" y="1074"/>
                    </a:lnTo>
                    <a:lnTo>
                      <a:pt x="2744" y="1091"/>
                    </a:lnTo>
                    <a:lnTo>
                      <a:pt x="2786" y="1103"/>
                    </a:lnTo>
                    <a:lnTo>
                      <a:pt x="2829" y="1110"/>
                    </a:lnTo>
                    <a:lnTo>
                      <a:pt x="2872" y="1112"/>
                    </a:lnTo>
                    <a:lnTo>
                      <a:pt x="2916" y="1109"/>
                    </a:lnTo>
                    <a:lnTo>
                      <a:pt x="2960" y="1101"/>
                    </a:lnTo>
                    <a:lnTo>
                      <a:pt x="3003" y="1086"/>
                    </a:lnTo>
                    <a:lnTo>
                      <a:pt x="3044" y="1067"/>
                    </a:lnTo>
                    <a:lnTo>
                      <a:pt x="3082" y="1043"/>
                    </a:lnTo>
                    <a:lnTo>
                      <a:pt x="3116" y="1016"/>
                    </a:lnTo>
                    <a:lnTo>
                      <a:pt x="3147" y="984"/>
                    </a:lnTo>
                    <a:lnTo>
                      <a:pt x="3172" y="950"/>
                    </a:lnTo>
                    <a:lnTo>
                      <a:pt x="3194" y="913"/>
                    </a:lnTo>
                    <a:lnTo>
                      <a:pt x="3211" y="874"/>
                    </a:lnTo>
                    <a:lnTo>
                      <a:pt x="3224" y="832"/>
                    </a:lnTo>
                    <a:lnTo>
                      <a:pt x="3230" y="790"/>
                    </a:lnTo>
                    <a:lnTo>
                      <a:pt x="3233" y="747"/>
                    </a:lnTo>
                    <a:lnTo>
                      <a:pt x="3230" y="704"/>
                    </a:lnTo>
                    <a:lnTo>
                      <a:pt x="3221" y="660"/>
                    </a:lnTo>
                    <a:lnTo>
                      <a:pt x="3208" y="617"/>
                    </a:lnTo>
                    <a:lnTo>
                      <a:pt x="3188" y="576"/>
                    </a:lnTo>
                    <a:lnTo>
                      <a:pt x="3164" y="539"/>
                    </a:lnTo>
                    <a:lnTo>
                      <a:pt x="3136" y="505"/>
                    </a:lnTo>
                    <a:lnTo>
                      <a:pt x="3104" y="476"/>
                    </a:lnTo>
                    <a:lnTo>
                      <a:pt x="3069" y="449"/>
                    </a:lnTo>
                    <a:lnTo>
                      <a:pt x="3032" y="428"/>
                    </a:lnTo>
                    <a:lnTo>
                      <a:pt x="2993" y="411"/>
                    </a:lnTo>
                    <a:lnTo>
                      <a:pt x="2952" y="398"/>
                    </a:lnTo>
                    <a:lnTo>
                      <a:pt x="2908" y="392"/>
                    </a:lnTo>
                    <a:lnTo>
                      <a:pt x="2865" y="389"/>
                    </a:lnTo>
                    <a:close/>
                    <a:moveTo>
                      <a:pt x="2665" y="0"/>
                    </a:moveTo>
                    <a:lnTo>
                      <a:pt x="2679" y="2"/>
                    </a:lnTo>
                    <a:lnTo>
                      <a:pt x="2689" y="9"/>
                    </a:lnTo>
                    <a:lnTo>
                      <a:pt x="2697" y="21"/>
                    </a:lnTo>
                    <a:lnTo>
                      <a:pt x="2733" y="111"/>
                    </a:lnTo>
                    <a:lnTo>
                      <a:pt x="2802" y="101"/>
                    </a:lnTo>
                    <a:lnTo>
                      <a:pt x="2873" y="97"/>
                    </a:lnTo>
                    <a:lnTo>
                      <a:pt x="2943" y="102"/>
                    </a:lnTo>
                    <a:lnTo>
                      <a:pt x="3013" y="113"/>
                    </a:lnTo>
                    <a:lnTo>
                      <a:pt x="3051" y="25"/>
                    </a:lnTo>
                    <a:lnTo>
                      <a:pt x="3059" y="13"/>
                    </a:lnTo>
                    <a:lnTo>
                      <a:pt x="3071" y="7"/>
                    </a:lnTo>
                    <a:lnTo>
                      <a:pt x="3083" y="4"/>
                    </a:lnTo>
                    <a:lnTo>
                      <a:pt x="3097" y="7"/>
                    </a:lnTo>
                    <a:lnTo>
                      <a:pt x="3247" y="71"/>
                    </a:lnTo>
                    <a:lnTo>
                      <a:pt x="3258" y="79"/>
                    </a:lnTo>
                    <a:lnTo>
                      <a:pt x="3266" y="90"/>
                    </a:lnTo>
                    <a:lnTo>
                      <a:pt x="3268" y="104"/>
                    </a:lnTo>
                    <a:lnTo>
                      <a:pt x="3266" y="116"/>
                    </a:lnTo>
                    <a:lnTo>
                      <a:pt x="3228" y="203"/>
                    </a:lnTo>
                    <a:lnTo>
                      <a:pt x="3275" y="235"/>
                    </a:lnTo>
                    <a:lnTo>
                      <a:pt x="3319" y="273"/>
                    </a:lnTo>
                    <a:lnTo>
                      <a:pt x="3360" y="314"/>
                    </a:lnTo>
                    <a:lnTo>
                      <a:pt x="3397" y="357"/>
                    </a:lnTo>
                    <a:lnTo>
                      <a:pt x="3431" y="404"/>
                    </a:lnTo>
                    <a:lnTo>
                      <a:pt x="3519" y="369"/>
                    </a:lnTo>
                    <a:lnTo>
                      <a:pt x="3533" y="367"/>
                    </a:lnTo>
                    <a:lnTo>
                      <a:pt x="3547" y="370"/>
                    </a:lnTo>
                    <a:lnTo>
                      <a:pt x="3557" y="377"/>
                    </a:lnTo>
                    <a:lnTo>
                      <a:pt x="3565" y="388"/>
                    </a:lnTo>
                    <a:lnTo>
                      <a:pt x="3625" y="540"/>
                    </a:lnTo>
                    <a:lnTo>
                      <a:pt x="3628" y="554"/>
                    </a:lnTo>
                    <a:lnTo>
                      <a:pt x="3624" y="566"/>
                    </a:lnTo>
                    <a:lnTo>
                      <a:pt x="3617" y="576"/>
                    </a:lnTo>
                    <a:lnTo>
                      <a:pt x="3606" y="584"/>
                    </a:lnTo>
                    <a:lnTo>
                      <a:pt x="3519" y="618"/>
                    </a:lnTo>
                    <a:lnTo>
                      <a:pt x="3529" y="675"/>
                    </a:lnTo>
                    <a:lnTo>
                      <a:pt x="3534" y="733"/>
                    </a:lnTo>
                    <a:lnTo>
                      <a:pt x="3534" y="790"/>
                    </a:lnTo>
                    <a:lnTo>
                      <a:pt x="3528" y="848"/>
                    </a:lnTo>
                    <a:lnTo>
                      <a:pt x="3518" y="906"/>
                    </a:lnTo>
                    <a:lnTo>
                      <a:pt x="3599" y="940"/>
                    </a:lnTo>
                    <a:lnTo>
                      <a:pt x="3610" y="948"/>
                    </a:lnTo>
                    <a:lnTo>
                      <a:pt x="3617" y="959"/>
                    </a:lnTo>
                    <a:lnTo>
                      <a:pt x="3620" y="972"/>
                    </a:lnTo>
                    <a:lnTo>
                      <a:pt x="3616" y="985"/>
                    </a:lnTo>
                    <a:lnTo>
                      <a:pt x="3552" y="1135"/>
                    </a:lnTo>
                    <a:lnTo>
                      <a:pt x="3544" y="1146"/>
                    </a:lnTo>
                    <a:lnTo>
                      <a:pt x="3533" y="1153"/>
                    </a:lnTo>
                    <a:lnTo>
                      <a:pt x="3519" y="1155"/>
                    </a:lnTo>
                    <a:lnTo>
                      <a:pt x="3507" y="1153"/>
                    </a:lnTo>
                    <a:lnTo>
                      <a:pt x="3427" y="1119"/>
                    </a:lnTo>
                    <a:lnTo>
                      <a:pt x="3392" y="1166"/>
                    </a:lnTo>
                    <a:lnTo>
                      <a:pt x="3355" y="1211"/>
                    </a:lnTo>
                    <a:lnTo>
                      <a:pt x="3313" y="1251"/>
                    </a:lnTo>
                    <a:lnTo>
                      <a:pt x="3267" y="1289"/>
                    </a:lnTo>
                    <a:lnTo>
                      <a:pt x="3219" y="1322"/>
                    </a:lnTo>
                    <a:lnTo>
                      <a:pt x="3249" y="1399"/>
                    </a:lnTo>
                    <a:lnTo>
                      <a:pt x="3252" y="1411"/>
                    </a:lnTo>
                    <a:lnTo>
                      <a:pt x="3249" y="1425"/>
                    </a:lnTo>
                    <a:lnTo>
                      <a:pt x="3242" y="1435"/>
                    </a:lnTo>
                    <a:lnTo>
                      <a:pt x="3229" y="1443"/>
                    </a:lnTo>
                    <a:lnTo>
                      <a:pt x="3077" y="1503"/>
                    </a:lnTo>
                    <a:lnTo>
                      <a:pt x="3064" y="1505"/>
                    </a:lnTo>
                    <a:lnTo>
                      <a:pt x="3051" y="1503"/>
                    </a:lnTo>
                    <a:lnTo>
                      <a:pt x="3040" y="1495"/>
                    </a:lnTo>
                    <a:lnTo>
                      <a:pt x="3033" y="1484"/>
                    </a:lnTo>
                    <a:lnTo>
                      <a:pt x="3002" y="1408"/>
                    </a:lnTo>
                    <a:lnTo>
                      <a:pt x="2943" y="1417"/>
                    </a:lnTo>
                    <a:lnTo>
                      <a:pt x="2883" y="1420"/>
                    </a:lnTo>
                    <a:lnTo>
                      <a:pt x="2825" y="1419"/>
                    </a:lnTo>
                    <a:lnTo>
                      <a:pt x="2766" y="1413"/>
                    </a:lnTo>
                    <a:lnTo>
                      <a:pt x="2708" y="1402"/>
                    </a:lnTo>
                    <a:lnTo>
                      <a:pt x="2674" y="1478"/>
                    </a:lnTo>
                    <a:lnTo>
                      <a:pt x="2666" y="1489"/>
                    </a:lnTo>
                    <a:lnTo>
                      <a:pt x="2655" y="1496"/>
                    </a:lnTo>
                    <a:lnTo>
                      <a:pt x="2642" y="1498"/>
                    </a:lnTo>
                    <a:lnTo>
                      <a:pt x="2629" y="1496"/>
                    </a:lnTo>
                    <a:lnTo>
                      <a:pt x="2478" y="1432"/>
                    </a:lnTo>
                    <a:lnTo>
                      <a:pt x="2467" y="1424"/>
                    </a:lnTo>
                    <a:lnTo>
                      <a:pt x="2460" y="1412"/>
                    </a:lnTo>
                    <a:lnTo>
                      <a:pt x="2458" y="1400"/>
                    </a:lnTo>
                    <a:lnTo>
                      <a:pt x="2460" y="1386"/>
                    </a:lnTo>
                    <a:lnTo>
                      <a:pt x="2494" y="1308"/>
                    </a:lnTo>
                    <a:lnTo>
                      <a:pt x="2447" y="1273"/>
                    </a:lnTo>
                    <a:lnTo>
                      <a:pt x="2404" y="1236"/>
                    </a:lnTo>
                    <a:lnTo>
                      <a:pt x="2364" y="1194"/>
                    </a:lnTo>
                    <a:lnTo>
                      <a:pt x="2329" y="1149"/>
                    </a:lnTo>
                    <a:lnTo>
                      <a:pt x="2297" y="1101"/>
                    </a:lnTo>
                    <a:lnTo>
                      <a:pt x="2218" y="1133"/>
                    </a:lnTo>
                    <a:lnTo>
                      <a:pt x="2204" y="1135"/>
                    </a:lnTo>
                    <a:lnTo>
                      <a:pt x="2192" y="1131"/>
                    </a:lnTo>
                    <a:lnTo>
                      <a:pt x="2180" y="1125"/>
                    </a:lnTo>
                    <a:lnTo>
                      <a:pt x="2173" y="1113"/>
                    </a:lnTo>
                    <a:lnTo>
                      <a:pt x="2113" y="961"/>
                    </a:lnTo>
                    <a:lnTo>
                      <a:pt x="2109" y="948"/>
                    </a:lnTo>
                    <a:lnTo>
                      <a:pt x="2113" y="935"/>
                    </a:lnTo>
                    <a:lnTo>
                      <a:pt x="2120" y="924"/>
                    </a:lnTo>
                    <a:lnTo>
                      <a:pt x="2131" y="917"/>
                    </a:lnTo>
                    <a:lnTo>
                      <a:pt x="2212" y="886"/>
                    </a:lnTo>
                    <a:lnTo>
                      <a:pt x="2204" y="829"/>
                    </a:lnTo>
                    <a:lnTo>
                      <a:pt x="2201" y="772"/>
                    </a:lnTo>
                    <a:lnTo>
                      <a:pt x="2202" y="715"/>
                    </a:lnTo>
                    <a:lnTo>
                      <a:pt x="2208" y="658"/>
                    </a:lnTo>
                    <a:lnTo>
                      <a:pt x="2219" y="602"/>
                    </a:lnTo>
                    <a:lnTo>
                      <a:pt x="2134" y="566"/>
                    </a:lnTo>
                    <a:lnTo>
                      <a:pt x="2123" y="558"/>
                    </a:lnTo>
                    <a:lnTo>
                      <a:pt x="2116" y="547"/>
                    </a:lnTo>
                    <a:lnTo>
                      <a:pt x="2114" y="534"/>
                    </a:lnTo>
                    <a:lnTo>
                      <a:pt x="2116" y="521"/>
                    </a:lnTo>
                    <a:lnTo>
                      <a:pt x="2181" y="371"/>
                    </a:lnTo>
                    <a:lnTo>
                      <a:pt x="2189" y="360"/>
                    </a:lnTo>
                    <a:lnTo>
                      <a:pt x="2201" y="353"/>
                    </a:lnTo>
                    <a:lnTo>
                      <a:pt x="2213" y="351"/>
                    </a:lnTo>
                    <a:lnTo>
                      <a:pt x="2227" y="353"/>
                    </a:lnTo>
                    <a:lnTo>
                      <a:pt x="2314" y="391"/>
                    </a:lnTo>
                    <a:lnTo>
                      <a:pt x="2347" y="345"/>
                    </a:lnTo>
                    <a:lnTo>
                      <a:pt x="2384" y="302"/>
                    </a:lnTo>
                    <a:lnTo>
                      <a:pt x="2426" y="264"/>
                    </a:lnTo>
                    <a:lnTo>
                      <a:pt x="2469" y="227"/>
                    </a:lnTo>
                    <a:lnTo>
                      <a:pt x="2516" y="196"/>
                    </a:lnTo>
                    <a:lnTo>
                      <a:pt x="2480" y="106"/>
                    </a:lnTo>
                    <a:lnTo>
                      <a:pt x="2478" y="93"/>
                    </a:lnTo>
                    <a:lnTo>
                      <a:pt x="2480" y="80"/>
                    </a:lnTo>
                    <a:lnTo>
                      <a:pt x="2488" y="69"/>
                    </a:lnTo>
                    <a:lnTo>
                      <a:pt x="2500" y="62"/>
                    </a:lnTo>
                    <a:lnTo>
                      <a:pt x="2652" y="2"/>
                    </a:lnTo>
                    <a:lnTo>
                      <a:pt x="2665" y="0"/>
                    </a:ln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9512300" y="1308100"/>
            <a:ext cx="2247900" cy="4106332"/>
            <a:chOff x="9004300" y="1308100"/>
            <a:chExt cx="2247900" cy="4106332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747588405"/>
                </p:ext>
              </p:extLst>
            </p:nvPr>
          </p:nvGraphicFramePr>
          <p:xfrm>
            <a:off x="9004300" y="2425699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671050" y="1308100"/>
              <a:ext cx="914400" cy="914400"/>
              <a:chOff x="9671050" y="1308100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6710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27"/>
              <p:cNvGrpSpPr>
                <a:grpSpLocks noChangeAspect="1"/>
              </p:cNvGrpSpPr>
              <p:nvPr/>
            </p:nvGrpSpPr>
            <p:grpSpPr bwMode="auto">
              <a:xfrm>
                <a:off x="9910763" y="1571278"/>
                <a:ext cx="434975" cy="388044"/>
                <a:chOff x="912" y="789"/>
                <a:chExt cx="380" cy="339"/>
              </a:xfrm>
              <a:solidFill>
                <a:schemeClr val="accent3"/>
              </a:solidFill>
            </p:grpSpPr>
            <p:sp>
              <p:nvSpPr>
                <p:cNvPr id="37" name="Freeform 29"/>
                <p:cNvSpPr>
                  <a:spLocks noEditPoints="1"/>
                </p:cNvSpPr>
                <p:nvPr/>
              </p:nvSpPr>
              <p:spPr bwMode="auto">
                <a:xfrm>
                  <a:off x="971" y="790"/>
                  <a:ext cx="264" cy="335"/>
                </a:xfrm>
                <a:custGeom>
                  <a:avLst/>
                  <a:gdLst>
                    <a:gd name="T0" fmla="*/ 1585 w 2376"/>
                    <a:gd name="T1" fmla="*/ 2445 h 3012"/>
                    <a:gd name="T2" fmla="*/ 1542 w 2376"/>
                    <a:gd name="T3" fmla="*/ 2463 h 3012"/>
                    <a:gd name="T4" fmla="*/ 1510 w 2376"/>
                    <a:gd name="T5" fmla="*/ 2494 h 3012"/>
                    <a:gd name="T6" fmla="*/ 1493 w 2376"/>
                    <a:gd name="T7" fmla="*/ 2535 h 3012"/>
                    <a:gd name="T8" fmla="*/ 1491 w 2376"/>
                    <a:gd name="T9" fmla="*/ 2580 h 3012"/>
                    <a:gd name="T10" fmla="*/ 1509 w 2376"/>
                    <a:gd name="T11" fmla="*/ 2623 h 3012"/>
                    <a:gd name="T12" fmla="*/ 1541 w 2376"/>
                    <a:gd name="T13" fmla="*/ 2655 h 3012"/>
                    <a:gd name="T14" fmla="*/ 1580 w 2376"/>
                    <a:gd name="T15" fmla="*/ 2672 h 3012"/>
                    <a:gd name="T16" fmla="*/ 1626 w 2376"/>
                    <a:gd name="T17" fmla="*/ 2673 h 3012"/>
                    <a:gd name="T18" fmla="*/ 1668 w 2376"/>
                    <a:gd name="T19" fmla="*/ 2656 h 3012"/>
                    <a:gd name="T20" fmla="*/ 1700 w 2376"/>
                    <a:gd name="T21" fmla="*/ 2624 h 3012"/>
                    <a:gd name="T22" fmla="*/ 1718 w 2376"/>
                    <a:gd name="T23" fmla="*/ 2583 h 3012"/>
                    <a:gd name="T24" fmla="*/ 1718 w 2376"/>
                    <a:gd name="T25" fmla="*/ 2539 h 3012"/>
                    <a:gd name="T26" fmla="*/ 1701 w 2376"/>
                    <a:gd name="T27" fmla="*/ 2496 h 3012"/>
                    <a:gd name="T28" fmla="*/ 1670 w 2376"/>
                    <a:gd name="T29" fmla="*/ 2463 h 3012"/>
                    <a:gd name="T30" fmla="*/ 1629 w 2376"/>
                    <a:gd name="T31" fmla="*/ 2446 h 3012"/>
                    <a:gd name="T32" fmla="*/ 1276 w 2376"/>
                    <a:gd name="T33" fmla="*/ 334 h 3012"/>
                    <a:gd name="T34" fmla="*/ 332 w 2376"/>
                    <a:gd name="T35" fmla="*/ 712 h 3012"/>
                    <a:gd name="T36" fmla="*/ 308 w 2376"/>
                    <a:gd name="T37" fmla="*/ 732 h 3012"/>
                    <a:gd name="T38" fmla="*/ 301 w 2376"/>
                    <a:gd name="T39" fmla="*/ 761 h 3012"/>
                    <a:gd name="T40" fmla="*/ 976 w 2376"/>
                    <a:gd name="T41" fmla="*/ 2460 h 3012"/>
                    <a:gd name="T42" fmla="*/ 996 w 2376"/>
                    <a:gd name="T43" fmla="*/ 2483 h 3012"/>
                    <a:gd name="T44" fmla="*/ 1025 w 2376"/>
                    <a:gd name="T45" fmla="*/ 2491 h 3012"/>
                    <a:gd name="T46" fmla="*/ 1969 w 2376"/>
                    <a:gd name="T47" fmla="*/ 2114 h 3012"/>
                    <a:gd name="T48" fmla="*/ 1993 w 2376"/>
                    <a:gd name="T49" fmla="*/ 2093 h 3012"/>
                    <a:gd name="T50" fmla="*/ 2000 w 2376"/>
                    <a:gd name="T51" fmla="*/ 2063 h 3012"/>
                    <a:gd name="T52" fmla="*/ 1325 w 2376"/>
                    <a:gd name="T53" fmla="*/ 365 h 3012"/>
                    <a:gd name="T54" fmla="*/ 1305 w 2376"/>
                    <a:gd name="T55" fmla="*/ 341 h 3012"/>
                    <a:gd name="T56" fmla="*/ 1276 w 2376"/>
                    <a:gd name="T57" fmla="*/ 334 h 3012"/>
                    <a:gd name="T58" fmla="*/ 1339 w 2376"/>
                    <a:gd name="T59" fmla="*/ 1 h 3012"/>
                    <a:gd name="T60" fmla="*/ 1393 w 2376"/>
                    <a:gd name="T61" fmla="*/ 15 h 3012"/>
                    <a:gd name="T62" fmla="*/ 1440 w 2376"/>
                    <a:gd name="T63" fmla="*/ 44 h 3012"/>
                    <a:gd name="T64" fmla="*/ 1478 w 2376"/>
                    <a:gd name="T65" fmla="*/ 88 h 3012"/>
                    <a:gd name="T66" fmla="*/ 2363 w 2376"/>
                    <a:gd name="T67" fmla="*/ 2300 h 3012"/>
                    <a:gd name="T68" fmla="*/ 2376 w 2376"/>
                    <a:gd name="T69" fmla="*/ 2358 h 3012"/>
                    <a:gd name="T70" fmla="*/ 2371 w 2376"/>
                    <a:gd name="T71" fmla="*/ 2414 h 3012"/>
                    <a:gd name="T72" fmla="*/ 2349 w 2376"/>
                    <a:gd name="T73" fmla="*/ 2466 h 3012"/>
                    <a:gd name="T74" fmla="*/ 2311 w 2376"/>
                    <a:gd name="T75" fmla="*/ 2509 h 3012"/>
                    <a:gd name="T76" fmla="*/ 2262 w 2376"/>
                    <a:gd name="T77" fmla="*/ 2539 h 3012"/>
                    <a:gd name="T78" fmla="*/ 1095 w 2376"/>
                    <a:gd name="T79" fmla="*/ 3008 h 3012"/>
                    <a:gd name="T80" fmla="*/ 1037 w 2376"/>
                    <a:gd name="T81" fmla="*/ 3012 h 3012"/>
                    <a:gd name="T82" fmla="*/ 982 w 2376"/>
                    <a:gd name="T83" fmla="*/ 2997 h 3012"/>
                    <a:gd name="T84" fmla="*/ 935 w 2376"/>
                    <a:gd name="T85" fmla="*/ 2968 h 3012"/>
                    <a:gd name="T86" fmla="*/ 899 w 2376"/>
                    <a:gd name="T87" fmla="*/ 2924 h 3012"/>
                    <a:gd name="T88" fmla="*/ 13 w 2376"/>
                    <a:gd name="T89" fmla="*/ 712 h 3012"/>
                    <a:gd name="T90" fmla="*/ 0 w 2376"/>
                    <a:gd name="T91" fmla="*/ 655 h 3012"/>
                    <a:gd name="T92" fmla="*/ 5 w 2376"/>
                    <a:gd name="T93" fmla="*/ 598 h 3012"/>
                    <a:gd name="T94" fmla="*/ 27 w 2376"/>
                    <a:gd name="T95" fmla="*/ 546 h 3012"/>
                    <a:gd name="T96" fmla="*/ 64 w 2376"/>
                    <a:gd name="T97" fmla="*/ 503 h 3012"/>
                    <a:gd name="T98" fmla="*/ 114 w 2376"/>
                    <a:gd name="T99" fmla="*/ 473 h 3012"/>
                    <a:gd name="T100" fmla="*/ 1282 w 2376"/>
                    <a:gd name="T101" fmla="*/ 4 h 3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76" h="3012">
                      <a:moveTo>
                        <a:pt x="1607" y="2443"/>
                      </a:moveTo>
                      <a:lnTo>
                        <a:pt x="1585" y="2445"/>
                      </a:lnTo>
                      <a:lnTo>
                        <a:pt x="1563" y="2452"/>
                      </a:lnTo>
                      <a:lnTo>
                        <a:pt x="1542" y="2463"/>
                      </a:lnTo>
                      <a:lnTo>
                        <a:pt x="1524" y="2477"/>
                      </a:lnTo>
                      <a:lnTo>
                        <a:pt x="1510" y="2494"/>
                      </a:lnTo>
                      <a:lnTo>
                        <a:pt x="1500" y="2514"/>
                      </a:lnTo>
                      <a:lnTo>
                        <a:pt x="1493" y="2535"/>
                      </a:lnTo>
                      <a:lnTo>
                        <a:pt x="1490" y="2557"/>
                      </a:lnTo>
                      <a:lnTo>
                        <a:pt x="1491" y="2580"/>
                      </a:lnTo>
                      <a:lnTo>
                        <a:pt x="1499" y="2602"/>
                      </a:lnTo>
                      <a:lnTo>
                        <a:pt x="1509" y="2623"/>
                      </a:lnTo>
                      <a:lnTo>
                        <a:pt x="1524" y="2640"/>
                      </a:lnTo>
                      <a:lnTo>
                        <a:pt x="1541" y="2655"/>
                      </a:lnTo>
                      <a:lnTo>
                        <a:pt x="1560" y="2666"/>
                      </a:lnTo>
                      <a:lnTo>
                        <a:pt x="1580" y="2672"/>
                      </a:lnTo>
                      <a:lnTo>
                        <a:pt x="1602" y="2675"/>
                      </a:lnTo>
                      <a:lnTo>
                        <a:pt x="1626" y="2673"/>
                      </a:lnTo>
                      <a:lnTo>
                        <a:pt x="1648" y="2667"/>
                      </a:lnTo>
                      <a:lnTo>
                        <a:pt x="1668" y="2656"/>
                      </a:lnTo>
                      <a:lnTo>
                        <a:pt x="1686" y="2641"/>
                      </a:lnTo>
                      <a:lnTo>
                        <a:pt x="1700" y="2624"/>
                      </a:lnTo>
                      <a:lnTo>
                        <a:pt x="1710" y="2604"/>
                      </a:lnTo>
                      <a:lnTo>
                        <a:pt x="1718" y="2583"/>
                      </a:lnTo>
                      <a:lnTo>
                        <a:pt x="1720" y="2561"/>
                      </a:lnTo>
                      <a:lnTo>
                        <a:pt x="1718" y="2539"/>
                      </a:lnTo>
                      <a:lnTo>
                        <a:pt x="1711" y="2516"/>
                      </a:lnTo>
                      <a:lnTo>
                        <a:pt x="1701" y="2496"/>
                      </a:lnTo>
                      <a:lnTo>
                        <a:pt x="1686" y="2478"/>
                      </a:lnTo>
                      <a:lnTo>
                        <a:pt x="1670" y="2463"/>
                      </a:lnTo>
                      <a:lnTo>
                        <a:pt x="1650" y="2453"/>
                      </a:lnTo>
                      <a:lnTo>
                        <a:pt x="1629" y="2446"/>
                      </a:lnTo>
                      <a:lnTo>
                        <a:pt x="1607" y="2443"/>
                      </a:lnTo>
                      <a:close/>
                      <a:moveTo>
                        <a:pt x="1276" y="334"/>
                      </a:moveTo>
                      <a:lnTo>
                        <a:pt x="1260" y="337"/>
                      </a:lnTo>
                      <a:lnTo>
                        <a:pt x="332" y="712"/>
                      </a:lnTo>
                      <a:lnTo>
                        <a:pt x="319" y="720"/>
                      </a:lnTo>
                      <a:lnTo>
                        <a:pt x="308" y="732"/>
                      </a:lnTo>
                      <a:lnTo>
                        <a:pt x="303" y="746"/>
                      </a:lnTo>
                      <a:lnTo>
                        <a:pt x="301" y="761"/>
                      </a:lnTo>
                      <a:lnTo>
                        <a:pt x="305" y="777"/>
                      </a:lnTo>
                      <a:lnTo>
                        <a:pt x="976" y="2460"/>
                      </a:lnTo>
                      <a:lnTo>
                        <a:pt x="985" y="2474"/>
                      </a:lnTo>
                      <a:lnTo>
                        <a:pt x="996" y="2483"/>
                      </a:lnTo>
                      <a:lnTo>
                        <a:pt x="1010" y="2490"/>
                      </a:lnTo>
                      <a:lnTo>
                        <a:pt x="1025" y="2491"/>
                      </a:lnTo>
                      <a:lnTo>
                        <a:pt x="1041" y="2488"/>
                      </a:lnTo>
                      <a:lnTo>
                        <a:pt x="1969" y="2114"/>
                      </a:lnTo>
                      <a:lnTo>
                        <a:pt x="1983" y="2105"/>
                      </a:lnTo>
                      <a:lnTo>
                        <a:pt x="1993" y="2093"/>
                      </a:lnTo>
                      <a:lnTo>
                        <a:pt x="1998" y="2079"/>
                      </a:lnTo>
                      <a:lnTo>
                        <a:pt x="2000" y="2063"/>
                      </a:lnTo>
                      <a:lnTo>
                        <a:pt x="1997" y="2047"/>
                      </a:lnTo>
                      <a:lnTo>
                        <a:pt x="1325" y="365"/>
                      </a:lnTo>
                      <a:lnTo>
                        <a:pt x="1317" y="352"/>
                      </a:lnTo>
                      <a:lnTo>
                        <a:pt x="1305" y="341"/>
                      </a:lnTo>
                      <a:lnTo>
                        <a:pt x="1290" y="335"/>
                      </a:lnTo>
                      <a:lnTo>
                        <a:pt x="1276" y="334"/>
                      </a:lnTo>
                      <a:close/>
                      <a:moveTo>
                        <a:pt x="1310" y="0"/>
                      </a:moveTo>
                      <a:lnTo>
                        <a:pt x="1339" y="1"/>
                      </a:lnTo>
                      <a:lnTo>
                        <a:pt x="1367" y="5"/>
                      </a:lnTo>
                      <a:lnTo>
                        <a:pt x="1393" y="15"/>
                      </a:lnTo>
                      <a:lnTo>
                        <a:pt x="1418" y="27"/>
                      </a:lnTo>
                      <a:lnTo>
                        <a:pt x="1440" y="44"/>
                      </a:lnTo>
                      <a:lnTo>
                        <a:pt x="1461" y="65"/>
                      </a:lnTo>
                      <a:lnTo>
                        <a:pt x="1478" y="88"/>
                      </a:lnTo>
                      <a:lnTo>
                        <a:pt x="1490" y="115"/>
                      </a:lnTo>
                      <a:lnTo>
                        <a:pt x="2363" y="2300"/>
                      </a:lnTo>
                      <a:lnTo>
                        <a:pt x="2372" y="2329"/>
                      </a:lnTo>
                      <a:lnTo>
                        <a:pt x="2376" y="2358"/>
                      </a:lnTo>
                      <a:lnTo>
                        <a:pt x="2375" y="2386"/>
                      </a:lnTo>
                      <a:lnTo>
                        <a:pt x="2371" y="2414"/>
                      </a:lnTo>
                      <a:lnTo>
                        <a:pt x="2362" y="2441"/>
                      </a:lnTo>
                      <a:lnTo>
                        <a:pt x="2349" y="2466"/>
                      </a:lnTo>
                      <a:lnTo>
                        <a:pt x="2332" y="2489"/>
                      </a:lnTo>
                      <a:lnTo>
                        <a:pt x="2311" y="2509"/>
                      </a:lnTo>
                      <a:lnTo>
                        <a:pt x="2288" y="2527"/>
                      </a:lnTo>
                      <a:lnTo>
                        <a:pt x="2262" y="2539"/>
                      </a:lnTo>
                      <a:lnTo>
                        <a:pt x="1123" y="2999"/>
                      </a:lnTo>
                      <a:lnTo>
                        <a:pt x="1095" y="3008"/>
                      </a:lnTo>
                      <a:lnTo>
                        <a:pt x="1065" y="3012"/>
                      </a:lnTo>
                      <a:lnTo>
                        <a:pt x="1037" y="3012"/>
                      </a:lnTo>
                      <a:lnTo>
                        <a:pt x="1010" y="3007"/>
                      </a:lnTo>
                      <a:lnTo>
                        <a:pt x="982" y="2997"/>
                      </a:lnTo>
                      <a:lnTo>
                        <a:pt x="958" y="2985"/>
                      </a:lnTo>
                      <a:lnTo>
                        <a:pt x="935" y="2968"/>
                      </a:lnTo>
                      <a:lnTo>
                        <a:pt x="915" y="2948"/>
                      </a:lnTo>
                      <a:lnTo>
                        <a:pt x="899" y="2924"/>
                      </a:lnTo>
                      <a:lnTo>
                        <a:pt x="885" y="2897"/>
                      </a:lnTo>
                      <a:lnTo>
                        <a:pt x="13" y="712"/>
                      </a:lnTo>
                      <a:lnTo>
                        <a:pt x="4" y="683"/>
                      </a:lnTo>
                      <a:lnTo>
                        <a:pt x="0" y="655"/>
                      </a:lnTo>
                      <a:lnTo>
                        <a:pt x="0" y="625"/>
                      </a:lnTo>
                      <a:lnTo>
                        <a:pt x="5" y="598"/>
                      </a:lnTo>
                      <a:lnTo>
                        <a:pt x="14" y="572"/>
                      </a:lnTo>
                      <a:lnTo>
                        <a:pt x="27" y="546"/>
                      </a:lnTo>
                      <a:lnTo>
                        <a:pt x="44" y="523"/>
                      </a:lnTo>
                      <a:lnTo>
                        <a:pt x="64" y="503"/>
                      </a:lnTo>
                      <a:lnTo>
                        <a:pt x="87" y="486"/>
                      </a:lnTo>
                      <a:lnTo>
                        <a:pt x="114" y="473"/>
                      </a:lnTo>
                      <a:lnTo>
                        <a:pt x="1253" y="14"/>
                      </a:lnTo>
                      <a:lnTo>
                        <a:pt x="1282" y="4"/>
                      </a:lnTo>
                      <a:lnTo>
                        <a:pt x="13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940" y="816"/>
                  <a:ext cx="57" cy="67"/>
                </a:xfrm>
                <a:custGeom>
                  <a:avLst/>
                  <a:gdLst>
                    <a:gd name="T0" fmla="*/ 443 w 511"/>
                    <a:gd name="T1" fmla="*/ 0 h 595"/>
                    <a:gd name="T2" fmla="*/ 458 w 511"/>
                    <a:gd name="T3" fmla="*/ 1 h 595"/>
                    <a:gd name="T4" fmla="*/ 474 w 511"/>
                    <a:gd name="T5" fmla="*/ 5 h 595"/>
                    <a:gd name="T6" fmla="*/ 488 w 511"/>
                    <a:gd name="T7" fmla="*/ 13 h 595"/>
                    <a:gd name="T8" fmla="*/ 499 w 511"/>
                    <a:gd name="T9" fmla="*/ 25 h 595"/>
                    <a:gd name="T10" fmla="*/ 506 w 511"/>
                    <a:gd name="T11" fmla="*/ 40 h 595"/>
                    <a:gd name="T12" fmla="*/ 511 w 511"/>
                    <a:gd name="T13" fmla="*/ 58 h 595"/>
                    <a:gd name="T14" fmla="*/ 511 w 511"/>
                    <a:gd name="T15" fmla="*/ 74 h 595"/>
                    <a:gd name="T16" fmla="*/ 505 w 511"/>
                    <a:gd name="T17" fmla="*/ 90 h 595"/>
                    <a:gd name="T18" fmla="*/ 497 w 511"/>
                    <a:gd name="T19" fmla="*/ 104 h 595"/>
                    <a:gd name="T20" fmla="*/ 485 w 511"/>
                    <a:gd name="T21" fmla="*/ 114 h 595"/>
                    <a:gd name="T22" fmla="*/ 471 w 511"/>
                    <a:gd name="T23" fmla="*/ 123 h 595"/>
                    <a:gd name="T24" fmla="*/ 454 w 511"/>
                    <a:gd name="T25" fmla="*/ 126 h 595"/>
                    <a:gd name="T26" fmla="*/ 413 w 511"/>
                    <a:gd name="T27" fmla="*/ 132 h 595"/>
                    <a:gd name="T28" fmla="*/ 374 w 511"/>
                    <a:gd name="T29" fmla="*/ 143 h 595"/>
                    <a:gd name="T30" fmla="*/ 337 w 511"/>
                    <a:gd name="T31" fmla="*/ 159 h 595"/>
                    <a:gd name="T32" fmla="*/ 301 w 511"/>
                    <a:gd name="T33" fmla="*/ 178 h 595"/>
                    <a:gd name="T34" fmla="*/ 268 w 511"/>
                    <a:gd name="T35" fmla="*/ 201 h 595"/>
                    <a:gd name="T36" fmla="*/ 237 w 511"/>
                    <a:gd name="T37" fmla="*/ 227 h 595"/>
                    <a:gd name="T38" fmla="*/ 209 w 511"/>
                    <a:gd name="T39" fmla="*/ 258 h 595"/>
                    <a:gd name="T40" fmla="*/ 185 w 511"/>
                    <a:gd name="T41" fmla="*/ 291 h 595"/>
                    <a:gd name="T42" fmla="*/ 164 w 511"/>
                    <a:gd name="T43" fmla="*/ 327 h 595"/>
                    <a:gd name="T44" fmla="*/ 148 w 511"/>
                    <a:gd name="T45" fmla="*/ 364 h 595"/>
                    <a:gd name="T46" fmla="*/ 137 w 511"/>
                    <a:gd name="T47" fmla="*/ 403 h 595"/>
                    <a:gd name="T48" fmla="*/ 129 w 511"/>
                    <a:gd name="T49" fmla="*/ 443 h 595"/>
                    <a:gd name="T50" fmla="*/ 126 w 511"/>
                    <a:gd name="T51" fmla="*/ 484 h 595"/>
                    <a:gd name="T52" fmla="*/ 128 w 511"/>
                    <a:gd name="T53" fmla="*/ 525 h 595"/>
                    <a:gd name="T54" fmla="*/ 127 w 511"/>
                    <a:gd name="T55" fmla="*/ 542 h 595"/>
                    <a:gd name="T56" fmla="*/ 123 w 511"/>
                    <a:gd name="T57" fmla="*/ 558 h 595"/>
                    <a:gd name="T58" fmla="*/ 114 w 511"/>
                    <a:gd name="T59" fmla="*/ 572 h 595"/>
                    <a:gd name="T60" fmla="*/ 102 w 511"/>
                    <a:gd name="T61" fmla="*/ 583 h 595"/>
                    <a:gd name="T62" fmla="*/ 88 w 511"/>
                    <a:gd name="T63" fmla="*/ 591 h 595"/>
                    <a:gd name="T64" fmla="*/ 71 w 511"/>
                    <a:gd name="T65" fmla="*/ 595 h 595"/>
                    <a:gd name="T66" fmla="*/ 54 w 511"/>
                    <a:gd name="T67" fmla="*/ 594 h 595"/>
                    <a:gd name="T68" fmla="*/ 39 w 511"/>
                    <a:gd name="T69" fmla="*/ 588 h 595"/>
                    <a:gd name="T70" fmla="*/ 25 w 511"/>
                    <a:gd name="T71" fmla="*/ 580 h 595"/>
                    <a:gd name="T72" fmla="*/ 14 w 511"/>
                    <a:gd name="T73" fmla="*/ 568 h 595"/>
                    <a:gd name="T74" fmla="*/ 6 w 511"/>
                    <a:gd name="T75" fmla="*/ 554 h 595"/>
                    <a:gd name="T76" fmla="*/ 2 w 511"/>
                    <a:gd name="T77" fmla="*/ 537 h 595"/>
                    <a:gd name="T78" fmla="*/ 0 w 511"/>
                    <a:gd name="T79" fmla="*/ 484 h 595"/>
                    <a:gd name="T80" fmla="*/ 3 w 511"/>
                    <a:gd name="T81" fmla="*/ 431 h 595"/>
                    <a:gd name="T82" fmla="*/ 12 w 511"/>
                    <a:gd name="T83" fmla="*/ 380 h 595"/>
                    <a:gd name="T84" fmla="*/ 26 w 511"/>
                    <a:gd name="T85" fmla="*/ 331 h 595"/>
                    <a:gd name="T86" fmla="*/ 45 w 511"/>
                    <a:gd name="T87" fmla="*/ 284 h 595"/>
                    <a:gd name="T88" fmla="*/ 69 w 511"/>
                    <a:gd name="T89" fmla="*/ 239 h 595"/>
                    <a:gd name="T90" fmla="*/ 96 w 511"/>
                    <a:gd name="T91" fmla="*/ 197 h 595"/>
                    <a:gd name="T92" fmla="*/ 128 w 511"/>
                    <a:gd name="T93" fmla="*/ 158 h 595"/>
                    <a:gd name="T94" fmla="*/ 164 w 511"/>
                    <a:gd name="T95" fmla="*/ 123 h 595"/>
                    <a:gd name="T96" fmla="*/ 203 w 511"/>
                    <a:gd name="T97" fmla="*/ 91 h 595"/>
                    <a:gd name="T98" fmla="*/ 246 w 511"/>
                    <a:gd name="T99" fmla="*/ 63 h 595"/>
                    <a:gd name="T100" fmla="*/ 291 w 511"/>
                    <a:gd name="T101" fmla="*/ 40 h 595"/>
                    <a:gd name="T102" fmla="*/ 339 w 511"/>
                    <a:gd name="T103" fmla="*/ 22 h 595"/>
                    <a:gd name="T104" fmla="*/ 389 w 511"/>
                    <a:gd name="T105" fmla="*/ 8 h 595"/>
                    <a:gd name="T106" fmla="*/ 443 w 511"/>
                    <a:gd name="T107" fmla="*/ 0 h 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11" h="595">
                      <a:moveTo>
                        <a:pt x="443" y="0"/>
                      </a:moveTo>
                      <a:lnTo>
                        <a:pt x="458" y="1"/>
                      </a:lnTo>
                      <a:lnTo>
                        <a:pt x="474" y="5"/>
                      </a:lnTo>
                      <a:lnTo>
                        <a:pt x="488" y="13"/>
                      </a:lnTo>
                      <a:lnTo>
                        <a:pt x="499" y="25"/>
                      </a:lnTo>
                      <a:lnTo>
                        <a:pt x="506" y="40"/>
                      </a:lnTo>
                      <a:lnTo>
                        <a:pt x="511" y="58"/>
                      </a:lnTo>
                      <a:lnTo>
                        <a:pt x="511" y="74"/>
                      </a:lnTo>
                      <a:lnTo>
                        <a:pt x="505" y="90"/>
                      </a:lnTo>
                      <a:lnTo>
                        <a:pt x="497" y="104"/>
                      </a:lnTo>
                      <a:lnTo>
                        <a:pt x="485" y="114"/>
                      </a:lnTo>
                      <a:lnTo>
                        <a:pt x="471" y="123"/>
                      </a:lnTo>
                      <a:lnTo>
                        <a:pt x="454" y="126"/>
                      </a:lnTo>
                      <a:lnTo>
                        <a:pt x="413" y="132"/>
                      </a:lnTo>
                      <a:lnTo>
                        <a:pt x="374" y="143"/>
                      </a:lnTo>
                      <a:lnTo>
                        <a:pt x="337" y="159"/>
                      </a:lnTo>
                      <a:lnTo>
                        <a:pt x="301" y="178"/>
                      </a:lnTo>
                      <a:lnTo>
                        <a:pt x="268" y="201"/>
                      </a:lnTo>
                      <a:lnTo>
                        <a:pt x="237" y="227"/>
                      </a:lnTo>
                      <a:lnTo>
                        <a:pt x="209" y="258"/>
                      </a:lnTo>
                      <a:lnTo>
                        <a:pt x="185" y="291"/>
                      </a:lnTo>
                      <a:lnTo>
                        <a:pt x="164" y="327"/>
                      </a:lnTo>
                      <a:lnTo>
                        <a:pt x="148" y="364"/>
                      </a:lnTo>
                      <a:lnTo>
                        <a:pt x="137" y="403"/>
                      </a:lnTo>
                      <a:lnTo>
                        <a:pt x="129" y="443"/>
                      </a:lnTo>
                      <a:lnTo>
                        <a:pt x="126" y="484"/>
                      </a:lnTo>
                      <a:lnTo>
                        <a:pt x="128" y="525"/>
                      </a:lnTo>
                      <a:lnTo>
                        <a:pt x="127" y="542"/>
                      </a:lnTo>
                      <a:lnTo>
                        <a:pt x="123" y="558"/>
                      </a:lnTo>
                      <a:lnTo>
                        <a:pt x="114" y="572"/>
                      </a:lnTo>
                      <a:lnTo>
                        <a:pt x="102" y="583"/>
                      </a:lnTo>
                      <a:lnTo>
                        <a:pt x="88" y="591"/>
                      </a:lnTo>
                      <a:lnTo>
                        <a:pt x="71" y="595"/>
                      </a:lnTo>
                      <a:lnTo>
                        <a:pt x="54" y="594"/>
                      </a:lnTo>
                      <a:lnTo>
                        <a:pt x="39" y="588"/>
                      </a:lnTo>
                      <a:lnTo>
                        <a:pt x="25" y="580"/>
                      </a:lnTo>
                      <a:lnTo>
                        <a:pt x="14" y="568"/>
                      </a:lnTo>
                      <a:lnTo>
                        <a:pt x="6" y="554"/>
                      </a:lnTo>
                      <a:lnTo>
                        <a:pt x="2" y="537"/>
                      </a:lnTo>
                      <a:lnTo>
                        <a:pt x="0" y="484"/>
                      </a:lnTo>
                      <a:lnTo>
                        <a:pt x="3" y="431"/>
                      </a:lnTo>
                      <a:lnTo>
                        <a:pt x="12" y="380"/>
                      </a:lnTo>
                      <a:lnTo>
                        <a:pt x="26" y="331"/>
                      </a:lnTo>
                      <a:lnTo>
                        <a:pt x="45" y="284"/>
                      </a:lnTo>
                      <a:lnTo>
                        <a:pt x="69" y="239"/>
                      </a:lnTo>
                      <a:lnTo>
                        <a:pt x="96" y="197"/>
                      </a:lnTo>
                      <a:lnTo>
                        <a:pt x="128" y="158"/>
                      </a:lnTo>
                      <a:lnTo>
                        <a:pt x="164" y="123"/>
                      </a:lnTo>
                      <a:lnTo>
                        <a:pt x="203" y="91"/>
                      </a:lnTo>
                      <a:lnTo>
                        <a:pt x="246" y="63"/>
                      </a:lnTo>
                      <a:lnTo>
                        <a:pt x="291" y="40"/>
                      </a:lnTo>
                      <a:lnTo>
                        <a:pt x="339" y="22"/>
                      </a:lnTo>
                      <a:lnTo>
                        <a:pt x="389" y="8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912" y="789"/>
                  <a:ext cx="81" cy="95"/>
                </a:xfrm>
                <a:custGeom>
                  <a:avLst/>
                  <a:gdLst>
                    <a:gd name="T0" fmla="*/ 661 w 730"/>
                    <a:gd name="T1" fmla="*/ 0 h 861"/>
                    <a:gd name="T2" fmla="*/ 678 w 730"/>
                    <a:gd name="T3" fmla="*/ 1 h 861"/>
                    <a:gd name="T4" fmla="*/ 692 w 730"/>
                    <a:gd name="T5" fmla="*/ 5 h 861"/>
                    <a:gd name="T6" fmla="*/ 706 w 730"/>
                    <a:gd name="T7" fmla="*/ 14 h 861"/>
                    <a:gd name="T8" fmla="*/ 717 w 730"/>
                    <a:gd name="T9" fmla="*/ 25 h 861"/>
                    <a:gd name="T10" fmla="*/ 726 w 730"/>
                    <a:gd name="T11" fmla="*/ 40 h 861"/>
                    <a:gd name="T12" fmla="*/ 728 w 730"/>
                    <a:gd name="T13" fmla="*/ 48 h 861"/>
                    <a:gd name="T14" fmla="*/ 730 w 730"/>
                    <a:gd name="T15" fmla="*/ 58 h 861"/>
                    <a:gd name="T16" fmla="*/ 729 w 730"/>
                    <a:gd name="T17" fmla="*/ 75 h 861"/>
                    <a:gd name="T18" fmla="*/ 724 w 730"/>
                    <a:gd name="T19" fmla="*/ 91 h 861"/>
                    <a:gd name="T20" fmla="*/ 715 w 730"/>
                    <a:gd name="T21" fmla="*/ 104 h 861"/>
                    <a:gd name="T22" fmla="*/ 704 w 730"/>
                    <a:gd name="T23" fmla="*/ 115 h 861"/>
                    <a:gd name="T24" fmla="*/ 689 w 730"/>
                    <a:gd name="T25" fmla="*/ 123 h 861"/>
                    <a:gd name="T26" fmla="*/ 673 w 730"/>
                    <a:gd name="T27" fmla="*/ 126 h 861"/>
                    <a:gd name="T28" fmla="*/ 612 w 730"/>
                    <a:gd name="T29" fmla="*/ 136 h 861"/>
                    <a:gd name="T30" fmla="*/ 553 w 730"/>
                    <a:gd name="T31" fmla="*/ 151 h 861"/>
                    <a:gd name="T32" fmla="*/ 496 w 730"/>
                    <a:gd name="T33" fmla="*/ 172 h 861"/>
                    <a:gd name="T34" fmla="*/ 443 w 730"/>
                    <a:gd name="T35" fmla="*/ 197 h 861"/>
                    <a:gd name="T36" fmla="*/ 393 w 730"/>
                    <a:gd name="T37" fmla="*/ 229 h 861"/>
                    <a:gd name="T38" fmla="*/ 347 w 730"/>
                    <a:gd name="T39" fmla="*/ 263 h 861"/>
                    <a:gd name="T40" fmla="*/ 304 w 730"/>
                    <a:gd name="T41" fmla="*/ 302 h 861"/>
                    <a:gd name="T42" fmla="*/ 265 w 730"/>
                    <a:gd name="T43" fmla="*/ 345 h 861"/>
                    <a:gd name="T44" fmla="*/ 229 w 730"/>
                    <a:gd name="T45" fmla="*/ 393 h 861"/>
                    <a:gd name="T46" fmla="*/ 200 w 730"/>
                    <a:gd name="T47" fmla="*/ 442 h 861"/>
                    <a:gd name="T48" fmla="*/ 174 w 730"/>
                    <a:gd name="T49" fmla="*/ 496 h 861"/>
                    <a:gd name="T50" fmla="*/ 154 w 730"/>
                    <a:gd name="T51" fmla="*/ 551 h 861"/>
                    <a:gd name="T52" fmla="*/ 139 w 730"/>
                    <a:gd name="T53" fmla="*/ 609 h 861"/>
                    <a:gd name="T54" fmla="*/ 130 w 730"/>
                    <a:gd name="T55" fmla="*/ 668 h 861"/>
                    <a:gd name="T56" fmla="*/ 127 w 730"/>
                    <a:gd name="T57" fmla="*/ 729 h 861"/>
                    <a:gd name="T58" fmla="*/ 129 w 730"/>
                    <a:gd name="T59" fmla="*/ 791 h 861"/>
                    <a:gd name="T60" fmla="*/ 129 w 730"/>
                    <a:gd name="T61" fmla="*/ 808 h 861"/>
                    <a:gd name="T62" fmla="*/ 124 w 730"/>
                    <a:gd name="T63" fmla="*/ 824 h 861"/>
                    <a:gd name="T64" fmla="*/ 115 w 730"/>
                    <a:gd name="T65" fmla="*/ 838 h 861"/>
                    <a:gd name="T66" fmla="*/ 103 w 730"/>
                    <a:gd name="T67" fmla="*/ 849 h 861"/>
                    <a:gd name="T68" fmla="*/ 88 w 730"/>
                    <a:gd name="T69" fmla="*/ 857 h 861"/>
                    <a:gd name="T70" fmla="*/ 72 w 730"/>
                    <a:gd name="T71" fmla="*/ 861 h 861"/>
                    <a:gd name="T72" fmla="*/ 56 w 730"/>
                    <a:gd name="T73" fmla="*/ 859 h 861"/>
                    <a:gd name="T74" fmla="*/ 41 w 730"/>
                    <a:gd name="T75" fmla="*/ 855 h 861"/>
                    <a:gd name="T76" fmla="*/ 26 w 730"/>
                    <a:gd name="T77" fmla="*/ 846 h 861"/>
                    <a:gd name="T78" fmla="*/ 16 w 730"/>
                    <a:gd name="T79" fmla="*/ 834 h 861"/>
                    <a:gd name="T80" fmla="*/ 7 w 730"/>
                    <a:gd name="T81" fmla="*/ 820 h 861"/>
                    <a:gd name="T82" fmla="*/ 3 w 730"/>
                    <a:gd name="T83" fmla="*/ 804 h 861"/>
                    <a:gd name="T84" fmla="*/ 0 w 730"/>
                    <a:gd name="T85" fmla="*/ 740 h 861"/>
                    <a:gd name="T86" fmla="*/ 0 w 730"/>
                    <a:gd name="T87" fmla="*/ 737 h 861"/>
                    <a:gd name="T88" fmla="*/ 2 w 730"/>
                    <a:gd name="T89" fmla="*/ 674 h 861"/>
                    <a:gd name="T90" fmla="*/ 9 w 730"/>
                    <a:gd name="T91" fmla="*/ 611 h 861"/>
                    <a:gd name="T92" fmla="*/ 23 w 730"/>
                    <a:gd name="T93" fmla="*/ 549 h 861"/>
                    <a:gd name="T94" fmla="*/ 42 w 730"/>
                    <a:gd name="T95" fmla="*/ 488 h 861"/>
                    <a:gd name="T96" fmla="*/ 65 w 730"/>
                    <a:gd name="T97" fmla="*/ 429 h 861"/>
                    <a:gd name="T98" fmla="*/ 94 w 730"/>
                    <a:gd name="T99" fmla="*/ 372 h 861"/>
                    <a:gd name="T100" fmla="*/ 128 w 730"/>
                    <a:gd name="T101" fmla="*/ 317 h 861"/>
                    <a:gd name="T102" fmla="*/ 167 w 730"/>
                    <a:gd name="T103" fmla="*/ 265 h 861"/>
                    <a:gd name="T104" fmla="*/ 211 w 730"/>
                    <a:gd name="T105" fmla="*/ 217 h 861"/>
                    <a:gd name="T106" fmla="*/ 258 w 730"/>
                    <a:gd name="T107" fmla="*/ 173 h 861"/>
                    <a:gd name="T108" fmla="*/ 307 w 730"/>
                    <a:gd name="T109" fmla="*/ 134 h 861"/>
                    <a:gd name="T110" fmla="*/ 360 w 730"/>
                    <a:gd name="T111" fmla="*/ 99 h 861"/>
                    <a:gd name="T112" fmla="*/ 416 w 730"/>
                    <a:gd name="T113" fmla="*/ 68 h 861"/>
                    <a:gd name="T114" fmla="*/ 474 w 730"/>
                    <a:gd name="T115" fmla="*/ 44 h 861"/>
                    <a:gd name="T116" fmla="*/ 534 w 730"/>
                    <a:gd name="T117" fmla="*/ 24 h 861"/>
                    <a:gd name="T118" fmla="*/ 597 w 730"/>
                    <a:gd name="T119" fmla="*/ 10 h 861"/>
                    <a:gd name="T120" fmla="*/ 661 w 730"/>
                    <a:gd name="T121" fmla="*/ 0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30" h="861">
                      <a:moveTo>
                        <a:pt x="661" y="0"/>
                      </a:moveTo>
                      <a:lnTo>
                        <a:pt x="678" y="1"/>
                      </a:lnTo>
                      <a:lnTo>
                        <a:pt x="692" y="5"/>
                      </a:lnTo>
                      <a:lnTo>
                        <a:pt x="706" y="14"/>
                      </a:lnTo>
                      <a:lnTo>
                        <a:pt x="717" y="25"/>
                      </a:lnTo>
                      <a:lnTo>
                        <a:pt x="726" y="40"/>
                      </a:lnTo>
                      <a:lnTo>
                        <a:pt x="728" y="48"/>
                      </a:lnTo>
                      <a:lnTo>
                        <a:pt x="730" y="58"/>
                      </a:lnTo>
                      <a:lnTo>
                        <a:pt x="729" y="75"/>
                      </a:lnTo>
                      <a:lnTo>
                        <a:pt x="724" y="91"/>
                      </a:lnTo>
                      <a:lnTo>
                        <a:pt x="715" y="104"/>
                      </a:lnTo>
                      <a:lnTo>
                        <a:pt x="704" y="115"/>
                      </a:lnTo>
                      <a:lnTo>
                        <a:pt x="689" y="123"/>
                      </a:lnTo>
                      <a:lnTo>
                        <a:pt x="673" y="126"/>
                      </a:lnTo>
                      <a:lnTo>
                        <a:pt x="612" y="136"/>
                      </a:lnTo>
                      <a:lnTo>
                        <a:pt x="553" y="151"/>
                      </a:lnTo>
                      <a:lnTo>
                        <a:pt x="496" y="172"/>
                      </a:lnTo>
                      <a:lnTo>
                        <a:pt x="443" y="197"/>
                      </a:lnTo>
                      <a:lnTo>
                        <a:pt x="393" y="229"/>
                      </a:lnTo>
                      <a:lnTo>
                        <a:pt x="347" y="263"/>
                      </a:lnTo>
                      <a:lnTo>
                        <a:pt x="304" y="302"/>
                      </a:lnTo>
                      <a:lnTo>
                        <a:pt x="265" y="345"/>
                      </a:lnTo>
                      <a:lnTo>
                        <a:pt x="229" y="393"/>
                      </a:lnTo>
                      <a:lnTo>
                        <a:pt x="200" y="442"/>
                      </a:lnTo>
                      <a:lnTo>
                        <a:pt x="174" y="496"/>
                      </a:lnTo>
                      <a:lnTo>
                        <a:pt x="154" y="551"/>
                      </a:lnTo>
                      <a:lnTo>
                        <a:pt x="139" y="609"/>
                      </a:lnTo>
                      <a:lnTo>
                        <a:pt x="130" y="668"/>
                      </a:lnTo>
                      <a:lnTo>
                        <a:pt x="127" y="729"/>
                      </a:lnTo>
                      <a:lnTo>
                        <a:pt x="129" y="791"/>
                      </a:lnTo>
                      <a:lnTo>
                        <a:pt x="129" y="808"/>
                      </a:lnTo>
                      <a:lnTo>
                        <a:pt x="124" y="824"/>
                      </a:lnTo>
                      <a:lnTo>
                        <a:pt x="115" y="838"/>
                      </a:lnTo>
                      <a:lnTo>
                        <a:pt x="103" y="849"/>
                      </a:lnTo>
                      <a:lnTo>
                        <a:pt x="88" y="857"/>
                      </a:lnTo>
                      <a:lnTo>
                        <a:pt x="72" y="861"/>
                      </a:lnTo>
                      <a:lnTo>
                        <a:pt x="56" y="859"/>
                      </a:lnTo>
                      <a:lnTo>
                        <a:pt x="41" y="855"/>
                      </a:lnTo>
                      <a:lnTo>
                        <a:pt x="26" y="846"/>
                      </a:lnTo>
                      <a:lnTo>
                        <a:pt x="16" y="834"/>
                      </a:lnTo>
                      <a:lnTo>
                        <a:pt x="7" y="820"/>
                      </a:lnTo>
                      <a:lnTo>
                        <a:pt x="3" y="804"/>
                      </a:lnTo>
                      <a:lnTo>
                        <a:pt x="0" y="740"/>
                      </a:lnTo>
                      <a:lnTo>
                        <a:pt x="0" y="737"/>
                      </a:lnTo>
                      <a:lnTo>
                        <a:pt x="2" y="674"/>
                      </a:lnTo>
                      <a:lnTo>
                        <a:pt x="9" y="611"/>
                      </a:lnTo>
                      <a:lnTo>
                        <a:pt x="23" y="549"/>
                      </a:lnTo>
                      <a:lnTo>
                        <a:pt x="42" y="488"/>
                      </a:lnTo>
                      <a:lnTo>
                        <a:pt x="65" y="429"/>
                      </a:lnTo>
                      <a:lnTo>
                        <a:pt x="94" y="372"/>
                      </a:lnTo>
                      <a:lnTo>
                        <a:pt x="128" y="317"/>
                      </a:lnTo>
                      <a:lnTo>
                        <a:pt x="167" y="265"/>
                      </a:lnTo>
                      <a:lnTo>
                        <a:pt x="211" y="217"/>
                      </a:lnTo>
                      <a:lnTo>
                        <a:pt x="258" y="173"/>
                      </a:lnTo>
                      <a:lnTo>
                        <a:pt x="307" y="134"/>
                      </a:lnTo>
                      <a:lnTo>
                        <a:pt x="360" y="99"/>
                      </a:lnTo>
                      <a:lnTo>
                        <a:pt x="416" y="68"/>
                      </a:lnTo>
                      <a:lnTo>
                        <a:pt x="474" y="44"/>
                      </a:lnTo>
                      <a:lnTo>
                        <a:pt x="534" y="24"/>
                      </a:lnTo>
                      <a:lnTo>
                        <a:pt x="597" y="10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1213" y="1029"/>
                  <a:ext cx="50" cy="72"/>
                </a:xfrm>
                <a:custGeom>
                  <a:avLst/>
                  <a:gdLst>
                    <a:gd name="T0" fmla="*/ 377 w 452"/>
                    <a:gd name="T1" fmla="*/ 0 h 646"/>
                    <a:gd name="T2" fmla="*/ 394 w 452"/>
                    <a:gd name="T3" fmla="*/ 4 h 646"/>
                    <a:gd name="T4" fmla="*/ 409 w 452"/>
                    <a:gd name="T5" fmla="*/ 10 h 646"/>
                    <a:gd name="T6" fmla="*/ 421 w 452"/>
                    <a:gd name="T7" fmla="*/ 20 h 646"/>
                    <a:gd name="T8" fmla="*/ 431 w 452"/>
                    <a:gd name="T9" fmla="*/ 33 h 646"/>
                    <a:gd name="T10" fmla="*/ 437 w 452"/>
                    <a:gd name="T11" fmla="*/ 49 h 646"/>
                    <a:gd name="T12" fmla="*/ 447 w 452"/>
                    <a:gd name="T13" fmla="*/ 102 h 646"/>
                    <a:gd name="T14" fmla="*/ 452 w 452"/>
                    <a:gd name="T15" fmla="*/ 154 h 646"/>
                    <a:gd name="T16" fmla="*/ 450 w 452"/>
                    <a:gd name="T17" fmla="*/ 206 h 646"/>
                    <a:gd name="T18" fmla="*/ 443 w 452"/>
                    <a:gd name="T19" fmla="*/ 256 h 646"/>
                    <a:gd name="T20" fmla="*/ 432 w 452"/>
                    <a:gd name="T21" fmla="*/ 306 h 646"/>
                    <a:gd name="T22" fmla="*/ 415 w 452"/>
                    <a:gd name="T23" fmla="*/ 354 h 646"/>
                    <a:gd name="T24" fmla="*/ 393 w 452"/>
                    <a:gd name="T25" fmla="*/ 400 h 646"/>
                    <a:gd name="T26" fmla="*/ 367 w 452"/>
                    <a:gd name="T27" fmla="*/ 443 h 646"/>
                    <a:gd name="T28" fmla="*/ 338 w 452"/>
                    <a:gd name="T29" fmla="*/ 483 h 646"/>
                    <a:gd name="T30" fmla="*/ 303 w 452"/>
                    <a:gd name="T31" fmla="*/ 520 h 646"/>
                    <a:gd name="T32" fmla="*/ 265 w 452"/>
                    <a:gd name="T33" fmla="*/ 553 h 646"/>
                    <a:gd name="T34" fmla="*/ 223 w 452"/>
                    <a:gd name="T35" fmla="*/ 583 h 646"/>
                    <a:gd name="T36" fmla="*/ 178 w 452"/>
                    <a:gd name="T37" fmla="*/ 608 h 646"/>
                    <a:gd name="T38" fmla="*/ 130 w 452"/>
                    <a:gd name="T39" fmla="*/ 629 h 646"/>
                    <a:gd name="T40" fmla="*/ 79 w 452"/>
                    <a:gd name="T41" fmla="*/ 645 h 646"/>
                    <a:gd name="T42" fmla="*/ 63 w 452"/>
                    <a:gd name="T43" fmla="*/ 646 h 646"/>
                    <a:gd name="T44" fmla="*/ 46 w 452"/>
                    <a:gd name="T45" fmla="*/ 644 h 646"/>
                    <a:gd name="T46" fmla="*/ 32 w 452"/>
                    <a:gd name="T47" fmla="*/ 638 h 646"/>
                    <a:gd name="T48" fmla="*/ 19 w 452"/>
                    <a:gd name="T49" fmla="*/ 628 h 646"/>
                    <a:gd name="T50" fmla="*/ 10 w 452"/>
                    <a:gd name="T51" fmla="*/ 616 h 646"/>
                    <a:gd name="T52" fmla="*/ 6 w 452"/>
                    <a:gd name="T53" fmla="*/ 607 h 646"/>
                    <a:gd name="T54" fmla="*/ 2 w 452"/>
                    <a:gd name="T55" fmla="*/ 599 h 646"/>
                    <a:gd name="T56" fmla="*/ 0 w 452"/>
                    <a:gd name="T57" fmla="*/ 582 h 646"/>
                    <a:gd name="T58" fmla="*/ 3 w 452"/>
                    <a:gd name="T59" fmla="*/ 565 h 646"/>
                    <a:gd name="T60" fmla="*/ 10 w 452"/>
                    <a:gd name="T61" fmla="*/ 550 h 646"/>
                    <a:gd name="T62" fmla="*/ 20 w 452"/>
                    <a:gd name="T63" fmla="*/ 538 h 646"/>
                    <a:gd name="T64" fmla="*/ 33 w 452"/>
                    <a:gd name="T65" fmla="*/ 528 h 646"/>
                    <a:gd name="T66" fmla="*/ 48 w 452"/>
                    <a:gd name="T67" fmla="*/ 522 h 646"/>
                    <a:gd name="T68" fmla="*/ 88 w 452"/>
                    <a:gd name="T69" fmla="*/ 509 h 646"/>
                    <a:gd name="T70" fmla="*/ 126 w 452"/>
                    <a:gd name="T71" fmla="*/ 493 h 646"/>
                    <a:gd name="T72" fmla="*/ 161 w 452"/>
                    <a:gd name="T73" fmla="*/ 472 h 646"/>
                    <a:gd name="T74" fmla="*/ 193 w 452"/>
                    <a:gd name="T75" fmla="*/ 449 h 646"/>
                    <a:gd name="T76" fmla="*/ 223 w 452"/>
                    <a:gd name="T77" fmla="*/ 421 h 646"/>
                    <a:gd name="T78" fmla="*/ 250 w 452"/>
                    <a:gd name="T79" fmla="*/ 390 h 646"/>
                    <a:gd name="T80" fmla="*/ 273 w 452"/>
                    <a:gd name="T81" fmla="*/ 355 h 646"/>
                    <a:gd name="T82" fmla="*/ 292 w 452"/>
                    <a:gd name="T83" fmla="*/ 319 h 646"/>
                    <a:gd name="T84" fmla="*/ 307 w 452"/>
                    <a:gd name="T85" fmla="*/ 281 h 646"/>
                    <a:gd name="T86" fmla="*/ 318 w 452"/>
                    <a:gd name="T87" fmla="*/ 242 h 646"/>
                    <a:gd name="T88" fmla="*/ 324 w 452"/>
                    <a:gd name="T89" fmla="*/ 202 h 646"/>
                    <a:gd name="T90" fmla="*/ 325 w 452"/>
                    <a:gd name="T91" fmla="*/ 161 h 646"/>
                    <a:gd name="T92" fmla="*/ 322 w 452"/>
                    <a:gd name="T93" fmla="*/ 121 h 646"/>
                    <a:gd name="T94" fmla="*/ 314 w 452"/>
                    <a:gd name="T95" fmla="*/ 79 h 646"/>
                    <a:gd name="T96" fmla="*/ 312 w 452"/>
                    <a:gd name="T97" fmla="*/ 63 h 646"/>
                    <a:gd name="T98" fmla="*/ 316 w 452"/>
                    <a:gd name="T99" fmla="*/ 47 h 646"/>
                    <a:gd name="T100" fmla="*/ 322 w 452"/>
                    <a:gd name="T101" fmla="*/ 31 h 646"/>
                    <a:gd name="T102" fmla="*/ 332 w 452"/>
                    <a:gd name="T103" fmla="*/ 18 h 646"/>
                    <a:gd name="T104" fmla="*/ 346 w 452"/>
                    <a:gd name="T105" fmla="*/ 9 h 646"/>
                    <a:gd name="T106" fmla="*/ 361 w 452"/>
                    <a:gd name="T107" fmla="*/ 3 h 646"/>
                    <a:gd name="T108" fmla="*/ 377 w 452"/>
                    <a:gd name="T109" fmla="*/ 0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2" h="646">
                      <a:moveTo>
                        <a:pt x="377" y="0"/>
                      </a:moveTo>
                      <a:lnTo>
                        <a:pt x="394" y="4"/>
                      </a:lnTo>
                      <a:lnTo>
                        <a:pt x="409" y="10"/>
                      </a:lnTo>
                      <a:lnTo>
                        <a:pt x="421" y="20"/>
                      </a:lnTo>
                      <a:lnTo>
                        <a:pt x="431" y="33"/>
                      </a:lnTo>
                      <a:lnTo>
                        <a:pt x="437" y="49"/>
                      </a:lnTo>
                      <a:lnTo>
                        <a:pt x="447" y="102"/>
                      </a:lnTo>
                      <a:lnTo>
                        <a:pt x="452" y="154"/>
                      </a:lnTo>
                      <a:lnTo>
                        <a:pt x="450" y="206"/>
                      </a:lnTo>
                      <a:lnTo>
                        <a:pt x="443" y="256"/>
                      </a:lnTo>
                      <a:lnTo>
                        <a:pt x="432" y="306"/>
                      </a:lnTo>
                      <a:lnTo>
                        <a:pt x="415" y="354"/>
                      </a:lnTo>
                      <a:lnTo>
                        <a:pt x="393" y="400"/>
                      </a:lnTo>
                      <a:lnTo>
                        <a:pt x="367" y="443"/>
                      </a:lnTo>
                      <a:lnTo>
                        <a:pt x="338" y="483"/>
                      </a:lnTo>
                      <a:lnTo>
                        <a:pt x="303" y="520"/>
                      </a:lnTo>
                      <a:lnTo>
                        <a:pt x="265" y="553"/>
                      </a:lnTo>
                      <a:lnTo>
                        <a:pt x="223" y="583"/>
                      </a:lnTo>
                      <a:lnTo>
                        <a:pt x="178" y="608"/>
                      </a:lnTo>
                      <a:lnTo>
                        <a:pt x="130" y="629"/>
                      </a:lnTo>
                      <a:lnTo>
                        <a:pt x="79" y="645"/>
                      </a:lnTo>
                      <a:lnTo>
                        <a:pt x="63" y="646"/>
                      </a:lnTo>
                      <a:lnTo>
                        <a:pt x="46" y="644"/>
                      </a:lnTo>
                      <a:lnTo>
                        <a:pt x="32" y="638"/>
                      </a:lnTo>
                      <a:lnTo>
                        <a:pt x="19" y="628"/>
                      </a:lnTo>
                      <a:lnTo>
                        <a:pt x="10" y="616"/>
                      </a:lnTo>
                      <a:lnTo>
                        <a:pt x="6" y="607"/>
                      </a:lnTo>
                      <a:lnTo>
                        <a:pt x="2" y="599"/>
                      </a:lnTo>
                      <a:lnTo>
                        <a:pt x="0" y="582"/>
                      </a:lnTo>
                      <a:lnTo>
                        <a:pt x="3" y="565"/>
                      </a:lnTo>
                      <a:lnTo>
                        <a:pt x="10" y="550"/>
                      </a:lnTo>
                      <a:lnTo>
                        <a:pt x="20" y="538"/>
                      </a:lnTo>
                      <a:lnTo>
                        <a:pt x="33" y="528"/>
                      </a:lnTo>
                      <a:lnTo>
                        <a:pt x="48" y="522"/>
                      </a:lnTo>
                      <a:lnTo>
                        <a:pt x="88" y="509"/>
                      </a:lnTo>
                      <a:lnTo>
                        <a:pt x="126" y="493"/>
                      </a:lnTo>
                      <a:lnTo>
                        <a:pt x="161" y="472"/>
                      </a:lnTo>
                      <a:lnTo>
                        <a:pt x="193" y="449"/>
                      </a:lnTo>
                      <a:lnTo>
                        <a:pt x="223" y="421"/>
                      </a:lnTo>
                      <a:lnTo>
                        <a:pt x="250" y="390"/>
                      </a:lnTo>
                      <a:lnTo>
                        <a:pt x="273" y="355"/>
                      </a:lnTo>
                      <a:lnTo>
                        <a:pt x="292" y="319"/>
                      </a:lnTo>
                      <a:lnTo>
                        <a:pt x="307" y="281"/>
                      </a:lnTo>
                      <a:lnTo>
                        <a:pt x="318" y="242"/>
                      </a:lnTo>
                      <a:lnTo>
                        <a:pt x="324" y="202"/>
                      </a:lnTo>
                      <a:lnTo>
                        <a:pt x="325" y="161"/>
                      </a:lnTo>
                      <a:lnTo>
                        <a:pt x="322" y="121"/>
                      </a:lnTo>
                      <a:lnTo>
                        <a:pt x="314" y="79"/>
                      </a:lnTo>
                      <a:lnTo>
                        <a:pt x="312" y="63"/>
                      </a:lnTo>
                      <a:lnTo>
                        <a:pt x="316" y="47"/>
                      </a:lnTo>
                      <a:lnTo>
                        <a:pt x="322" y="31"/>
                      </a:lnTo>
                      <a:lnTo>
                        <a:pt x="332" y="18"/>
                      </a:lnTo>
                      <a:lnTo>
                        <a:pt x="346" y="9"/>
                      </a:lnTo>
                      <a:lnTo>
                        <a:pt x="361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1221" y="1023"/>
                  <a:ext cx="71" cy="105"/>
                </a:xfrm>
                <a:custGeom>
                  <a:avLst/>
                  <a:gdLst>
                    <a:gd name="T0" fmla="*/ 553 w 634"/>
                    <a:gd name="T1" fmla="*/ 0 h 940"/>
                    <a:gd name="T2" fmla="*/ 569 w 634"/>
                    <a:gd name="T3" fmla="*/ 3 h 940"/>
                    <a:gd name="T4" fmla="*/ 584 w 634"/>
                    <a:gd name="T5" fmla="*/ 9 h 940"/>
                    <a:gd name="T6" fmla="*/ 597 w 634"/>
                    <a:gd name="T7" fmla="*/ 20 h 940"/>
                    <a:gd name="T8" fmla="*/ 607 w 634"/>
                    <a:gd name="T9" fmla="*/ 32 h 940"/>
                    <a:gd name="T10" fmla="*/ 613 w 634"/>
                    <a:gd name="T11" fmla="*/ 48 h 940"/>
                    <a:gd name="T12" fmla="*/ 626 w 634"/>
                    <a:gd name="T13" fmla="*/ 111 h 940"/>
                    <a:gd name="T14" fmla="*/ 632 w 634"/>
                    <a:gd name="T15" fmla="*/ 176 h 940"/>
                    <a:gd name="T16" fmla="*/ 634 w 634"/>
                    <a:gd name="T17" fmla="*/ 240 h 940"/>
                    <a:gd name="T18" fmla="*/ 630 w 634"/>
                    <a:gd name="T19" fmla="*/ 303 h 940"/>
                    <a:gd name="T20" fmla="*/ 621 w 634"/>
                    <a:gd name="T21" fmla="*/ 366 h 940"/>
                    <a:gd name="T22" fmla="*/ 606 w 634"/>
                    <a:gd name="T23" fmla="*/ 427 h 940"/>
                    <a:gd name="T24" fmla="*/ 585 w 634"/>
                    <a:gd name="T25" fmla="*/ 488 h 940"/>
                    <a:gd name="T26" fmla="*/ 560 w 634"/>
                    <a:gd name="T27" fmla="*/ 547 h 940"/>
                    <a:gd name="T28" fmla="*/ 528 w 634"/>
                    <a:gd name="T29" fmla="*/ 604 h 940"/>
                    <a:gd name="T30" fmla="*/ 493 w 634"/>
                    <a:gd name="T31" fmla="*/ 659 h 940"/>
                    <a:gd name="T32" fmla="*/ 452 w 634"/>
                    <a:gd name="T33" fmla="*/ 710 h 940"/>
                    <a:gd name="T34" fmla="*/ 409 w 634"/>
                    <a:gd name="T35" fmla="*/ 756 h 940"/>
                    <a:gd name="T36" fmla="*/ 361 w 634"/>
                    <a:gd name="T37" fmla="*/ 797 h 940"/>
                    <a:gd name="T38" fmla="*/ 311 w 634"/>
                    <a:gd name="T39" fmla="*/ 835 h 940"/>
                    <a:gd name="T40" fmla="*/ 256 w 634"/>
                    <a:gd name="T41" fmla="*/ 869 h 940"/>
                    <a:gd name="T42" fmla="*/ 200 w 634"/>
                    <a:gd name="T43" fmla="*/ 897 h 940"/>
                    <a:gd name="T44" fmla="*/ 140 w 634"/>
                    <a:gd name="T45" fmla="*/ 920 h 940"/>
                    <a:gd name="T46" fmla="*/ 78 w 634"/>
                    <a:gd name="T47" fmla="*/ 938 h 940"/>
                    <a:gd name="T48" fmla="*/ 61 w 634"/>
                    <a:gd name="T49" fmla="*/ 940 h 940"/>
                    <a:gd name="T50" fmla="*/ 46 w 634"/>
                    <a:gd name="T51" fmla="*/ 938 h 940"/>
                    <a:gd name="T52" fmla="*/ 31 w 634"/>
                    <a:gd name="T53" fmla="*/ 932 h 940"/>
                    <a:gd name="T54" fmla="*/ 17 w 634"/>
                    <a:gd name="T55" fmla="*/ 921 h 940"/>
                    <a:gd name="T56" fmla="*/ 8 w 634"/>
                    <a:gd name="T57" fmla="*/ 909 h 940"/>
                    <a:gd name="T58" fmla="*/ 4 w 634"/>
                    <a:gd name="T59" fmla="*/ 900 h 940"/>
                    <a:gd name="T60" fmla="*/ 2 w 634"/>
                    <a:gd name="T61" fmla="*/ 892 h 940"/>
                    <a:gd name="T62" fmla="*/ 0 w 634"/>
                    <a:gd name="T63" fmla="*/ 875 h 940"/>
                    <a:gd name="T64" fmla="*/ 3 w 634"/>
                    <a:gd name="T65" fmla="*/ 858 h 940"/>
                    <a:gd name="T66" fmla="*/ 9 w 634"/>
                    <a:gd name="T67" fmla="*/ 843 h 940"/>
                    <a:gd name="T68" fmla="*/ 18 w 634"/>
                    <a:gd name="T69" fmla="*/ 831 h 940"/>
                    <a:gd name="T70" fmla="*/ 32 w 634"/>
                    <a:gd name="T71" fmla="*/ 821 h 940"/>
                    <a:gd name="T72" fmla="*/ 48 w 634"/>
                    <a:gd name="T73" fmla="*/ 815 h 940"/>
                    <a:gd name="T74" fmla="*/ 103 w 634"/>
                    <a:gd name="T75" fmla="*/ 798 h 940"/>
                    <a:gd name="T76" fmla="*/ 157 w 634"/>
                    <a:gd name="T77" fmla="*/ 777 h 940"/>
                    <a:gd name="T78" fmla="*/ 206 w 634"/>
                    <a:gd name="T79" fmla="*/ 751 h 940"/>
                    <a:gd name="T80" fmla="*/ 253 w 634"/>
                    <a:gd name="T81" fmla="*/ 720 h 940"/>
                    <a:gd name="T82" fmla="*/ 297 w 634"/>
                    <a:gd name="T83" fmla="*/ 685 h 940"/>
                    <a:gd name="T84" fmla="*/ 337 w 634"/>
                    <a:gd name="T85" fmla="*/ 648 h 940"/>
                    <a:gd name="T86" fmla="*/ 373 w 634"/>
                    <a:gd name="T87" fmla="*/ 606 h 940"/>
                    <a:gd name="T88" fmla="*/ 406 w 634"/>
                    <a:gd name="T89" fmla="*/ 562 h 940"/>
                    <a:gd name="T90" fmla="*/ 434 w 634"/>
                    <a:gd name="T91" fmla="*/ 515 h 940"/>
                    <a:gd name="T92" fmla="*/ 458 w 634"/>
                    <a:gd name="T93" fmla="*/ 465 h 940"/>
                    <a:gd name="T94" fmla="*/ 477 w 634"/>
                    <a:gd name="T95" fmla="*/ 414 h 940"/>
                    <a:gd name="T96" fmla="*/ 492 w 634"/>
                    <a:gd name="T97" fmla="*/ 361 h 940"/>
                    <a:gd name="T98" fmla="*/ 502 w 634"/>
                    <a:gd name="T99" fmla="*/ 306 h 940"/>
                    <a:gd name="T100" fmla="*/ 508 w 634"/>
                    <a:gd name="T101" fmla="*/ 250 h 940"/>
                    <a:gd name="T102" fmla="*/ 508 w 634"/>
                    <a:gd name="T103" fmla="*/ 194 h 940"/>
                    <a:gd name="T104" fmla="*/ 501 w 634"/>
                    <a:gd name="T105" fmla="*/ 136 h 940"/>
                    <a:gd name="T106" fmla="*/ 490 w 634"/>
                    <a:gd name="T107" fmla="*/ 79 h 940"/>
                    <a:gd name="T108" fmla="*/ 489 w 634"/>
                    <a:gd name="T109" fmla="*/ 62 h 940"/>
                    <a:gd name="T110" fmla="*/ 491 w 634"/>
                    <a:gd name="T111" fmla="*/ 46 h 940"/>
                    <a:gd name="T112" fmla="*/ 497 w 634"/>
                    <a:gd name="T113" fmla="*/ 30 h 940"/>
                    <a:gd name="T114" fmla="*/ 508 w 634"/>
                    <a:gd name="T115" fmla="*/ 18 h 940"/>
                    <a:gd name="T116" fmla="*/ 521 w 634"/>
                    <a:gd name="T117" fmla="*/ 8 h 940"/>
                    <a:gd name="T118" fmla="*/ 537 w 634"/>
                    <a:gd name="T119" fmla="*/ 2 h 940"/>
                    <a:gd name="T120" fmla="*/ 553 w 634"/>
                    <a:gd name="T121" fmla="*/ 0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4" h="940">
                      <a:moveTo>
                        <a:pt x="553" y="0"/>
                      </a:moveTo>
                      <a:lnTo>
                        <a:pt x="569" y="3"/>
                      </a:lnTo>
                      <a:lnTo>
                        <a:pt x="584" y="9"/>
                      </a:lnTo>
                      <a:lnTo>
                        <a:pt x="597" y="20"/>
                      </a:lnTo>
                      <a:lnTo>
                        <a:pt x="607" y="32"/>
                      </a:lnTo>
                      <a:lnTo>
                        <a:pt x="613" y="48"/>
                      </a:lnTo>
                      <a:lnTo>
                        <a:pt x="626" y="111"/>
                      </a:lnTo>
                      <a:lnTo>
                        <a:pt x="632" y="176"/>
                      </a:lnTo>
                      <a:lnTo>
                        <a:pt x="634" y="240"/>
                      </a:lnTo>
                      <a:lnTo>
                        <a:pt x="630" y="303"/>
                      </a:lnTo>
                      <a:lnTo>
                        <a:pt x="621" y="366"/>
                      </a:lnTo>
                      <a:lnTo>
                        <a:pt x="606" y="427"/>
                      </a:lnTo>
                      <a:lnTo>
                        <a:pt x="585" y="488"/>
                      </a:lnTo>
                      <a:lnTo>
                        <a:pt x="560" y="547"/>
                      </a:lnTo>
                      <a:lnTo>
                        <a:pt x="528" y="604"/>
                      </a:lnTo>
                      <a:lnTo>
                        <a:pt x="493" y="659"/>
                      </a:lnTo>
                      <a:lnTo>
                        <a:pt x="452" y="710"/>
                      </a:lnTo>
                      <a:lnTo>
                        <a:pt x="409" y="756"/>
                      </a:lnTo>
                      <a:lnTo>
                        <a:pt x="361" y="797"/>
                      </a:lnTo>
                      <a:lnTo>
                        <a:pt x="311" y="835"/>
                      </a:lnTo>
                      <a:lnTo>
                        <a:pt x="256" y="869"/>
                      </a:lnTo>
                      <a:lnTo>
                        <a:pt x="200" y="897"/>
                      </a:lnTo>
                      <a:lnTo>
                        <a:pt x="140" y="920"/>
                      </a:lnTo>
                      <a:lnTo>
                        <a:pt x="78" y="938"/>
                      </a:lnTo>
                      <a:lnTo>
                        <a:pt x="61" y="940"/>
                      </a:lnTo>
                      <a:lnTo>
                        <a:pt x="46" y="938"/>
                      </a:lnTo>
                      <a:lnTo>
                        <a:pt x="31" y="932"/>
                      </a:lnTo>
                      <a:lnTo>
                        <a:pt x="17" y="921"/>
                      </a:lnTo>
                      <a:lnTo>
                        <a:pt x="8" y="909"/>
                      </a:lnTo>
                      <a:lnTo>
                        <a:pt x="4" y="900"/>
                      </a:lnTo>
                      <a:lnTo>
                        <a:pt x="2" y="892"/>
                      </a:lnTo>
                      <a:lnTo>
                        <a:pt x="0" y="875"/>
                      </a:lnTo>
                      <a:lnTo>
                        <a:pt x="3" y="858"/>
                      </a:lnTo>
                      <a:lnTo>
                        <a:pt x="9" y="843"/>
                      </a:lnTo>
                      <a:lnTo>
                        <a:pt x="18" y="831"/>
                      </a:lnTo>
                      <a:lnTo>
                        <a:pt x="32" y="821"/>
                      </a:lnTo>
                      <a:lnTo>
                        <a:pt x="48" y="815"/>
                      </a:lnTo>
                      <a:lnTo>
                        <a:pt x="103" y="798"/>
                      </a:lnTo>
                      <a:lnTo>
                        <a:pt x="157" y="777"/>
                      </a:lnTo>
                      <a:lnTo>
                        <a:pt x="206" y="751"/>
                      </a:lnTo>
                      <a:lnTo>
                        <a:pt x="253" y="720"/>
                      </a:lnTo>
                      <a:lnTo>
                        <a:pt x="297" y="685"/>
                      </a:lnTo>
                      <a:lnTo>
                        <a:pt x="337" y="648"/>
                      </a:lnTo>
                      <a:lnTo>
                        <a:pt x="373" y="606"/>
                      </a:lnTo>
                      <a:lnTo>
                        <a:pt x="406" y="562"/>
                      </a:lnTo>
                      <a:lnTo>
                        <a:pt x="434" y="515"/>
                      </a:lnTo>
                      <a:lnTo>
                        <a:pt x="458" y="465"/>
                      </a:lnTo>
                      <a:lnTo>
                        <a:pt x="477" y="414"/>
                      </a:lnTo>
                      <a:lnTo>
                        <a:pt x="492" y="361"/>
                      </a:lnTo>
                      <a:lnTo>
                        <a:pt x="502" y="306"/>
                      </a:lnTo>
                      <a:lnTo>
                        <a:pt x="508" y="250"/>
                      </a:lnTo>
                      <a:lnTo>
                        <a:pt x="508" y="194"/>
                      </a:lnTo>
                      <a:lnTo>
                        <a:pt x="501" y="136"/>
                      </a:lnTo>
                      <a:lnTo>
                        <a:pt x="490" y="79"/>
                      </a:lnTo>
                      <a:lnTo>
                        <a:pt x="489" y="62"/>
                      </a:lnTo>
                      <a:lnTo>
                        <a:pt x="491" y="46"/>
                      </a:lnTo>
                      <a:lnTo>
                        <a:pt x="497" y="30"/>
                      </a:lnTo>
                      <a:lnTo>
                        <a:pt x="508" y="18"/>
                      </a:lnTo>
                      <a:lnTo>
                        <a:pt x="521" y="8"/>
                      </a:lnTo>
                      <a:lnTo>
                        <a:pt x="537" y="2"/>
                      </a:lnTo>
                      <a:lnTo>
                        <a:pt x="5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" name="Group 36"/>
          <p:cNvGrpSpPr>
            <a:grpSpLocks noChangeAspect="1"/>
          </p:cNvGrpSpPr>
          <p:nvPr/>
        </p:nvGrpSpPr>
        <p:grpSpPr bwMode="auto">
          <a:xfrm>
            <a:off x="404813" y="2005013"/>
            <a:ext cx="4311650" cy="3322637"/>
            <a:chOff x="255" y="1263"/>
            <a:chExt cx="2716" cy="2093"/>
          </a:xfrm>
        </p:grpSpPr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54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88213" y="2017713"/>
            <a:ext cx="4311650" cy="3322637"/>
            <a:chOff x="7288213" y="2017713"/>
            <a:chExt cx="4311650" cy="3322637"/>
          </a:xfrm>
        </p:grpSpPr>
        <p:sp>
          <p:nvSpPr>
            <p:cNvPr id="2" name="Rectangle 1"/>
            <p:cNvSpPr/>
            <p:nvPr/>
          </p:nvSpPr>
          <p:spPr>
            <a:xfrm>
              <a:off x="7416800" y="2133600"/>
              <a:ext cx="4025900" cy="233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Your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Screenshot Here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36"/>
            <p:cNvGrpSpPr>
              <a:grpSpLocks noChangeAspect="1"/>
            </p:cNvGrpSpPr>
            <p:nvPr/>
          </p:nvGrpSpPr>
          <p:grpSpPr bwMode="auto">
            <a:xfrm>
              <a:off x="7288213" y="2017713"/>
              <a:ext cx="4311650" cy="3322637"/>
              <a:chOff x="255" y="1263"/>
              <a:chExt cx="2716" cy="2093"/>
            </a:xfrm>
          </p:grpSpPr>
          <p:sp>
            <p:nvSpPr>
              <p:cNvPr id="4" name="Freeform 37"/>
              <p:cNvSpPr>
                <a:spLocks/>
              </p:cNvSpPr>
              <p:nvPr/>
            </p:nvSpPr>
            <p:spPr bwMode="auto">
              <a:xfrm>
                <a:off x="1162" y="2963"/>
                <a:ext cx="908" cy="393"/>
              </a:xfrm>
              <a:custGeom>
                <a:avLst/>
                <a:gdLst>
                  <a:gd name="T0" fmla="*/ 432 w 453"/>
                  <a:gd name="T1" fmla="*/ 171 h 196"/>
                  <a:gd name="T2" fmla="*/ 396 w 453"/>
                  <a:gd name="T3" fmla="*/ 138 h 196"/>
                  <a:gd name="T4" fmla="*/ 379 w 453"/>
                  <a:gd name="T5" fmla="*/ 110 h 196"/>
                  <a:gd name="T6" fmla="*/ 369 w 453"/>
                  <a:gd name="T7" fmla="*/ 0 h 196"/>
                  <a:gd name="T8" fmla="*/ 84 w 453"/>
                  <a:gd name="T9" fmla="*/ 0 h 196"/>
                  <a:gd name="T10" fmla="*/ 74 w 453"/>
                  <a:gd name="T11" fmla="*/ 110 h 196"/>
                  <a:gd name="T12" fmla="*/ 58 w 453"/>
                  <a:gd name="T13" fmla="*/ 139 h 196"/>
                  <a:gd name="T14" fmla="*/ 21 w 453"/>
                  <a:gd name="T15" fmla="*/ 172 h 196"/>
                  <a:gd name="T16" fmla="*/ 32 w 453"/>
                  <a:gd name="T17" fmla="*/ 191 h 196"/>
                  <a:gd name="T18" fmla="*/ 196 w 453"/>
                  <a:gd name="T19" fmla="*/ 196 h 196"/>
                  <a:gd name="T20" fmla="*/ 257 w 453"/>
                  <a:gd name="T21" fmla="*/ 196 h 196"/>
                  <a:gd name="T22" fmla="*/ 422 w 453"/>
                  <a:gd name="T23" fmla="*/ 191 h 196"/>
                  <a:gd name="T24" fmla="*/ 432 w 453"/>
                  <a:gd name="T25" fmla="*/ 17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3" h="196">
                    <a:moveTo>
                      <a:pt x="432" y="171"/>
                    </a:moveTo>
                    <a:cubicBezTo>
                      <a:pt x="432" y="171"/>
                      <a:pt x="409" y="151"/>
                      <a:pt x="396" y="138"/>
                    </a:cubicBezTo>
                    <a:cubicBezTo>
                      <a:pt x="383" y="125"/>
                      <a:pt x="379" y="110"/>
                      <a:pt x="379" y="11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4" y="110"/>
                      <a:pt x="74" y="110"/>
                      <a:pt x="74" y="110"/>
                    </a:cubicBezTo>
                    <a:cubicBezTo>
                      <a:pt x="74" y="110"/>
                      <a:pt x="70" y="126"/>
                      <a:pt x="58" y="139"/>
                    </a:cubicBezTo>
                    <a:cubicBezTo>
                      <a:pt x="45" y="152"/>
                      <a:pt x="21" y="172"/>
                      <a:pt x="21" y="172"/>
                    </a:cubicBezTo>
                    <a:cubicBezTo>
                      <a:pt x="21" y="172"/>
                      <a:pt x="0" y="187"/>
                      <a:pt x="32" y="191"/>
                    </a:cubicBezTo>
                    <a:cubicBezTo>
                      <a:pt x="50" y="194"/>
                      <a:pt x="131" y="196"/>
                      <a:pt x="196" y="196"/>
                    </a:cubicBezTo>
                    <a:cubicBezTo>
                      <a:pt x="257" y="196"/>
                      <a:pt x="257" y="196"/>
                      <a:pt x="257" y="196"/>
                    </a:cubicBezTo>
                    <a:cubicBezTo>
                      <a:pt x="324" y="196"/>
                      <a:pt x="403" y="194"/>
                      <a:pt x="422" y="191"/>
                    </a:cubicBezTo>
                    <a:cubicBezTo>
                      <a:pt x="453" y="186"/>
                      <a:pt x="432" y="171"/>
                      <a:pt x="432" y="17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38"/>
              <p:cNvSpPr>
                <a:spLocks noEditPoints="1"/>
              </p:cNvSpPr>
              <p:nvPr/>
            </p:nvSpPr>
            <p:spPr bwMode="auto">
              <a:xfrm>
                <a:off x="255" y="1263"/>
                <a:ext cx="2716" cy="1660"/>
              </a:xfrm>
              <a:custGeom>
                <a:avLst/>
                <a:gdLst>
                  <a:gd name="T0" fmla="*/ 1323 w 1356"/>
                  <a:gd name="T1" fmla="*/ 0 h 828"/>
                  <a:gd name="T2" fmla="*/ 35 w 1356"/>
                  <a:gd name="T3" fmla="*/ 0 h 828"/>
                  <a:gd name="T4" fmla="*/ 0 w 1356"/>
                  <a:gd name="T5" fmla="*/ 36 h 828"/>
                  <a:gd name="T6" fmla="*/ 0 w 1356"/>
                  <a:gd name="T7" fmla="*/ 792 h 828"/>
                  <a:gd name="T8" fmla="*/ 35 w 1356"/>
                  <a:gd name="T9" fmla="*/ 828 h 828"/>
                  <a:gd name="T10" fmla="*/ 512 w 1356"/>
                  <a:gd name="T11" fmla="*/ 828 h 828"/>
                  <a:gd name="T12" fmla="*/ 539 w 1356"/>
                  <a:gd name="T13" fmla="*/ 828 h 828"/>
                  <a:gd name="T14" fmla="*/ 820 w 1356"/>
                  <a:gd name="T15" fmla="*/ 828 h 828"/>
                  <a:gd name="T16" fmla="*/ 849 w 1356"/>
                  <a:gd name="T17" fmla="*/ 828 h 828"/>
                  <a:gd name="T18" fmla="*/ 1323 w 1356"/>
                  <a:gd name="T19" fmla="*/ 828 h 828"/>
                  <a:gd name="T20" fmla="*/ 1356 w 1356"/>
                  <a:gd name="T21" fmla="*/ 792 h 828"/>
                  <a:gd name="T22" fmla="*/ 1356 w 1356"/>
                  <a:gd name="T23" fmla="*/ 36 h 828"/>
                  <a:gd name="T24" fmla="*/ 1323 w 1356"/>
                  <a:gd name="T25" fmla="*/ 0 h 828"/>
                  <a:gd name="T26" fmla="*/ 1300 w 1356"/>
                  <a:gd name="T27" fmla="*/ 768 h 828"/>
                  <a:gd name="T28" fmla="*/ 52 w 1356"/>
                  <a:gd name="T29" fmla="*/ 768 h 828"/>
                  <a:gd name="T30" fmla="*/ 52 w 1356"/>
                  <a:gd name="T31" fmla="*/ 60 h 828"/>
                  <a:gd name="T32" fmla="*/ 1300 w 1356"/>
                  <a:gd name="T33" fmla="*/ 60 h 828"/>
                  <a:gd name="T34" fmla="*/ 1300 w 1356"/>
                  <a:gd name="T35" fmla="*/ 76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6" h="828">
                    <a:moveTo>
                      <a:pt x="1323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792"/>
                      <a:pt x="0" y="792"/>
                      <a:pt x="0" y="792"/>
                    </a:cubicBezTo>
                    <a:cubicBezTo>
                      <a:pt x="0" y="811"/>
                      <a:pt x="16" y="828"/>
                      <a:pt x="35" y="828"/>
                    </a:cubicBezTo>
                    <a:cubicBezTo>
                      <a:pt x="512" y="828"/>
                      <a:pt x="512" y="828"/>
                      <a:pt x="512" y="828"/>
                    </a:cubicBezTo>
                    <a:cubicBezTo>
                      <a:pt x="539" y="828"/>
                      <a:pt x="539" y="828"/>
                      <a:pt x="539" y="828"/>
                    </a:cubicBezTo>
                    <a:cubicBezTo>
                      <a:pt x="820" y="828"/>
                      <a:pt x="820" y="828"/>
                      <a:pt x="820" y="828"/>
                    </a:cubicBezTo>
                    <a:cubicBezTo>
                      <a:pt x="849" y="828"/>
                      <a:pt x="849" y="828"/>
                      <a:pt x="849" y="828"/>
                    </a:cubicBezTo>
                    <a:cubicBezTo>
                      <a:pt x="1323" y="828"/>
                      <a:pt x="1323" y="828"/>
                      <a:pt x="1323" y="828"/>
                    </a:cubicBezTo>
                    <a:cubicBezTo>
                      <a:pt x="1342" y="828"/>
                      <a:pt x="1356" y="811"/>
                      <a:pt x="1356" y="792"/>
                    </a:cubicBezTo>
                    <a:cubicBezTo>
                      <a:pt x="1356" y="36"/>
                      <a:pt x="1356" y="36"/>
                      <a:pt x="1356" y="36"/>
                    </a:cubicBezTo>
                    <a:cubicBezTo>
                      <a:pt x="1356" y="17"/>
                      <a:pt x="1342" y="0"/>
                      <a:pt x="1323" y="0"/>
                    </a:cubicBezTo>
                    <a:close/>
                    <a:moveTo>
                      <a:pt x="1300" y="768"/>
                    </a:moveTo>
                    <a:cubicBezTo>
                      <a:pt x="52" y="768"/>
                      <a:pt x="52" y="768"/>
                      <a:pt x="52" y="76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1300" y="60"/>
                      <a:pt x="1300" y="60"/>
                      <a:pt x="1300" y="60"/>
                    </a:cubicBezTo>
                    <a:lnTo>
                      <a:pt x="1300" y="76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" y="4167571"/>
            <a:ext cx="3015744" cy="1172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1456" y="4167571"/>
            <a:ext cx="3015744" cy="11727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6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000" y="4167571"/>
            <a:ext cx="1059944" cy="1172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456" y="4167571"/>
            <a:ext cx="1059944" cy="1172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9" name="Rectangle 1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506788" y="1241425"/>
            <a:ext cx="5176838" cy="5616576"/>
            <a:chOff x="3506788" y="1241425"/>
            <a:chExt cx="5176838" cy="561657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8348499" y="1667967"/>
            <a:ext cx="2634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947151" y="2986683"/>
            <a:ext cx="2512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26276" y="2867950"/>
            <a:ext cx="2445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211284" y="4423569"/>
            <a:ext cx="251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87" name="Rectangle 8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8"/>
          <p:cNvGrpSpPr/>
          <p:nvPr/>
        </p:nvGrpSpPr>
        <p:grpSpPr>
          <a:xfrm>
            <a:off x="1016000" y="889000"/>
            <a:ext cx="10160000" cy="5342376"/>
            <a:chOff x="1689100" y="1257664"/>
            <a:chExt cx="8813800" cy="4605048"/>
          </a:xfrm>
        </p:grpSpPr>
        <p:sp>
          <p:nvSpPr>
            <p:cNvPr id="181" name="Freeform 11"/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"/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solidFill>
              <a:srgbClr val="AFCD37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0"/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1"/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"/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3"/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4"/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"/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6"/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7"/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8"/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9"/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0"/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1"/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2"/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3"/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4"/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"/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"/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7"/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9"/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0"/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1"/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2"/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3"/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4"/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5"/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6"/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7"/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"/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9"/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0"/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1"/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2"/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53"/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4"/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6"/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7"/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8"/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59"/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0"/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1"/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2"/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3"/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4"/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5"/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6"/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7"/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8"/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9"/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0"/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1"/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2"/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3"/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4"/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5"/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6"/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7"/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8"/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9"/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0"/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1"/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2"/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3"/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84"/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5"/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6"/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87"/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8"/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9"/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0"/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1"/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2"/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3"/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4"/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95"/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96"/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7"/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8"/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9"/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0"/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1"/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2"/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3"/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4"/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5"/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6"/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"/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8"/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9"/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10"/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1"/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12"/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3"/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4"/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5"/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6"/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7"/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8"/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9"/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20"/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21"/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2"/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3"/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24"/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25"/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26"/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27"/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28"/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29"/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0"/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31"/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32"/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33"/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34"/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35"/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36"/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37"/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38"/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39"/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40"/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41"/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42"/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43"/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44"/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45"/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46"/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47"/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48"/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49"/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50"/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51"/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52"/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53"/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54"/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55"/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56"/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57"/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58"/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59"/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60"/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61"/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62"/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63"/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64"/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65"/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66"/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67"/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68"/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69"/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70"/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71"/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72"/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73"/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74"/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75"/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76"/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77"/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78"/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79"/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80"/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81"/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82"/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83"/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84"/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85"/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86"/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87"/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88"/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18482" y="1630371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1809374" y="1548585"/>
            <a:ext cx="414584" cy="655147"/>
            <a:chOff x="1250155" y="3692461"/>
            <a:chExt cx="1313043" cy="2089723"/>
          </a:xfrm>
        </p:grpSpPr>
        <p:sp>
          <p:nvSpPr>
            <p:cNvPr id="366" name="Oval 365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0" name="Rectangle 359"/>
          <p:cNvSpPr/>
          <p:nvPr/>
        </p:nvSpPr>
        <p:spPr>
          <a:xfrm>
            <a:off x="2866595" y="918773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1" name="Group 370"/>
          <p:cNvGrpSpPr/>
          <p:nvPr/>
        </p:nvGrpSpPr>
        <p:grpSpPr>
          <a:xfrm>
            <a:off x="4476471" y="889000"/>
            <a:ext cx="414584" cy="655147"/>
            <a:chOff x="1250155" y="3692461"/>
            <a:chExt cx="1313043" cy="2089723"/>
          </a:xfrm>
        </p:grpSpPr>
        <p:sp>
          <p:nvSpPr>
            <p:cNvPr id="372" name="Oval 371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1" name="Rectangle 360"/>
          <p:cNvSpPr/>
          <p:nvPr/>
        </p:nvSpPr>
        <p:spPr>
          <a:xfrm>
            <a:off x="1216216" y="2462950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8" name="Group 367"/>
          <p:cNvGrpSpPr/>
          <p:nvPr/>
        </p:nvGrpSpPr>
        <p:grpSpPr>
          <a:xfrm>
            <a:off x="2842825" y="2410574"/>
            <a:ext cx="414584" cy="655147"/>
            <a:chOff x="1250155" y="3692461"/>
            <a:chExt cx="1313043" cy="2089723"/>
          </a:xfrm>
        </p:grpSpPr>
        <p:sp>
          <p:nvSpPr>
            <p:cNvPr id="369" name="Oval 36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2" name="Rectangle 361"/>
          <p:cNvSpPr/>
          <p:nvPr/>
        </p:nvSpPr>
        <p:spPr>
          <a:xfrm>
            <a:off x="2215446" y="4312869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4" name="Group 373"/>
          <p:cNvGrpSpPr/>
          <p:nvPr/>
        </p:nvGrpSpPr>
        <p:grpSpPr>
          <a:xfrm>
            <a:off x="3829010" y="4240189"/>
            <a:ext cx="414584" cy="655147"/>
            <a:chOff x="1250155" y="3692461"/>
            <a:chExt cx="1313043" cy="2089723"/>
          </a:xfrm>
        </p:grpSpPr>
        <p:sp>
          <p:nvSpPr>
            <p:cNvPr id="375" name="Oval 374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4359149" y="3553086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6154219" y="3528683"/>
            <a:ext cx="414584" cy="655147"/>
            <a:chOff x="1250155" y="3692461"/>
            <a:chExt cx="1313043" cy="2089723"/>
          </a:xfrm>
        </p:grpSpPr>
        <p:sp>
          <p:nvSpPr>
            <p:cNvPr id="378" name="Oval 377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4" name="Rectangle 363"/>
          <p:cNvSpPr/>
          <p:nvPr/>
        </p:nvSpPr>
        <p:spPr>
          <a:xfrm>
            <a:off x="5477957" y="1701249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7246257" y="1624042"/>
            <a:ext cx="414584" cy="655147"/>
            <a:chOff x="1250155" y="3692461"/>
            <a:chExt cx="1313043" cy="2089723"/>
          </a:xfrm>
        </p:grpSpPr>
        <p:sp>
          <p:nvSpPr>
            <p:cNvPr id="381" name="Oval 380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2" name="Rectangle 391"/>
          <p:cNvSpPr/>
          <p:nvPr/>
        </p:nvSpPr>
        <p:spPr>
          <a:xfrm>
            <a:off x="6333828" y="2628067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8168593" y="2602324"/>
            <a:ext cx="414584" cy="655147"/>
            <a:chOff x="1250155" y="3692461"/>
            <a:chExt cx="1313043" cy="2089723"/>
          </a:xfrm>
        </p:grpSpPr>
        <p:sp>
          <p:nvSpPr>
            <p:cNvPr id="387" name="Oval 386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7772168" y="1523524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3" name="Group 382"/>
          <p:cNvGrpSpPr/>
          <p:nvPr/>
        </p:nvGrpSpPr>
        <p:grpSpPr>
          <a:xfrm>
            <a:off x="9579330" y="1458924"/>
            <a:ext cx="414584" cy="655147"/>
            <a:chOff x="1250155" y="3692461"/>
            <a:chExt cx="1313043" cy="2089723"/>
          </a:xfrm>
        </p:grpSpPr>
        <p:sp>
          <p:nvSpPr>
            <p:cNvPr id="384" name="Oval 383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4" name="Rectangle 393"/>
          <p:cNvSpPr/>
          <p:nvPr/>
        </p:nvSpPr>
        <p:spPr>
          <a:xfrm>
            <a:off x="7413053" y="4611981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1600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sz="16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9253030" y="4520191"/>
            <a:ext cx="414584" cy="655147"/>
            <a:chOff x="1250155" y="3692461"/>
            <a:chExt cx="1313043" cy="2089723"/>
          </a:xfrm>
        </p:grpSpPr>
        <p:sp>
          <p:nvSpPr>
            <p:cNvPr id="390" name="Oval 389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397" name="Rectangle 39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9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875040" y="846923"/>
            <a:ext cx="4304145" cy="4306968"/>
            <a:chOff x="1016000" y="935162"/>
            <a:chExt cx="3265525" cy="3195839"/>
          </a:xfrm>
          <a:solidFill>
            <a:schemeClr val="bg1">
              <a:lumMod val="85000"/>
            </a:schemeClr>
          </a:solidFill>
        </p:grpSpPr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3371200" y="3633870"/>
              <a:ext cx="296385" cy="106527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2"/>
            <p:cNvSpPr>
              <a:spLocks/>
            </p:cNvSpPr>
            <p:nvPr/>
          </p:nvSpPr>
          <p:spPr bwMode="auto">
            <a:xfrm>
              <a:off x="3413541" y="3672930"/>
              <a:ext cx="15878" cy="19531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3"/>
            <p:cNvSpPr>
              <a:spLocks/>
            </p:cNvSpPr>
            <p:nvPr/>
          </p:nvSpPr>
          <p:spPr bwMode="auto">
            <a:xfrm>
              <a:off x="3559969" y="3779457"/>
              <a:ext cx="49397" cy="23082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4"/>
            <p:cNvSpPr>
              <a:spLocks/>
            </p:cNvSpPr>
            <p:nvPr/>
          </p:nvSpPr>
          <p:spPr bwMode="auto">
            <a:xfrm>
              <a:off x="3875760" y="3777683"/>
              <a:ext cx="40576" cy="1775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5"/>
            <p:cNvSpPr>
              <a:spLocks/>
            </p:cNvSpPr>
            <p:nvPr/>
          </p:nvSpPr>
          <p:spPr bwMode="auto">
            <a:xfrm>
              <a:off x="3669350" y="3733295"/>
              <a:ext cx="171127" cy="71019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/>
            <p:cNvSpPr>
              <a:spLocks/>
            </p:cNvSpPr>
            <p:nvPr/>
          </p:nvSpPr>
          <p:spPr bwMode="auto">
            <a:xfrm>
              <a:off x="4029245" y="4020921"/>
              <a:ext cx="21170" cy="24857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0"/>
            <p:cNvSpPr>
              <a:spLocks/>
            </p:cNvSpPr>
            <p:nvPr/>
          </p:nvSpPr>
          <p:spPr bwMode="auto">
            <a:xfrm>
              <a:off x="3552913" y="3573504"/>
              <a:ext cx="14114" cy="2130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1"/>
            <p:cNvSpPr>
              <a:spLocks/>
            </p:cNvSpPr>
            <p:nvPr/>
          </p:nvSpPr>
          <p:spPr bwMode="auto">
            <a:xfrm>
              <a:off x="3537035" y="3514913"/>
              <a:ext cx="26463" cy="8877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2"/>
            <p:cNvSpPr>
              <a:spLocks/>
            </p:cNvSpPr>
            <p:nvPr/>
          </p:nvSpPr>
          <p:spPr bwMode="auto">
            <a:xfrm>
              <a:off x="3581140" y="3527342"/>
              <a:ext cx="5292" cy="887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3"/>
            <p:cNvSpPr>
              <a:spLocks/>
            </p:cNvSpPr>
            <p:nvPr/>
          </p:nvSpPr>
          <p:spPr bwMode="auto">
            <a:xfrm>
              <a:off x="3683463" y="3685358"/>
              <a:ext cx="19406" cy="1775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4"/>
            <p:cNvSpPr>
              <a:spLocks/>
            </p:cNvSpPr>
            <p:nvPr/>
          </p:nvSpPr>
          <p:spPr bwMode="auto">
            <a:xfrm>
              <a:off x="2233295" y="2717729"/>
              <a:ext cx="1644229" cy="85222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5"/>
            <p:cNvSpPr>
              <a:spLocks/>
            </p:cNvSpPr>
            <p:nvPr/>
          </p:nvSpPr>
          <p:spPr bwMode="auto">
            <a:xfrm>
              <a:off x="1772839" y="1677307"/>
              <a:ext cx="2424005" cy="1322721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6"/>
            <p:cNvSpPr>
              <a:spLocks/>
            </p:cNvSpPr>
            <p:nvPr/>
          </p:nvSpPr>
          <p:spPr bwMode="auto">
            <a:xfrm>
              <a:off x="1016000" y="1712816"/>
              <a:ext cx="1062045" cy="818490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7"/>
            <p:cNvSpPr>
              <a:spLocks/>
            </p:cNvSpPr>
            <p:nvPr/>
          </p:nvSpPr>
          <p:spPr bwMode="auto">
            <a:xfrm>
              <a:off x="1972194" y="2435431"/>
              <a:ext cx="49397" cy="67468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8"/>
            <p:cNvSpPr>
              <a:spLocks/>
            </p:cNvSpPr>
            <p:nvPr/>
          </p:nvSpPr>
          <p:spPr bwMode="auto">
            <a:xfrm>
              <a:off x="1898098" y="2353759"/>
              <a:ext cx="52926" cy="85222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9"/>
            <p:cNvSpPr>
              <a:spLocks/>
            </p:cNvSpPr>
            <p:nvPr/>
          </p:nvSpPr>
          <p:spPr bwMode="auto">
            <a:xfrm>
              <a:off x="2381487" y="1561901"/>
              <a:ext cx="525730" cy="291177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0"/>
            <p:cNvSpPr>
              <a:spLocks/>
            </p:cNvSpPr>
            <p:nvPr/>
          </p:nvSpPr>
          <p:spPr bwMode="auto">
            <a:xfrm>
              <a:off x="2189190" y="1513964"/>
              <a:ext cx="292856" cy="205954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/>
            <p:cNvSpPr>
              <a:spLocks/>
            </p:cNvSpPr>
            <p:nvPr/>
          </p:nvSpPr>
          <p:spPr bwMode="auto">
            <a:xfrm>
              <a:off x="2422063" y="1371927"/>
              <a:ext cx="349311" cy="156241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2"/>
            <p:cNvSpPr>
              <a:spLocks/>
            </p:cNvSpPr>
            <p:nvPr/>
          </p:nvSpPr>
          <p:spPr bwMode="auto">
            <a:xfrm>
              <a:off x="2370901" y="1425190"/>
              <a:ext cx="47633" cy="39060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3"/>
            <p:cNvSpPr>
              <a:spLocks/>
            </p:cNvSpPr>
            <p:nvPr/>
          </p:nvSpPr>
          <p:spPr bwMode="auto">
            <a:xfrm>
              <a:off x="2499688" y="1373702"/>
              <a:ext cx="33519" cy="1420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4"/>
            <p:cNvSpPr>
              <a:spLocks/>
            </p:cNvSpPr>
            <p:nvPr/>
          </p:nvSpPr>
          <p:spPr bwMode="auto">
            <a:xfrm>
              <a:off x="2272107" y="1325764"/>
              <a:ext cx="199354" cy="117181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/>
            <p:cNvSpPr>
              <a:spLocks/>
            </p:cNvSpPr>
            <p:nvPr/>
          </p:nvSpPr>
          <p:spPr bwMode="auto">
            <a:xfrm>
              <a:off x="2538500" y="1251195"/>
              <a:ext cx="114673" cy="37285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6"/>
            <p:cNvSpPr>
              <a:spLocks/>
            </p:cNvSpPr>
            <p:nvPr/>
          </p:nvSpPr>
          <p:spPr bwMode="auto">
            <a:xfrm>
              <a:off x="2542029" y="1293806"/>
              <a:ext cx="100559" cy="55039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7"/>
            <p:cNvSpPr>
              <a:spLocks/>
            </p:cNvSpPr>
            <p:nvPr/>
          </p:nvSpPr>
          <p:spPr bwMode="auto">
            <a:xfrm>
              <a:off x="2494395" y="1284929"/>
              <a:ext cx="33519" cy="42611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8"/>
            <p:cNvSpPr>
              <a:spLocks/>
            </p:cNvSpPr>
            <p:nvPr/>
          </p:nvSpPr>
          <p:spPr bwMode="auto">
            <a:xfrm>
              <a:off x="2863112" y="1560127"/>
              <a:ext cx="169363" cy="147363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9"/>
            <p:cNvSpPr>
              <a:spLocks/>
            </p:cNvSpPr>
            <p:nvPr/>
          </p:nvSpPr>
          <p:spPr bwMode="auto">
            <a:xfrm>
              <a:off x="2801366" y="1386130"/>
              <a:ext cx="190533" cy="106527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0"/>
            <p:cNvSpPr>
              <a:spLocks/>
            </p:cNvSpPr>
            <p:nvPr/>
          </p:nvSpPr>
          <p:spPr bwMode="auto">
            <a:xfrm>
              <a:off x="2946030" y="1789161"/>
              <a:ext cx="112908" cy="71019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1"/>
            <p:cNvSpPr>
              <a:spLocks/>
            </p:cNvSpPr>
            <p:nvPr/>
          </p:nvSpPr>
          <p:spPr bwMode="auto">
            <a:xfrm>
              <a:off x="3053645" y="1540596"/>
              <a:ext cx="146428" cy="126058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2"/>
            <p:cNvSpPr>
              <a:spLocks/>
            </p:cNvSpPr>
            <p:nvPr/>
          </p:nvSpPr>
          <p:spPr bwMode="auto">
            <a:xfrm>
              <a:off x="2753733" y="1316887"/>
              <a:ext cx="49397" cy="40836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3"/>
            <p:cNvSpPr>
              <a:spLocks/>
            </p:cNvSpPr>
            <p:nvPr/>
          </p:nvSpPr>
          <p:spPr bwMode="auto">
            <a:xfrm>
              <a:off x="2781960" y="1458924"/>
              <a:ext cx="37048" cy="28408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2767846" y="1210359"/>
              <a:ext cx="183477" cy="104752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5"/>
            <p:cNvSpPr>
              <a:spLocks/>
            </p:cNvSpPr>
            <p:nvPr/>
          </p:nvSpPr>
          <p:spPr bwMode="auto">
            <a:xfrm>
              <a:off x="2840178" y="1300909"/>
              <a:ext cx="49397" cy="15979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6"/>
            <p:cNvSpPr>
              <a:spLocks/>
            </p:cNvSpPr>
            <p:nvPr/>
          </p:nvSpPr>
          <p:spPr bwMode="auto">
            <a:xfrm>
              <a:off x="3021889" y="1361274"/>
              <a:ext cx="488682" cy="163343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7"/>
            <p:cNvSpPr>
              <a:spLocks/>
            </p:cNvSpPr>
            <p:nvPr/>
          </p:nvSpPr>
          <p:spPr bwMode="auto">
            <a:xfrm>
              <a:off x="3027183" y="1448272"/>
              <a:ext cx="84681" cy="69244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8"/>
            <p:cNvSpPr>
              <a:spLocks/>
            </p:cNvSpPr>
            <p:nvPr/>
          </p:nvSpPr>
          <p:spPr bwMode="auto">
            <a:xfrm>
              <a:off x="3037767" y="1316887"/>
              <a:ext cx="79389" cy="23082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9"/>
            <p:cNvSpPr>
              <a:spLocks/>
            </p:cNvSpPr>
            <p:nvPr/>
          </p:nvSpPr>
          <p:spPr bwMode="auto">
            <a:xfrm>
              <a:off x="2977786" y="1236991"/>
              <a:ext cx="93502" cy="79896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0"/>
            <p:cNvSpPr>
              <a:spLocks/>
            </p:cNvSpPr>
            <p:nvPr/>
          </p:nvSpPr>
          <p:spPr bwMode="auto">
            <a:xfrm>
              <a:off x="2944265" y="1165972"/>
              <a:ext cx="33519" cy="2130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1"/>
            <p:cNvSpPr>
              <a:spLocks/>
            </p:cNvSpPr>
            <p:nvPr/>
          </p:nvSpPr>
          <p:spPr bwMode="auto">
            <a:xfrm>
              <a:off x="3043061" y="1071873"/>
              <a:ext cx="310498" cy="22193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2"/>
            <p:cNvSpPr>
              <a:spLocks/>
            </p:cNvSpPr>
            <p:nvPr/>
          </p:nvSpPr>
          <p:spPr bwMode="auto">
            <a:xfrm>
              <a:off x="3293576" y="1991564"/>
              <a:ext cx="201118" cy="134935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3"/>
            <p:cNvSpPr>
              <a:spLocks/>
            </p:cNvSpPr>
            <p:nvPr/>
          </p:nvSpPr>
          <p:spPr bwMode="auto">
            <a:xfrm>
              <a:off x="3581140" y="1858404"/>
              <a:ext cx="61746" cy="65693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4"/>
            <p:cNvSpPr>
              <a:spLocks/>
            </p:cNvSpPr>
            <p:nvPr/>
          </p:nvSpPr>
          <p:spPr bwMode="auto">
            <a:xfrm>
              <a:off x="3395900" y="2133602"/>
              <a:ext cx="49397" cy="40836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5"/>
            <p:cNvSpPr>
              <a:spLocks/>
            </p:cNvSpPr>
            <p:nvPr/>
          </p:nvSpPr>
          <p:spPr bwMode="auto">
            <a:xfrm>
              <a:off x="3475288" y="1565453"/>
              <a:ext cx="134078" cy="60365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6"/>
            <p:cNvSpPr>
              <a:spLocks/>
            </p:cNvSpPr>
            <p:nvPr/>
          </p:nvSpPr>
          <p:spPr bwMode="auto">
            <a:xfrm>
              <a:off x="3487637" y="2160233"/>
              <a:ext cx="31756" cy="35509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7"/>
            <p:cNvSpPr>
              <a:spLocks/>
            </p:cNvSpPr>
            <p:nvPr/>
          </p:nvSpPr>
          <p:spPr bwMode="auto">
            <a:xfrm>
              <a:off x="3651707" y="1876159"/>
              <a:ext cx="33519" cy="19531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8"/>
            <p:cNvSpPr>
              <a:spLocks/>
            </p:cNvSpPr>
            <p:nvPr/>
          </p:nvSpPr>
          <p:spPr bwMode="auto">
            <a:xfrm>
              <a:off x="3510572" y="1814017"/>
              <a:ext cx="33519" cy="24857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9"/>
            <p:cNvSpPr>
              <a:spLocks/>
            </p:cNvSpPr>
            <p:nvPr/>
          </p:nvSpPr>
          <p:spPr bwMode="auto">
            <a:xfrm>
              <a:off x="3210659" y="1561901"/>
              <a:ext cx="820350" cy="626739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0"/>
            <p:cNvSpPr>
              <a:spLocks/>
            </p:cNvSpPr>
            <p:nvPr/>
          </p:nvSpPr>
          <p:spPr bwMode="auto">
            <a:xfrm>
              <a:off x="3547620" y="2101643"/>
              <a:ext cx="22935" cy="23082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1"/>
            <p:cNvSpPr>
              <a:spLocks/>
            </p:cNvSpPr>
            <p:nvPr/>
          </p:nvSpPr>
          <p:spPr bwMode="auto">
            <a:xfrm>
              <a:off x="3380022" y="1980911"/>
              <a:ext cx="19406" cy="23082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2"/>
            <p:cNvSpPr>
              <a:spLocks/>
            </p:cNvSpPr>
            <p:nvPr/>
          </p:nvSpPr>
          <p:spPr bwMode="auto">
            <a:xfrm>
              <a:off x="3161261" y="935162"/>
              <a:ext cx="875041" cy="484702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6"/>
            <p:cNvSpPr>
              <a:spLocks/>
            </p:cNvSpPr>
            <p:nvPr/>
          </p:nvSpPr>
          <p:spPr bwMode="auto">
            <a:xfrm>
              <a:off x="4096285" y="2627181"/>
              <a:ext cx="185240" cy="191750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8"/>
            <p:cNvSpPr>
              <a:spLocks/>
            </p:cNvSpPr>
            <p:nvPr/>
          </p:nvSpPr>
          <p:spPr bwMode="auto">
            <a:xfrm>
              <a:off x="2446762" y="3321388"/>
              <a:ext cx="1139670" cy="809613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9"/>
            <p:cNvSpPr>
              <a:spLocks/>
            </p:cNvSpPr>
            <p:nvPr/>
          </p:nvSpPr>
          <p:spPr bwMode="auto">
            <a:xfrm>
              <a:off x="3448825" y="2566815"/>
              <a:ext cx="33519" cy="19531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0"/>
            <p:cNvSpPr>
              <a:spLocks/>
            </p:cNvSpPr>
            <p:nvPr/>
          </p:nvSpPr>
          <p:spPr bwMode="auto">
            <a:xfrm>
              <a:off x="2129207" y="2666241"/>
              <a:ext cx="134078" cy="92324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1"/>
            <p:cNvSpPr>
              <a:spLocks/>
            </p:cNvSpPr>
            <p:nvPr/>
          </p:nvSpPr>
          <p:spPr bwMode="auto">
            <a:xfrm>
              <a:off x="1995129" y="2534857"/>
              <a:ext cx="47633" cy="72794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2"/>
            <p:cNvSpPr>
              <a:spLocks/>
            </p:cNvSpPr>
            <p:nvPr/>
          </p:nvSpPr>
          <p:spPr bwMode="auto">
            <a:xfrm>
              <a:off x="1384717" y="2375064"/>
              <a:ext cx="61746" cy="42611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80"/>
            <p:cNvSpPr>
              <a:spLocks/>
            </p:cNvSpPr>
            <p:nvPr/>
          </p:nvSpPr>
          <p:spPr bwMode="auto">
            <a:xfrm>
              <a:off x="3951621" y="2691097"/>
              <a:ext cx="70568" cy="39060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81"/>
            <p:cNvSpPr>
              <a:spLocks/>
            </p:cNvSpPr>
            <p:nvPr/>
          </p:nvSpPr>
          <p:spPr bwMode="auto">
            <a:xfrm>
              <a:off x="3956913" y="2811829"/>
              <a:ext cx="54690" cy="33734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82"/>
            <p:cNvSpPr>
              <a:spLocks/>
            </p:cNvSpPr>
            <p:nvPr/>
          </p:nvSpPr>
          <p:spPr bwMode="auto">
            <a:xfrm>
              <a:off x="4036302" y="2813604"/>
              <a:ext cx="38813" cy="47937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3"/>
            <p:cNvSpPr>
              <a:spLocks/>
            </p:cNvSpPr>
            <p:nvPr/>
          </p:nvSpPr>
          <p:spPr bwMode="auto">
            <a:xfrm>
              <a:off x="1028349" y="2261435"/>
              <a:ext cx="45869" cy="2130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5"/>
            <p:cNvSpPr>
              <a:spLocks/>
            </p:cNvSpPr>
            <p:nvPr/>
          </p:nvSpPr>
          <p:spPr bwMode="auto">
            <a:xfrm>
              <a:off x="1340612" y="3720867"/>
              <a:ext cx="12349" cy="1065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6"/>
            <p:cNvSpPr>
              <a:spLocks/>
            </p:cNvSpPr>
            <p:nvPr/>
          </p:nvSpPr>
          <p:spPr bwMode="auto">
            <a:xfrm>
              <a:off x="1315914" y="3711990"/>
              <a:ext cx="17641" cy="710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7"/>
            <p:cNvSpPr>
              <a:spLocks/>
            </p:cNvSpPr>
            <p:nvPr/>
          </p:nvSpPr>
          <p:spPr bwMode="auto">
            <a:xfrm>
              <a:off x="1291215" y="3697787"/>
              <a:ext cx="14114" cy="1065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8"/>
            <p:cNvSpPr>
              <a:spLocks/>
            </p:cNvSpPr>
            <p:nvPr/>
          </p:nvSpPr>
          <p:spPr bwMode="auto">
            <a:xfrm>
              <a:off x="1250637" y="3674705"/>
              <a:ext cx="14114" cy="12428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981670" y="0"/>
            <a:ext cx="521033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680845" y="421882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755348" y="5203447"/>
            <a:ext cx="300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replace </a:t>
            </a:r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755348" y="3237652"/>
            <a:ext cx="300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replace </a:t>
            </a:r>
            <a:r>
              <a:rPr lang="en-US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4"/>
          <p:cNvGrpSpPr>
            <a:grpSpLocks noChangeAspect="1"/>
          </p:cNvGrpSpPr>
          <p:nvPr/>
        </p:nvGrpSpPr>
        <p:grpSpPr bwMode="auto">
          <a:xfrm>
            <a:off x="7914065" y="2654546"/>
            <a:ext cx="467551" cy="1258274"/>
            <a:chOff x="3249" y="567"/>
            <a:chExt cx="1182" cy="3181"/>
          </a:xfrm>
          <a:solidFill>
            <a:schemeClr val="accent3"/>
          </a:solidFill>
        </p:grpSpPr>
        <p:sp>
          <p:nvSpPr>
            <p:cNvPr id="191" name="Freeform 6"/>
            <p:cNvSpPr>
              <a:spLocks/>
            </p:cNvSpPr>
            <p:nvPr/>
          </p:nvSpPr>
          <p:spPr bwMode="auto">
            <a:xfrm>
              <a:off x="3249" y="1188"/>
              <a:ext cx="1182" cy="2560"/>
            </a:xfrm>
            <a:custGeom>
              <a:avLst/>
              <a:gdLst>
                <a:gd name="T0" fmla="*/ 1700 w 2364"/>
                <a:gd name="T1" fmla="*/ 0 h 5121"/>
                <a:gd name="T2" fmla="*/ 1864 w 2364"/>
                <a:gd name="T3" fmla="*/ 13 h 5121"/>
                <a:gd name="T4" fmla="*/ 2009 w 2364"/>
                <a:gd name="T5" fmla="*/ 56 h 5121"/>
                <a:gd name="T6" fmla="*/ 2132 w 2364"/>
                <a:gd name="T7" fmla="*/ 127 h 5121"/>
                <a:gd name="T8" fmla="*/ 2240 w 2364"/>
                <a:gd name="T9" fmla="*/ 234 h 5121"/>
                <a:gd name="T10" fmla="*/ 2320 w 2364"/>
                <a:gd name="T11" fmla="*/ 369 h 5121"/>
                <a:gd name="T12" fmla="*/ 2358 w 2364"/>
                <a:gd name="T13" fmla="*/ 528 h 5121"/>
                <a:gd name="T14" fmla="*/ 2364 w 2364"/>
                <a:gd name="T15" fmla="*/ 2215 h 5121"/>
                <a:gd name="T16" fmla="*/ 2349 w 2364"/>
                <a:gd name="T17" fmla="*/ 2315 h 5121"/>
                <a:gd name="T18" fmla="*/ 2298 w 2364"/>
                <a:gd name="T19" fmla="*/ 2391 h 5121"/>
                <a:gd name="T20" fmla="*/ 2221 w 2364"/>
                <a:gd name="T21" fmla="*/ 2439 h 5121"/>
                <a:gd name="T22" fmla="*/ 2142 w 2364"/>
                <a:gd name="T23" fmla="*/ 2451 h 5121"/>
                <a:gd name="T24" fmla="*/ 2065 w 2364"/>
                <a:gd name="T25" fmla="*/ 2420 h 5121"/>
                <a:gd name="T26" fmla="*/ 2003 w 2364"/>
                <a:gd name="T27" fmla="*/ 2356 h 5121"/>
                <a:gd name="T28" fmla="*/ 1972 w 2364"/>
                <a:gd name="T29" fmla="*/ 2267 h 5121"/>
                <a:gd name="T30" fmla="*/ 1968 w 2364"/>
                <a:gd name="T31" fmla="*/ 665 h 5121"/>
                <a:gd name="T32" fmla="*/ 1841 w 2364"/>
                <a:gd name="T33" fmla="*/ 4852 h 5121"/>
                <a:gd name="T34" fmla="*/ 1827 w 2364"/>
                <a:gd name="T35" fmla="*/ 4958 h 5121"/>
                <a:gd name="T36" fmla="*/ 1788 w 2364"/>
                <a:gd name="T37" fmla="*/ 5037 h 5121"/>
                <a:gd name="T38" fmla="*/ 1723 w 2364"/>
                <a:gd name="T39" fmla="*/ 5090 h 5121"/>
                <a:gd name="T40" fmla="*/ 1634 w 2364"/>
                <a:gd name="T41" fmla="*/ 5117 h 5121"/>
                <a:gd name="T42" fmla="*/ 1524 w 2364"/>
                <a:gd name="T43" fmla="*/ 5117 h 5121"/>
                <a:gd name="T44" fmla="*/ 1433 w 2364"/>
                <a:gd name="T45" fmla="*/ 5090 h 5121"/>
                <a:gd name="T46" fmla="*/ 1367 w 2364"/>
                <a:gd name="T47" fmla="*/ 5037 h 5121"/>
                <a:gd name="T48" fmla="*/ 1329 w 2364"/>
                <a:gd name="T49" fmla="*/ 4958 h 5121"/>
                <a:gd name="T50" fmla="*/ 1315 w 2364"/>
                <a:gd name="T51" fmla="*/ 4852 h 5121"/>
                <a:gd name="T52" fmla="*/ 1049 w 2364"/>
                <a:gd name="T53" fmla="*/ 2368 h 5121"/>
                <a:gd name="T54" fmla="*/ 1045 w 2364"/>
                <a:gd name="T55" fmla="*/ 4908 h 5121"/>
                <a:gd name="T56" fmla="*/ 1018 w 2364"/>
                <a:gd name="T57" fmla="*/ 5001 h 5121"/>
                <a:gd name="T58" fmla="*/ 968 w 2364"/>
                <a:gd name="T59" fmla="*/ 5066 h 5121"/>
                <a:gd name="T60" fmla="*/ 888 w 2364"/>
                <a:gd name="T61" fmla="*/ 5107 h 5121"/>
                <a:gd name="T62" fmla="*/ 786 w 2364"/>
                <a:gd name="T63" fmla="*/ 5121 h 5121"/>
                <a:gd name="T64" fmla="*/ 682 w 2364"/>
                <a:gd name="T65" fmla="*/ 5107 h 5121"/>
                <a:gd name="T66" fmla="*/ 605 w 2364"/>
                <a:gd name="T67" fmla="*/ 5066 h 5121"/>
                <a:gd name="T68" fmla="*/ 552 w 2364"/>
                <a:gd name="T69" fmla="*/ 5001 h 5121"/>
                <a:gd name="T70" fmla="*/ 527 w 2364"/>
                <a:gd name="T71" fmla="*/ 4908 h 5121"/>
                <a:gd name="T72" fmla="*/ 523 w 2364"/>
                <a:gd name="T73" fmla="*/ 665 h 5121"/>
                <a:gd name="T74" fmla="*/ 396 w 2364"/>
                <a:gd name="T75" fmla="*/ 2226 h 5121"/>
                <a:gd name="T76" fmla="*/ 380 w 2364"/>
                <a:gd name="T77" fmla="*/ 2317 h 5121"/>
                <a:gd name="T78" fmla="*/ 334 w 2364"/>
                <a:gd name="T79" fmla="*/ 2383 h 5121"/>
                <a:gd name="T80" fmla="*/ 251 w 2364"/>
                <a:gd name="T81" fmla="*/ 2426 h 5121"/>
                <a:gd name="T82" fmla="*/ 153 w 2364"/>
                <a:gd name="T83" fmla="*/ 2426 h 5121"/>
                <a:gd name="T84" fmla="*/ 66 w 2364"/>
                <a:gd name="T85" fmla="*/ 2383 h 5121"/>
                <a:gd name="T86" fmla="*/ 15 w 2364"/>
                <a:gd name="T87" fmla="*/ 2317 h 5121"/>
                <a:gd name="T88" fmla="*/ 0 w 2364"/>
                <a:gd name="T89" fmla="*/ 2226 h 5121"/>
                <a:gd name="T90" fmla="*/ 4 w 2364"/>
                <a:gd name="T91" fmla="*/ 526 h 5121"/>
                <a:gd name="T92" fmla="*/ 35 w 2364"/>
                <a:gd name="T93" fmla="*/ 391 h 5121"/>
                <a:gd name="T94" fmla="*/ 95 w 2364"/>
                <a:gd name="T95" fmla="*/ 271 h 5121"/>
                <a:gd name="T96" fmla="*/ 185 w 2364"/>
                <a:gd name="T97" fmla="*/ 166 h 5121"/>
                <a:gd name="T98" fmla="*/ 321 w 2364"/>
                <a:gd name="T99" fmla="*/ 73 h 5121"/>
                <a:gd name="T100" fmla="*/ 481 w 2364"/>
                <a:gd name="T101" fmla="*/ 19 h 5121"/>
                <a:gd name="T102" fmla="*/ 664 w 2364"/>
                <a:gd name="T103" fmla="*/ 0 h 5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4" h="5121">
                  <a:moveTo>
                    <a:pt x="664" y="0"/>
                  </a:moveTo>
                  <a:lnTo>
                    <a:pt x="1700" y="0"/>
                  </a:lnTo>
                  <a:lnTo>
                    <a:pt x="1785" y="4"/>
                  </a:lnTo>
                  <a:lnTo>
                    <a:pt x="1864" y="13"/>
                  </a:lnTo>
                  <a:lnTo>
                    <a:pt x="1939" y="33"/>
                  </a:lnTo>
                  <a:lnTo>
                    <a:pt x="2009" y="56"/>
                  </a:lnTo>
                  <a:lnTo>
                    <a:pt x="2072" y="89"/>
                  </a:lnTo>
                  <a:lnTo>
                    <a:pt x="2132" y="127"/>
                  </a:lnTo>
                  <a:lnTo>
                    <a:pt x="2184" y="172"/>
                  </a:lnTo>
                  <a:lnTo>
                    <a:pt x="2240" y="234"/>
                  </a:lnTo>
                  <a:lnTo>
                    <a:pt x="2285" y="300"/>
                  </a:lnTo>
                  <a:lnTo>
                    <a:pt x="2320" y="369"/>
                  </a:lnTo>
                  <a:lnTo>
                    <a:pt x="2345" y="447"/>
                  </a:lnTo>
                  <a:lnTo>
                    <a:pt x="2358" y="528"/>
                  </a:lnTo>
                  <a:lnTo>
                    <a:pt x="2364" y="615"/>
                  </a:lnTo>
                  <a:lnTo>
                    <a:pt x="2364" y="2215"/>
                  </a:lnTo>
                  <a:lnTo>
                    <a:pt x="2360" y="2267"/>
                  </a:lnTo>
                  <a:lnTo>
                    <a:pt x="2349" y="2315"/>
                  </a:lnTo>
                  <a:lnTo>
                    <a:pt x="2327" y="2356"/>
                  </a:lnTo>
                  <a:lnTo>
                    <a:pt x="2298" y="2391"/>
                  </a:lnTo>
                  <a:lnTo>
                    <a:pt x="2262" y="2420"/>
                  </a:lnTo>
                  <a:lnTo>
                    <a:pt x="2221" y="2439"/>
                  </a:lnTo>
                  <a:lnTo>
                    <a:pt x="2181" y="2451"/>
                  </a:lnTo>
                  <a:lnTo>
                    <a:pt x="2142" y="2451"/>
                  </a:lnTo>
                  <a:lnTo>
                    <a:pt x="2103" y="2439"/>
                  </a:lnTo>
                  <a:lnTo>
                    <a:pt x="2065" y="2420"/>
                  </a:lnTo>
                  <a:lnTo>
                    <a:pt x="2030" y="2391"/>
                  </a:lnTo>
                  <a:lnTo>
                    <a:pt x="2003" y="2356"/>
                  </a:lnTo>
                  <a:lnTo>
                    <a:pt x="1984" y="2315"/>
                  </a:lnTo>
                  <a:lnTo>
                    <a:pt x="1972" y="2267"/>
                  </a:lnTo>
                  <a:lnTo>
                    <a:pt x="1968" y="2215"/>
                  </a:lnTo>
                  <a:lnTo>
                    <a:pt x="1968" y="665"/>
                  </a:lnTo>
                  <a:lnTo>
                    <a:pt x="1841" y="665"/>
                  </a:lnTo>
                  <a:lnTo>
                    <a:pt x="1841" y="4852"/>
                  </a:lnTo>
                  <a:lnTo>
                    <a:pt x="1837" y="4908"/>
                  </a:lnTo>
                  <a:lnTo>
                    <a:pt x="1827" y="4958"/>
                  </a:lnTo>
                  <a:lnTo>
                    <a:pt x="1812" y="5001"/>
                  </a:lnTo>
                  <a:lnTo>
                    <a:pt x="1788" y="5037"/>
                  </a:lnTo>
                  <a:lnTo>
                    <a:pt x="1759" y="5066"/>
                  </a:lnTo>
                  <a:lnTo>
                    <a:pt x="1723" y="5090"/>
                  </a:lnTo>
                  <a:lnTo>
                    <a:pt x="1682" y="5107"/>
                  </a:lnTo>
                  <a:lnTo>
                    <a:pt x="1634" y="5117"/>
                  </a:lnTo>
                  <a:lnTo>
                    <a:pt x="1578" y="5121"/>
                  </a:lnTo>
                  <a:lnTo>
                    <a:pt x="1524" y="5117"/>
                  </a:lnTo>
                  <a:lnTo>
                    <a:pt x="1476" y="5107"/>
                  </a:lnTo>
                  <a:lnTo>
                    <a:pt x="1433" y="5090"/>
                  </a:lnTo>
                  <a:lnTo>
                    <a:pt x="1396" y="5066"/>
                  </a:lnTo>
                  <a:lnTo>
                    <a:pt x="1367" y="5037"/>
                  </a:lnTo>
                  <a:lnTo>
                    <a:pt x="1346" y="5001"/>
                  </a:lnTo>
                  <a:lnTo>
                    <a:pt x="1329" y="4958"/>
                  </a:lnTo>
                  <a:lnTo>
                    <a:pt x="1319" y="4908"/>
                  </a:lnTo>
                  <a:lnTo>
                    <a:pt x="1315" y="4852"/>
                  </a:lnTo>
                  <a:lnTo>
                    <a:pt x="1315" y="2368"/>
                  </a:lnTo>
                  <a:lnTo>
                    <a:pt x="1049" y="2368"/>
                  </a:lnTo>
                  <a:lnTo>
                    <a:pt x="1049" y="4852"/>
                  </a:lnTo>
                  <a:lnTo>
                    <a:pt x="1045" y="4908"/>
                  </a:lnTo>
                  <a:lnTo>
                    <a:pt x="1035" y="4958"/>
                  </a:lnTo>
                  <a:lnTo>
                    <a:pt x="1018" y="5001"/>
                  </a:lnTo>
                  <a:lnTo>
                    <a:pt x="997" y="5037"/>
                  </a:lnTo>
                  <a:lnTo>
                    <a:pt x="968" y="5066"/>
                  </a:lnTo>
                  <a:lnTo>
                    <a:pt x="931" y="5090"/>
                  </a:lnTo>
                  <a:lnTo>
                    <a:pt x="888" y="5107"/>
                  </a:lnTo>
                  <a:lnTo>
                    <a:pt x="840" y="5117"/>
                  </a:lnTo>
                  <a:lnTo>
                    <a:pt x="786" y="5121"/>
                  </a:lnTo>
                  <a:lnTo>
                    <a:pt x="730" y="5117"/>
                  </a:lnTo>
                  <a:lnTo>
                    <a:pt x="682" y="5107"/>
                  </a:lnTo>
                  <a:lnTo>
                    <a:pt x="641" y="5090"/>
                  </a:lnTo>
                  <a:lnTo>
                    <a:pt x="605" y="5066"/>
                  </a:lnTo>
                  <a:lnTo>
                    <a:pt x="576" y="5037"/>
                  </a:lnTo>
                  <a:lnTo>
                    <a:pt x="552" y="5001"/>
                  </a:lnTo>
                  <a:lnTo>
                    <a:pt x="537" y="4958"/>
                  </a:lnTo>
                  <a:lnTo>
                    <a:pt x="527" y="4908"/>
                  </a:lnTo>
                  <a:lnTo>
                    <a:pt x="523" y="4852"/>
                  </a:lnTo>
                  <a:lnTo>
                    <a:pt x="523" y="665"/>
                  </a:lnTo>
                  <a:lnTo>
                    <a:pt x="396" y="665"/>
                  </a:lnTo>
                  <a:lnTo>
                    <a:pt x="396" y="2226"/>
                  </a:lnTo>
                  <a:lnTo>
                    <a:pt x="392" y="2275"/>
                  </a:lnTo>
                  <a:lnTo>
                    <a:pt x="380" y="2317"/>
                  </a:lnTo>
                  <a:lnTo>
                    <a:pt x="361" y="2352"/>
                  </a:lnTo>
                  <a:lnTo>
                    <a:pt x="334" y="2383"/>
                  </a:lnTo>
                  <a:lnTo>
                    <a:pt x="299" y="2406"/>
                  </a:lnTo>
                  <a:lnTo>
                    <a:pt x="251" y="2426"/>
                  </a:lnTo>
                  <a:lnTo>
                    <a:pt x="203" y="2432"/>
                  </a:lnTo>
                  <a:lnTo>
                    <a:pt x="153" y="2426"/>
                  </a:lnTo>
                  <a:lnTo>
                    <a:pt x="102" y="2406"/>
                  </a:lnTo>
                  <a:lnTo>
                    <a:pt x="66" y="2383"/>
                  </a:lnTo>
                  <a:lnTo>
                    <a:pt x="37" y="2352"/>
                  </a:lnTo>
                  <a:lnTo>
                    <a:pt x="15" y="2317"/>
                  </a:lnTo>
                  <a:lnTo>
                    <a:pt x="4" y="2275"/>
                  </a:lnTo>
                  <a:lnTo>
                    <a:pt x="0" y="2226"/>
                  </a:lnTo>
                  <a:lnTo>
                    <a:pt x="0" y="601"/>
                  </a:lnTo>
                  <a:lnTo>
                    <a:pt x="4" y="526"/>
                  </a:lnTo>
                  <a:lnTo>
                    <a:pt x="15" y="456"/>
                  </a:lnTo>
                  <a:lnTo>
                    <a:pt x="35" y="391"/>
                  </a:lnTo>
                  <a:lnTo>
                    <a:pt x="60" y="329"/>
                  </a:lnTo>
                  <a:lnTo>
                    <a:pt x="95" y="271"/>
                  </a:lnTo>
                  <a:lnTo>
                    <a:pt x="135" y="216"/>
                  </a:lnTo>
                  <a:lnTo>
                    <a:pt x="185" y="166"/>
                  </a:lnTo>
                  <a:lnTo>
                    <a:pt x="249" y="116"/>
                  </a:lnTo>
                  <a:lnTo>
                    <a:pt x="321" y="73"/>
                  </a:lnTo>
                  <a:lnTo>
                    <a:pt x="398" y="42"/>
                  </a:lnTo>
                  <a:lnTo>
                    <a:pt x="481" y="19"/>
                  </a:lnTo>
                  <a:lnTo>
                    <a:pt x="570" y="6"/>
                  </a:lnTo>
                  <a:lnTo>
                    <a:pt x="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/>
            <p:cNvSpPr>
              <a:spLocks/>
            </p:cNvSpPr>
            <p:nvPr/>
          </p:nvSpPr>
          <p:spPr bwMode="auto">
            <a:xfrm>
              <a:off x="3562" y="567"/>
              <a:ext cx="537" cy="544"/>
            </a:xfrm>
            <a:custGeom>
              <a:avLst/>
              <a:gdLst>
                <a:gd name="T0" fmla="*/ 542 w 1074"/>
                <a:gd name="T1" fmla="*/ 0 h 1089"/>
                <a:gd name="T2" fmla="*/ 616 w 1074"/>
                <a:gd name="T3" fmla="*/ 6 h 1089"/>
                <a:gd name="T4" fmla="*/ 685 w 1074"/>
                <a:gd name="T5" fmla="*/ 17 h 1089"/>
                <a:gd name="T6" fmla="*/ 749 w 1074"/>
                <a:gd name="T7" fmla="*/ 40 h 1089"/>
                <a:gd name="T8" fmla="*/ 811 w 1074"/>
                <a:gd name="T9" fmla="*/ 71 h 1089"/>
                <a:gd name="T10" fmla="*/ 867 w 1074"/>
                <a:gd name="T11" fmla="*/ 112 h 1089"/>
                <a:gd name="T12" fmla="*/ 921 w 1074"/>
                <a:gd name="T13" fmla="*/ 160 h 1089"/>
                <a:gd name="T14" fmla="*/ 967 w 1074"/>
                <a:gd name="T15" fmla="*/ 216 h 1089"/>
                <a:gd name="T16" fmla="*/ 1006 w 1074"/>
                <a:gd name="T17" fmla="*/ 275 h 1089"/>
                <a:gd name="T18" fmla="*/ 1035 w 1074"/>
                <a:gd name="T19" fmla="*/ 336 h 1089"/>
                <a:gd name="T20" fmla="*/ 1056 w 1074"/>
                <a:gd name="T21" fmla="*/ 402 h 1089"/>
                <a:gd name="T22" fmla="*/ 1070 w 1074"/>
                <a:gd name="T23" fmla="*/ 472 h 1089"/>
                <a:gd name="T24" fmla="*/ 1074 w 1074"/>
                <a:gd name="T25" fmla="*/ 545 h 1089"/>
                <a:gd name="T26" fmla="*/ 1070 w 1074"/>
                <a:gd name="T27" fmla="*/ 617 h 1089"/>
                <a:gd name="T28" fmla="*/ 1056 w 1074"/>
                <a:gd name="T29" fmla="*/ 687 h 1089"/>
                <a:gd name="T30" fmla="*/ 1035 w 1074"/>
                <a:gd name="T31" fmla="*/ 752 h 1089"/>
                <a:gd name="T32" fmla="*/ 1006 w 1074"/>
                <a:gd name="T33" fmla="*/ 814 h 1089"/>
                <a:gd name="T34" fmla="*/ 967 w 1074"/>
                <a:gd name="T35" fmla="*/ 874 h 1089"/>
                <a:gd name="T36" fmla="*/ 921 w 1074"/>
                <a:gd name="T37" fmla="*/ 928 h 1089"/>
                <a:gd name="T38" fmla="*/ 867 w 1074"/>
                <a:gd name="T39" fmla="*/ 977 h 1089"/>
                <a:gd name="T40" fmla="*/ 811 w 1074"/>
                <a:gd name="T41" fmla="*/ 1017 h 1089"/>
                <a:gd name="T42" fmla="*/ 749 w 1074"/>
                <a:gd name="T43" fmla="*/ 1048 h 1089"/>
                <a:gd name="T44" fmla="*/ 685 w 1074"/>
                <a:gd name="T45" fmla="*/ 1072 h 1089"/>
                <a:gd name="T46" fmla="*/ 616 w 1074"/>
                <a:gd name="T47" fmla="*/ 1083 h 1089"/>
                <a:gd name="T48" fmla="*/ 542 w 1074"/>
                <a:gd name="T49" fmla="*/ 1089 h 1089"/>
                <a:gd name="T50" fmla="*/ 471 w 1074"/>
                <a:gd name="T51" fmla="*/ 1083 h 1089"/>
                <a:gd name="T52" fmla="*/ 401 w 1074"/>
                <a:gd name="T53" fmla="*/ 1072 h 1089"/>
                <a:gd name="T54" fmla="*/ 336 w 1074"/>
                <a:gd name="T55" fmla="*/ 1048 h 1089"/>
                <a:gd name="T56" fmla="*/ 274 w 1074"/>
                <a:gd name="T57" fmla="*/ 1017 h 1089"/>
                <a:gd name="T58" fmla="*/ 214 w 1074"/>
                <a:gd name="T59" fmla="*/ 977 h 1089"/>
                <a:gd name="T60" fmla="*/ 160 w 1074"/>
                <a:gd name="T61" fmla="*/ 928 h 1089"/>
                <a:gd name="T62" fmla="*/ 112 w 1074"/>
                <a:gd name="T63" fmla="*/ 874 h 1089"/>
                <a:gd name="T64" fmla="*/ 71 w 1074"/>
                <a:gd name="T65" fmla="*/ 814 h 1089"/>
                <a:gd name="T66" fmla="*/ 40 w 1074"/>
                <a:gd name="T67" fmla="*/ 752 h 1089"/>
                <a:gd name="T68" fmla="*/ 17 w 1074"/>
                <a:gd name="T69" fmla="*/ 687 h 1089"/>
                <a:gd name="T70" fmla="*/ 4 w 1074"/>
                <a:gd name="T71" fmla="*/ 617 h 1089"/>
                <a:gd name="T72" fmla="*/ 0 w 1074"/>
                <a:gd name="T73" fmla="*/ 545 h 1089"/>
                <a:gd name="T74" fmla="*/ 4 w 1074"/>
                <a:gd name="T75" fmla="*/ 472 h 1089"/>
                <a:gd name="T76" fmla="*/ 17 w 1074"/>
                <a:gd name="T77" fmla="*/ 402 h 1089"/>
                <a:gd name="T78" fmla="*/ 40 w 1074"/>
                <a:gd name="T79" fmla="*/ 336 h 1089"/>
                <a:gd name="T80" fmla="*/ 71 w 1074"/>
                <a:gd name="T81" fmla="*/ 275 h 1089"/>
                <a:gd name="T82" fmla="*/ 112 w 1074"/>
                <a:gd name="T83" fmla="*/ 216 h 1089"/>
                <a:gd name="T84" fmla="*/ 160 w 1074"/>
                <a:gd name="T85" fmla="*/ 160 h 1089"/>
                <a:gd name="T86" fmla="*/ 214 w 1074"/>
                <a:gd name="T87" fmla="*/ 112 h 1089"/>
                <a:gd name="T88" fmla="*/ 274 w 1074"/>
                <a:gd name="T89" fmla="*/ 71 h 1089"/>
                <a:gd name="T90" fmla="*/ 336 w 1074"/>
                <a:gd name="T91" fmla="*/ 40 h 1089"/>
                <a:gd name="T92" fmla="*/ 401 w 1074"/>
                <a:gd name="T93" fmla="*/ 17 h 1089"/>
                <a:gd name="T94" fmla="*/ 471 w 1074"/>
                <a:gd name="T95" fmla="*/ 6 h 1089"/>
                <a:gd name="T96" fmla="*/ 542 w 1074"/>
                <a:gd name="T9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4" h="1089">
                  <a:moveTo>
                    <a:pt x="542" y="0"/>
                  </a:moveTo>
                  <a:lnTo>
                    <a:pt x="616" y="6"/>
                  </a:lnTo>
                  <a:lnTo>
                    <a:pt x="685" y="17"/>
                  </a:lnTo>
                  <a:lnTo>
                    <a:pt x="749" y="40"/>
                  </a:lnTo>
                  <a:lnTo>
                    <a:pt x="811" y="71"/>
                  </a:lnTo>
                  <a:lnTo>
                    <a:pt x="867" y="112"/>
                  </a:lnTo>
                  <a:lnTo>
                    <a:pt x="921" y="160"/>
                  </a:lnTo>
                  <a:lnTo>
                    <a:pt x="967" y="216"/>
                  </a:lnTo>
                  <a:lnTo>
                    <a:pt x="1006" y="275"/>
                  </a:lnTo>
                  <a:lnTo>
                    <a:pt x="1035" y="336"/>
                  </a:lnTo>
                  <a:lnTo>
                    <a:pt x="1056" y="402"/>
                  </a:lnTo>
                  <a:lnTo>
                    <a:pt x="1070" y="472"/>
                  </a:lnTo>
                  <a:lnTo>
                    <a:pt x="1074" y="545"/>
                  </a:lnTo>
                  <a:lnTo>
                    <a:pt x="1070" y="617"/>
                  </a:lnTo>
                  <a:lnTo>
                    <a:pt x="1056" y="687"/>
                  </a:lnTo>
                  <a:lnTo>
                    <a:pt x="1035" y="752"/>
                  </a:lnTo>
                  <a:lnTo>
                    <a:pt x="1006" y="814"/>
                  </a:lnTo>
                  <a:lnTo>
                    <a:pt x="967" y="874"/>
                  </a:lnTo>
                  <a:lnTo>
                    <a:pt x="921" y="928"/>
                  </a:lnTo>
                  <a:lnTo>
                    <a:pt x="867" y="977"/>
                  </a:lnTo>
                  <a:lnTo>
                    <a:pt x="811" y="1017"/>
                  </a:lnTo>
                  <a:lnTo>
                    <a:pt x="749" y="1048"/>
                  </a:lnTo>
                  <a:lnTo>
                    <a:pt x="685" y="1072"/>
                  </a:lnTo>
                  <a:lnTo>
                    <a:pt x="616" y="1083"/>
                  </a:lnTo>
                  <a:lnTo>
                    <a:pt x="542" y="1089"/>
                  </a:lnTo>
                  <a:lnTo>
                    <a:pt x="471" y="1083"/>
                  </a:lnTo>
                  <a:lnTo>
                    <a:pt x="401" y="1072"/>
                  </a:lnTo>
                  <a:lnTo>
                    <a:pt x="336" y="1048"/>
                  </a:lnTo>
                  <a:lnTo>
                    <a:pt x="274" y="1017"/>
                  </a:lnTo>
                  <a:lnTo>
                    <a:pt x="214" y="977"/>
                  </a:lnTo>
                  <a:lnTo>
                    <a:pt x="160" y="928"/>
                  </a:lnTo>
                  <a:lnTo>
                    <a:pt x="112" y="874"/>
                  </a:lnTo>
                  <a:lnTo>
                    <a:pt x="71" y="814"/>
                  </a:lnTo>
                  <a:lnTo>
                    <a:pt x="40" y="752"/>
                  </a:lnTo>
                  <a:lnTo>
                    <a:pt x="17" y="687"/>
                  </a:lnTo>
                  <a:lnTo>
                    <a:pt x="4" y="617"/>
                  </a:lnTo>
                  <a:lnTo>
                    <a:pt x="0" y="545"/>
                  </a:lnTo>
                  <a:lnTo>
                    <a:pt x="4" y="472"/>
                  </a:lnTo>
                  <a:lnTo>
                    <a:pt x="17" y="402"/>
                  </a:lnTo>
                  <a:lnTo>
                    <a:pt x="40" y="336"/>
                  </a:lnTo>
                  <a:lnTo>
                    <a:pt x="71" y="275"/>
                  </a:lnTo>
                  <a:lnTo>
                    <a:pt x="112" y="216"/>
                  </a:lnTo>
                  <a:lnTo>
                    <a:pt x="160" y="160"/>
                  </a:lnTo>
                  <a:lnTo>
                    <a:pt x="214" y="112"/>
                  </a:lnTo>
                  <a:lnTo>
                    <a:pt x="274" y="71"/>
                  </a:lnTo>
                  <a:lnTo>
                    <a:pt x="336" y="40"/>
                  </a:lnTo>
                  <a:lnTo>
                    <a:pt x="401" y="17"/>
                  </a:lnTo>
                  <a:lnTo>
                    <a:pt x="471" y="6"/>
                  </a:lnTo>
                  <a:lnTo>
                    <a:pt x="5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0"/>
          <p:cNvGrpSpPr>
            <a:grpSpLocks noChangeAspect="1"/>
          </p:cNvGrpSpPr>
          <p:nvPr/>
        </p:nvGrpSpPr>
        <p:grpSpPr bwMode="auto">
          <a:xfrm>
            <a:off x="7907394" y="4659836"/>
            <a:ext cx="480892" cy="1285229"/>
            <a:chOff x="4641" y="1749"/>
            <a:chExt cx="281" cy="751"/>
          </a:xfrm>
          <a:solidFill>
            <a:schemeClr val="accent4"/>
          </a:solidFill>
        </p:grpSpPr>
        <p:sp>
          <p:nvSpPr>
            <p:cNvPr id="197" name="Freeform 12"/>
            <p:cNvSpPr>
              <a:spLocks/>
            </p:cNvSpPr>
            <p:nvPr/>
          </p:nvSpPr>
          <p:spPr bwMode="auto">
            <a:xfrm>
              <a:off x="4723" y="1749"/>
              <a:ext cx="121" cy="126"/>
            </a:xfrm>
            <a:custGeom>
              <a:avLst/>
              <a:gdLst>
                <a:gd name="T0" fmla="*/ 302 w 604"/>
                <a:gd name="T1" fmla="*/ 0 h 630"/>
                <a:gd name="T2" fmla="*/ 346 w 604"/>
                <a:gd name="T3" fmla="*/ 4 h 630"/>
                <a:gd name="T4" fmla="*/ 389 w 604"/>
                <a:gd name="T5" fmla="*/ 13 h 630"/>
                <a:gd name="T6" fmla="*/ 429 w 604"/>
                <a:gd name="T7" fmla="*/ 29 h 630"/>
                <a:gd name="T8" fmla="*/ 466 w 604"/>
                <a:gd name="T9" fmla="*/ 51 h 630"/>
                <a:gd name="T10" fmla="*/ 500 w 604"/>
                <a:gd name="T11" fmla="*/ 78 h 630"/>
                <a:gd name="T12" fmla="*/ 530 w 604"/>
                <a:gd name="T13" fmla="*/ 109 h 630"/>
                <a:gd name="T14" fmla="*/ 555 w 604"/>
                <a:gd name="T15" fmla="*/ 144 h 630"/>
                <a:gd name="T16" fmla="*/ 576 w 604"/>
                <a:gd name="T17" fmla="*/ 182 h 630"/>
                <a:gd name="T18" fmla="*/ 591 w 604"/>
                <a:gd name="T19" fmla="*/ 225 h 630"/>
                <a:gd name="T20" fmla="*/ 601 w 604"/>
                <a:gd name="T21" fmla="*/ 269 h 630"/>
                <a:gd name="T22" fmla="*/ 604 w 604"/>
                <a:gd name="T23" fmla="*/ 316 h 630"/>
                <a:gd name="T24" fmla="*/ 601 w 604"/>
                <a:gd name="T25" fmla="*/ 362 h 630"/>
                <a:gd name="T26" fmla="*/ 591 w 604"/>
                <a:gd name="T27" fmla="*/ 406 h 630"/>
                <a:gd name="T28" fmla="*/ 576 w 604"/>
                <a:gd name="T29" fmla="*/ 449 h 630"/>
                <a:gd name="T30" fmla="*/ 555 w 604"/>
                <a:gd name="T31" fmla="*/ 487 h 630"/>
                <a:gd name="T32" fmla="*/ 530 w 604"/>
                <a:gd name="T33" fmla="*/ 523 h 630"/>
                <a:gd name="T34" fmla="*/ 500 w 604"/>
                <a:gd name="T35" fmla="*/ 553 h 630"/>
                <a:gd name="T36" fmla="*/ 466 w 604"/>
                <a:gd name="T37" fmla="*/ 580 h 630"/>
                <a:gd name="T38" fmla="*/ 429 w 604"/>
                <a:gd name="T39" fmla="*/ 602 h 630"/>
                <a:gd name="T40" fmla="*/ 389 w 604"/>
                <a:gd name="T41" fmla="*/ 618 h 630"/>
                <a:gd name="T42" fmla="*/ 346 w 604"/>
                <a:gd name="T43" fmla="*/ 628 h 630"/>
                <a:gd name="T44" fmla="*/ 302 w 604"/>
                <a:gd name="T45" fmla="*/ 630 h 630"/>
                <a:gd name="T46" fmla="*/ 257 w 604"/>
                <a:gd name="T47" fmla="*/ 628 h 630"/>
                <a:gd name="T48" fmla="*/ 215 w 604"/>
                <a:gd name="T49" fmla="*/ 618 h 630"/>
                <a:gd name="T50" fmla="*/ 174 w 604"/>
                <a:gd name="T51" fmla="*/ 602 h 630"/>
                <a:gd name="T52" fmla="*/ 137 w 604"/>
                <a:gd name="T53" fmla="*/ 580 h 630"/>
                <a:gd name="T54" fmla="*/ 104 w 604"/>
                <a:gd name="T55" fmla="*/ 553 h 630"/>
                <a:gd name="T56" fmla="*/ 74 w 604"/>
                <a:gd name="T57" fmla="*/ 523 h 630"/>
                <a:gd name="T58" fmla="*/ 48 w 604"/>
                <a:gd name="T59" fmla="*/ 487 h 630"/>
                <a:gd name="T60" fmla="*/ 27 w 604"/>
                <a:gd name="T61" fmla="*/ 449 h 630"/>
                <a:gd name="T62" fmla="*/ 12 w 604"/>
                <a:gd name="T63" fmla="*/ 406 h 630"/>
                <a:gd name="T64" fmla="*/ 2 w 604"/>
                <a:gd name="T65" fmla="*/ 362 h 630"/>
                <a:gd name="T66" fmla="*/ 0 w 604"/>
                <a:gd name="T67" fmla="*/ 316 h 630"/>
                <a:gd name="T68" fmla="*/ 2 w 604"/>
                <a:gd name="T69" fmla="*/ 269 h 630"/>
                <a:gd name="T70" fmla="*/ 12 w 604"/>
                <a:gd name="T71" fmla="*/ 225 h 630"/>
                <a:gd name="T72" fmla="*/ 27 w 604"/>
                <a:gd name="T73" fmla="*/ 182 h 630"/>
                <a:gd name="T74" fmla="*/ 48 w 604"/>
                <a:gd name="T75" fmla="*/ 144 h 630"/>
                <a:gd name="T76" fmla="*/ 74 w 604"/>
                <a:gd name="T77" fmla="*/ 109 h 630"/>
                <a:gd name="T78" fmla="*/ 104 w 604"/>
                <a:gd name="T79" fmla="*/ 78 h 630"/>
                <a:gd name="T80" fmla="*/ 137 w 604"/>
                <a:gd name="T81" fmla="*/ 51 h 630"/>
                <a:gd name="T82" fmla="*/ 174 w 604"/>
                <a:gd name="T83" fmla="*/ 29 h 630"/>
                <a:gd name="T84" fmla="*/ 215 w 604"/>
                <a:gd name="T85" fmla="*/ 13 h 630"/>
                <a:gd name="T86" fmla="*/ 257 w 604"/>
                <a:gd name="T87" fmla="*/ 4 h 630"/>
                <a:gd name="T88" fmla="*/ 302 w 604"/>
                <a:gd name="T8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4" h="630">
                  <a:moveTo>
                    <a:pt x="302" y="0"/>
                  </a:moveTo>
                  <a:lnTo>
                    <a:pt x="346" y="4"/>
                  </a:lnTo>
                  <a:lnTo>
                    <a:pt x="389" y="13"/>
                  </a:lnTo>
                  <a:lnTo>
                    <a:pt x="429" y="29"/>
                  </a:lnTo>
                  <a:lnTo>
                    <a:pt x="466" y="51"/>
                  </a:lnTo>
                  <a:lnTo>
                    <a:pt x="500" y="78"/>
                  </a:lnTo>
                  <a:lnTo>
                    <a:pt x="530" y="109"/>
                  </a:lnTo>
                  <a:lnTo>
                    <a:pt x="555" y="144"/>
                  </a:lnTo>
                  <a:lnTo>
                    <a:pt x="576" y="182"/>
                  </a:lnTo>
                  <a:lnTo>
                    <a:pt x="591" y="225"/>
                  </a:lnTo>
                  <a:lnTo>
                    <a:pt x="601" y="269"/>
                  </a:lnTo>
                  <a:lnTo>
                    <a:pt x="604" y="316"/>
                  </a:lnTo>
                  <a:lnTo>
                    <a:pt x="601" y="362"/>
                  </a:lnTo>
                  <a:lnTo>
                    <a:pt x="591" y="406"/>
                  </a:lnTo>
                  <a:lnTo>
                    <a:pt x="576" y="449"/>
                  </a:lnTo>
                  <a:lnTo>
                    <a:pt x="555" y="487"/>
                  </a:lnTo>
                  <a:lnTo>
                    <a:pt x="530" y="523"/>
                  </a:lnTo>
                  <a:lnTo>
                    <a:pt x="500" y="553"/>
                  </a:lnTo>
                  <a:lnTo>
                    <a:pt x="466" y="580"/>
                  </a:lnTo>
                  <a:lnTo>
                    <a:pt x="429" y="602"/>
                  </a:lnTo>
                  <a:lnTo>
                    <a:pt x="389" y="618"/>
                  </a:lnTo>
                  <a:lnTo>
                    <a:pt x="346" y="628"/>
                  </a:lnTo>
                  <a:lnTo>
                    <a:pt x="302" y="630"/>
                  </a:lnTo>
                  <a:lnTo>
                    <a:pt x="257" y="628"/>
                  </a:lnTo>
                  <a:lnTo>
                    <a:pt x="215" y="618"/>
                  </a:lnTo>
                  <a:lnTo>
                    <a:pt x="174" y="602"/>
                  </a:lnTo>
                  <a:lnTo>
                    <a:pt x="137" y="580"/>
                  </a:lnTo>
                  <a:lnTo>
                    <a:pt x="104" y="553"/>
                  </a:lnTo>
                  <a:lnTo>
                    <a:pt x="74" y="523"/>
                  </a:lnTo>
                  <a:lnTo>
                    <a:pt x="48" y="487"/>
                  </a:lnTo>
                  <a:lnTo>
                    <a:pt x="27" y="449"/>
                  </a:lnTo>
                  <a:lnTo>
                    <a:pt x="12" y="406"/>
                  </a:lnTo>
                  <a:lnTo>
                    <a:pt x="2" y="362"/>
                  </a:lnTo>
                  <a:lnTo>
                    <a:pt x="0" y="316"/>
                  </a:lnTo>
                  <a:lnTo>
                    <a:pt x="2" y="269"/>
                  </a:lnTo>
                  <a:lnTo>
                    <a:pt x="12" y="225"/>
                  </a:lnTo>
                  <a:lnTo>
                    <a:pt x="27" y="182"/>
                  </a:lnTo>
                  <a:lnTo>
                    <a:pt x="48" y="144"/>
                  </a:lnTo>
                  <a:lnTo>
                    <a:pt x="74" y="109"/>
                  </a:lnTo>
                  <a:lnTo>
                    <a:pt x="104" y="78"/>
                  </a:lnTo>
                  <a:lnTo>
                    <a:pt x="137" y="51"/>
                  </a:lnTo>
                  <a:lnTo>
                    <a:pt x="174" y="29"/>
                  </a:lnTo>
                  <a:lnTo>
                    <a:pt x="215" y="13"/>
                  </a:lnTo>
                  <a:lnTo>
                    <a:pt x="257" y="4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/>
          </p:nvSpPr>
          <p:spPr bwMode="auto">
            <a:xfrm>
              <a:off x="4641" y="1891"/>
              <a:ext cx="281" cy="609"/>
            </a:xfrm>
            <a:custGeom>
              <a:avLst/>
              <a:gdLst>
                <a:gd name="T0" fmla="*/ 962 w 1404"/>
                <a:gd name="T1" fmla="*/ 3 h 3044"/>
                <a:gd name="T2" fmla="*/ 1044 w 1404"/>
                <a:gd name="T3" fmla="*/ 19 h 3044"/>
                <a:gd name="T4" fmla="*/ 1110 w 1404"/>
                <a:gd name="T5" fmla="*/ 44 h 3044"/>
                <a:gd name="T6" fmla="*/ 1161 w 1404"/>
                <a:gd name="T7" fmla="*/ 77 h 3044"/>
                <a:gd name="T8" fmla="*/ 1200 w 1404"/>
                <a:gd name="T9" fmla="*/ 113 h 3044"/>
                <a:gd name="T10" fmla="*/ 1227 w 1404"/>
                <a:gd name="T11" fmla="*/ 147 h 3044"/>
                <a:gd name="T12" fmla="*/ 1243 w 1404"/>
                <a:gd name="T13" fmla="*/ 175 h 3044"/>
                <a:gd name="T14" fmla="*/ 1249 w 1404"/>
                <a:gd name="T15" fmla="*/ 190 h 3044"/>
                <a:gd name="T16" fmla="*/ 1257 w 1404"/>
                <a:gd name="T17" fmla="*/ 217 h 3044"/>
                <a:gd name="T18" fmla="*/ 1271 w 1404"/>
                <a:gd name="T19" fmla="*/ 265 h 3044"/>
                <a:gd name="T20" fmla="*/ 1290 w 1404"/>
                <a:gd name="T21" fmla="*/ 328 h 3044"/>
                <a:gd name="T22" fmla="*/ 1311 w 1404"/>
                <a:gd name="T23" fmla="*/ 403 h 3044"/>
                <a:gd name="T24" fmla="*/ 1332 w 1404"/>
                <a:gd name="T25" fmla="*/ 485 h 3044"/>
                <a:gd name="T26" fmla="*/ 1351 w 1404"/>
                <a:gd name="T27" fmla="*/ 567 h 3044"/>
                <a:gd name="T28" fmla="*/ 1368 w 1404"/>
                <a:gd name="T29" fmla="*/ 645 h 3044"/>
                <a:gd name="T30" fmla="*/ 1378 w 1404"/>
                <a:gd name="T31" fmla="*/ 714 h 3044"/>
                <a:gd name="T32" fmla="*/ 1379 w 1404"/>
                <a:gd name="T33" fmla="*/ 768 h 3044"/>
                <a:gd name="T34" fmla="*/ 1368 w 1404"/>
                <a:gd name="T35" fmla="*/ 811 h 3044"/>
                <a:gd name="T36" fmla="*/ 1335 w 1404"/>
                <a:gd name="T37" fmla="*/ 857 h 3044"/>
                <a:gd name="T38" fmla="*/ 1282 w 1404"/>
                <a:gd name="T39" fmla="*/ 905 h 3044"/>
                <a:gd name="T40" fmla="*/ 1215 w 1404"/>
                <a:gd name="T41" fmla="*/ 950 h 3044"/>
                <a:gd name="T42" fmla="*/ 1140 w 1404"/>
                <a:gd name="T43" fmla="*/ 994 h 3044"/>
                <a:gd name="T44" fmla="*/ 970 w 1404"/>
                <a:gd name="T45" fmla="*/ 1879 h 3044"/>
                <a:gd name="T46" fmla="*/ 964 w 1404"/>
                <a:gd name="T47" fmla="*/ 2960 h 3044"/>
                <a:gd name="T48" fmla="*/ 943 w 1404"/>
                <a:gd name="T49" fmla="*/ 3003 h 3044"/>
                <a:gd name="T50" fmla="*/ 908 w 1404"/>
                <a:gd name="T51" fmla="*/ 3029 h 3044"/>
                <a:gd name="T52" fmla="*/ 864 w 1404"/>
                <a:gd name="T53" fmla="*/ 3042 h 3044"/>
                <a:gd name="T54" fmla="*/ 815 w 1404"/>
                <a:gd name="T55" fmla="*/ 3042 h 3044"/>
                <a:gd name="T56" fmla="*/ 771 w 1404"/>
                <a:gd name="T57" fmla="*/ 3030 h 3044"/>
                <a:gd name="T58" fmla="*/ 736 w 1404"/>
                <a:gd name="T59" fmla="*/ 3004 h 3044"/>
                <a:gd name="T60" fmla="*/ 714 w 1404"/>
                <a:gd name="T61" fmla="*/ 2962 h 3044"/>
                <a:gd name="T62" fmla="*/ 667 w 1404"/>
                <a:gd name="T63" fmla="*/ 2933 h 3044"/>
                <a:gd name="T64" fmla="*/ 654 w 1404"/>
                <a:gd name="T65" fmla="*/ 2985 h 3044"/>
                <a:gd name="T66" fmla="*/ 625 w 1404"/>
                <a:gd name="T67" fmla="*/ 3018 h 3044"/>
                <a:gd name="T68" fmla="*/ 585 w 1404"/>
                <a:gd name="T69" fmla="*/ 3036 h 3044"/>
                <a:gd name="T70" fmla="*/ 538 w 1404"/>
                <a:gd name="T71" fmla="*/ 3041 h 3044"/>
                <a:gd name="T72" fmla="*/ 490 w 1404"/>
                <a:gd name="T73" fmla="*/ 3036 h 3044"/>
                <a:gd name="T74" fmla="*/ 449 w 1404"/>
                <a:gd name="T75" fmla="*/ 3017 h 3044"/>
                <a:gd name="T76" fmla="*/ 421 w 1404"/>
                <a:gd name="T77" fmla="*/ 2982 h 3044"/>
                <a:gd name="T78" fmla="*/ 407 w 1404"/>
                <a:gd name="T79" fmla="*/ 2931 h 3044"/>
                <a:gd name="T80" fmla="*/ 0 w 1404"/>
                <a:gd name="T81" fmla="*/ 1881 h 3044"/>
                <a:gd name="T82" fmla="*/ 233 w 1404"/>
                <a:gd name="T83" fmla="*/ 991 h 3044"/>
                <a:gd name="T84" fmla="*/ 151 w 1404"/>
                <a:gd name="T85" fmla="*/ 943 h 3044"/>
                <a:gd name="T86" fmla="*/ 80 w 1404"/>
                <a:gd name="T87" fmla="*/ 890 h 3044"/>
                <a:gd name="T88" fmla="*/ 29 w 1404"/>
                <a:gd name="T89" fmla="*/ 839 h 3044"/>
                <a:gd name="T90" fmla="*/ 2 w 1404"/>
                <a:gd name="T91" fmla="*/ 789 h 3044"/>
                <a:gd name="T92" fmla="*/ 0 w 1404"/>
                <a:gd name="T93" fmla="*/ 745 h 3044"/>
                <a:gd name="T94" fmla="*/ 6 w 1404"/>
                <a:gd name="T95" fmla="*/ 685 h 3044"/>
                <a:gd name="T96" fmla="*/ 19 w 1404"/>
                <a:gd name="T97" fmla="*/ 611 h 3044"/>
                <a:gd name="T98" fmla="*/ 36 w 1404"/>
                <a:gd name="T99" fmla="*/ 531 h 3044"/>
                <a:gd name="T100" fmla="*/ 56 w 1404"/>
                <a:gd name="T101" fmla="*/ 449 h 3044"/>
                <a:gd name="T102" fmla="*/ 78 w 1404"/>
                <a:gd name="T103" fmla="*/ 370 h 3044"/>
                <a:gd name="T104" fmla="*/ 97 w 1404"/>
                <a:gd name="T105" fmla="*/ 300 h 3044"/>
                <a:gd name="T106" fmla="*/ 114 w 1404"/>
                <a:gd name="T107" fmla="*/ 244 h 3044"/>
                <a:gd name="T108" fmla="*/ 124 w 1404"/>
                <a:gd name="T109" fmla="*/ 206 h 3044"/>
                <a:gd name="T110" fmla="*/ 129 w 1404"/>
                <a:gd name="T111" fmla="*/ 191 h 3044"/>
                <a:gd name="T112" fmla="*/ 142 w 1404"/>
                <a:gd name="T113" fmla="*/ 158 h 3044"/>
                <a:gd name="T114" fmla="*/ 164 w 1404"/>
                <a:gd name="T115" fmla="*/ 121 h 3044"/>
                <a:gd name="T116" fmla="*/ 196 w 1404"/>
                <a:gd name="T117" fmla="*/ 83 h 3044"/>
                <a:gd name="T118" fmla="*/ 241 w 1404"/>
                <a:gd name="T119" fmla="*/ 49 h 3044"/>
                <a:gd name="T120" fmla="*/ 299 w 1404"/>
                <a:gd name="T121" fmla="*/ 21 h 3044"/>
                <a:gd name="T122" fmla="*/ 370 w 1404"/>
                <a:gd name="T123" fmla="*/ 5 h 3044"/>
                <a:gd name="T124" fmla="*/ 459 w 1404"/>
                <a:gd name="T125" fmla="*/ 1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4" h="3044">
                  <a:moveTo>
                    <a:pt x="914" y="0"/>
                  </a:moveTo>
                  <a:lnTo>
                    <a:pt x="962" y="3"/>
                  </a:lnTo>
                  <a:lnTo>
                    <a:pt x="1005" y="9"/>
                  </a:lnTo>
                  <a:lnTo>
                    <a:pt x="1044" y="19"/>
                  </a:lnTo>
                  <a:lnTo>
                    <a:pt x="1079" y="30"/>
                  </a:lnTo>
                  <a:lnTo>
                    <a:pt x="1110" y="44"/>
                  </a:lnTo>
                  <a:lnTo>
                    <a:pt x="1137" y="60"/>
                  </a:lnTo>
                  <a:lnTo>
                    <a:pt x="1161" y="77"/>
                  </a:lnTo>
                  <a:lnTo>
                    <a:pt x="1183" y="94"/>
                  </a:lnTo>
                  <a:lnTo>
                    <a:pt x="1200" y="113"/>
                  </a:lnTo>
                  <a:lnTo>
                    <a:pt x="1215" y="130"/>
                  </a:lnTo>
                  <a:lnTo>
                    <a:pt x="1227" y="147"/>
                  </a:lnTo>
                  <a:lnTo>
                    <a:pt x="1235" y="162"/>
                  </a:lnTo>
                  <a:lnTo>
                    <a:pt x="1243" y="175"/>
                  </a:lnTo>
                  <a:lnTo>
                    <a:pt x="1247" y="187"/>
                  </a:lnTo>
                  <a:lnTo>
                    <a:pt x="1249" y="190"/>
                  </a:lnTo>
                  <a:lnTo>
                    <a:pt x="1252" y="201"/>
                  </a:lnTo>
                  <a:lnTo>
                    <a:pt x="1257" y="217"/>
                  </a:lnTo>
                  <a:lnTo>
                    <a:pt x="1263" y="238"/>
                  </a:lnTo>
                  <a:lnTo>
                    <a:pt x="1271" y="265"/>
                  </a:lnTo>
                  <a:lnTo>
                    <a:pt x="1281" y="295"/>
                  </a:lnTo>
                  <a:lnTo>
                    <a:pt x="1290" y="328"/>
                  </a:lnTo>
                  <a:lnTo>
                    <a:pt x="1300" y="365"/>
                  </a:lnTo>
                  <a:lnTo>
                    <a:pt x="1311" y="403"/>
                  </a:lnTo>
                  <a:lnTo>
                    <a:pt x="1321" y="443"/>
                  </a:lnTo>
                  <a:lnTo>
                    <a:pt x="1332" y="485"/>
                  </a:lnTo>
                  <a:lnTo>
                    <a:pt x="1343" y="525"/>
                  </a:lnTo>
                  <a:lnTo>
                    <a:pt x="1351" y="567"/>
                  </a:lnTo>
                  <a:lnTo>
                    <a:pt x="1361" y="606"/>
                  </a:lnTo>
                  <a:lnTo>
                    <a:pt x="1368" y="645"/>
                  </a:lnTo>
                  <a:lnTo>
                    <a:pt x="1373" y="681"/>
                  </a:lnTo>
                  <a:lnTo>
                    <a:pt x="1378" y="714"/>
                  </a:lnTo>
                  <a:lnTo>
                    <a:pt x="1379" y="743"/>
                  </a:lnTo>
                  <a:lnTo>
                    <a:pt x="1379" y="768"/>
                  </a:lnTo>
                  <a:lnTo>
                    <a:pt x="1376" y="789"/>
                  </a:lnTo>
                  <a:lnTo>
                    <a:pt x="1368" y="811"/>
                  </a:lnTo>
                  <a:lnTo>
                    <a:pt x="1354" y="834"/>
                  </a:lnTo>
                  <a:lnTo>
                    <a:pt x="1335" y="857"/>
                  </a:lnTo>
                  <a:lnTo>
                    <a:pt x="1311" y="880"/>
                  </a:lnTo>
                  <a:lnTo>
                    <a:pt x="1282" y="905"/>
                  </a:lnTo>
                  <a:lnTo>
                    <a:pt x="1250" y="928"/>
                  </a:lnTo>
                  <a:lnTo>
                    <a:pt x="1215" y="950"/>
                  </a:lnTo>
                  <a:lnTo>
                    <a:pt x="1178" y="973"/>
                  </a:lnTo>
                  <a:lnTo>
                    <a:pt x="1140" y="994"/>
                  </a:lnTo>
                  <a:lnTo>
                    <a:pt x="1404" y="1879"/>
                  </a:lnTo>
                  <a:lnTo>
                    <a:pt x="970" y="1879"/>
                  </a:lnTo>
                  <a:lnTo>
                    <a:pt x="970" y="2932"/>
                  </a:lnTo>
                  <a:lnTo>
                    <a:pt x="964" y="2960"/>
                  </a:lnTo>
                  <a:lnTo>
                    <a:pt x="956" y="2984"/>
                  </a:lnTo>
                  <a:lnTo>
                    <a:pt x="943" y="3003"/>
                  </a:lnTo>
                  <a:lnTo>
                    <a:pt x="927" y="3018"/>
                  </a:lnTo>
                  <a:lnTo>
                    <a:pt x="908" y="3029"/>
                  </a:lnTo>
                  <a:lnTo>
                    <a:pt x="887" y="3038"/>
                  </a:lnTo>
                  <a:lnTo>
                    <a:pt x="864" y="3042"/>
                  </a:lnTo>
                  <a:lnTo>
                    <a:pt x="839" y="3044"/>
                  </a:lnTo>
                  <a:lnTo>
                    <a:pt x="815" y="3042"/>
                  </a:lnTo>
                  <a:lnTo>
                    <a:pt x="791" y="3038"/>
                  </a:lnTo>
                  <a:lnTo>
                    <a:pt x="771" y="3030"/>
                  </a:lnTo>
                  <a:lnTo>
                    <a:pt x="752" y="3019"/>
                  </a:lnTo>
                  <a:lnTo>
                    <a:pt x="736" y="3004"/>
                  </a:lnTo>
                  <a:lnTo>
                    <a:pt x="723" y="2985"/>
                  </a:lnTo>
                  <a:lnTo>
                    <a:pt x="714" y="2962"/>
                  </a:lnTo>
                  <a:lnTo>
                    <a:pt x="710" y="2933"/>
                  </a:lnTo>
                  <a:lnTo>
                    <a:pt x="667" y="2933"/>
                  </a:lnTo>
                  <a:lnTo>
                    <a:pt x="662" y="2962"/>
                  </a:lnTo>
                  <a:lnTo>
                    <a:pt x="654" y="2985"/>
                  </a:lnTo>
                  <a:lnTo>
                    <a:pt x="640" y="3003"/>
                  </a:lnTo>
                  <a:lnTo>
                    <a:pt x="625" y="3018"/>
                  </a:lnTo>
                  <a:lnTo>
                    <a:pt x="606" y="3029"/>
                  </a:lnTo>
                  <a:lnTo>
                    <a:pt x="585" y="3036"/>
                  </a:lnTo>
                  <a:lnTo>
                    <a:pt x="562" y="3040"/>
                  </a:lnTo>
                  <a:lnTo>
                    <a:pt x="538" y="3041"/>
                  </a:lnTo>
                  <a:lnTo>
                    <a:pt x="513" y="3040"/>
                  </a:lnTo>
                  <a:lnTo>
                    <a:pt x="490" y="3036"/>
                  </a:lnTo>
                  <a:lnTo>
                    <a:pt x="468" y="3028"/>
                  </a:lnTo>
                  <a:lnTo>
                    <a:pt x="449" y="3017"/>
                  </a:lnTo>
                  <a:lnTo>
                    <a:pt x="434" y="3002"/>
                  </a:lnTo>
                  <a:lnTo>
                    <a:pt x="421" y="2982"/>
                  </a:lnTo>
                  <a:lnTo>
                    <a:pt x="412" y="2959"/>
                  </a:lnTo>
                  <a:lnTo>
                    <a:pt x="407" y="2931"/>
                  </a:lnTo>
                  <a:lnTo>
                    <a:pt x="406" y="1879"/>
                  </a:lnTo>
                  <a:lnTo>
                    <a:pt x="0" y="1881"/>
                  </a:lnTo>
                  <a:lnTo>
                    <a:pt x="277" y="1014"/>
                  </a:lnTo>
                  <a:lnTo>
                    <a:pt x="233" y="991"/>
                  </a:lnTo>
                  <a:lnTo>
                    <a:pt x="191" y="967"/>
                  </a:lnTo>
                  <a:lnTo>
                    <a:pt x="151" y="943"/>
                  </a:lnTo>
                  <a:lnTo>
                    <a:pt x="114" y="917"/>
                  </a:lnTo>
                  <a:lnTo>
                    <a:pt x="80" y="890"/>
                  </a:lnTo>
                  <a:lnTo>
                    <a:pt x="51" y="864"/>
                  </a:lnTo>
                  <a:lnTo>
                    <a:pt x="29" y="839"/>
                  </a:lnTo>
                  <a:lnTo>
                    <a:pt x="12" y="813"/>
                  </a:lnTo>
                  <a:lnTo>
                    <a:pt x="2" y="789"/>
                  </a:lnTo>
                  <a:lnTo>
                    <a:pt x="0" y="769"/>
                  </a:lnTo>
                  <a:lnTo>
                    <a:pt x="0" y="745"/>
                  </a:lnTo>
                  <a:lnTo>
                    <a:pt x="2" y="716"/>
                  </a:lnTo>
                  <a:lnTo>
                    <a:pt x="6" y="685"/>
                  </a:lnTo>
                  <a:lnTo>
                    <a:pt x="12" y="649"/>
                  </a:lnTo>
                  <a:lnTo>
                    <a:pt x="19" y="611"/>
                  </a:lnTo>
                  <a:lnTo>
                    <a:pt x="27" y="572"/>
                  </a:lnTo>
                  <a:lnTo>
                    <a:pt x="36" y="531"/>
                  </a:lnTo>
                  <a:lnTo>
                    <a:pt x="47" y="490"/>
                  </a:lnTo>
                  <a:lnTo>
                    <a:pt x="56" y="449"/>
                  </a:lnTo>
                  <a:lnTo>
                    <a:pt x="67" y="409"/>
                  </a:lnTo>
                  <a:lnTo>
                    <a:pt x="78" y="370"/>
                  </a:lnTo>
                  <a:lnTo>
                    <a:pt x="87" y="333"/>
                  </a:lnTo>
                  <a:lnTo>
                    <a:pt x="97" y="300"/>
                  </a:lnTo>
                  <a:lnTo>
                    <a:pt x="105" y="270"/>
                  </a:lnTo>
                  <a:lnTo>
                    <a:pt x="114" y="244"/>
                  </a:lnTo>
                  <a:lnTo>
                    <a:pt x="119" y="222"/>
                  </a:lnTo>
                  <a:lnTo>
                    <a:pt x="124" y="206"/>
                  </a:lnTo>
                  <a:lnTo>
                    <a:pt x="128" y="195"/>
                  </a:lnTo>
                  <a:lnTo>
                    <a:pt x="129" y="191"/>
                  </a:lnTo>
                  <a:lnTo>
                    <a:pt x="134" y="175"/>
                  </a:lnTo>
                  <a:lnTo>
                    <a:pt x="142" y="158"/>
                  </a:lnTo>
                  <a:lnTo>
                    <a:pt x="152" y="140"/>
                  </a:lnTo>
                  <a:lnTo>
                    <a:pt x="164" y="121"/>
                  </a:lnTo>
                  <a:lnTo>
                    <a:pt x="179" y="102"/>
                  </a:lnTo>
                  <a:lnTo>
                    <a:pt x="196" y="83"/>
                  </a:lnTo>
                  <a:lnTo>
                    <a:pt x="217" y="65"/>
                  </a:lnTo>
                  <a:lnTo>
                    <a:pt x="241" y="49"/>
                  </a:lnTo>
                  <a:lnTo>
                    <a:pt x="268" y="34"/>
                  </a:lnTo>
                  <a:lnTo>
                    <a:pt x="299" y="21"/>
                  </a:lnTo>
                  <a:lnTo>
                    <a:pt x="333" y="11"/>
                  </a:lnTo>
                  <a:lnTo>
                    <a:pt x="370" y="5"/>
                  </a:lnTo>
                  <a:lnTo>
                    <a:pt x="413" y="1"/>
                  </a:lnTo>
                  <a:lnTo>
                    <a:pt x="45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8755348" y="4432545"/>
            <a:ext cx="3001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15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sz="4400" spc="-150" baseline="30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400" baseline="30000" dirty="0">
              <a:solidFill>
                <a:schemeClr val="accent4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755348" y="2460587"/>
            <a:ext cx="3001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1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400" spc="-15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400" spc="-150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400" baseline="30000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981671" y="1120326"/>
            <a:ext cx="52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Tittle Goes Here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5" name="Line Callout 1 (Accent Bar) 204"/>
          <p:cNvSpPr/>
          <p:nvPr/>
        </p:nvSpPr>
        <p:spPr>
          <a:xfrm>
            <a:off x="4697845" y="2580344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581891" y="3365170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" y="5564379"/>
            <a:ext cx="6981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replace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0" y="6434667"/>
            <a:ext cx="12022652" cy="423333"/>
            <a:chOff x="0" y="6434667"/>
            <a:chExt cx="12022652" cy="423333"/>
          </a:xfrm>
        </p:grpSpPr>
        <p:sp>
          <p:nvSpPr>
            <p:cNvPr id="85" name="Rectangle 84"/>
            <p:cNvSpPr/>
            <p:nvPr/>
          </p:nvSpPr>
          <p:spPr>
            <a:xfrm>
              <a:off x="0" y="6434667"/>
              <a:ext cx="6981669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87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4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8836" y="1959430"/>
            <a:ext cx="9033164" cy="2861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2"/>
          <p:cNvSpPr>
            <a:spLocks/>
          </p:cNvSpPr>
          <p:nvPr/>
        </p:nvSpPr>
        <p:spPr bwMode="auto">
          <a:xfrm>
            <a:off x="762618" y="1246911"/>
            <a:ext cx="3560000" cy="3988954"/>
          </a:xfrm>
          <a:custGeom>
            <a:avLst/>
            <a:gdLst>
              <a:gd name="T0" fmla="*/ 857 w 1471"/>
              <a:gd name="T1" fmla="*/ 119 h 1725"/>
              <a:gd name="T2" fmla="*/ 905 w 1471"/>
              <a:gd name="T3" fmla="*/ 145 h 1725"/>
              <a:gd name="T4" fmla="*/ 1045 w 1471"/>
              <a:gd name="T5" fmla="*/ 155 h 1725"/>
              <a:gd name="T6" fmla="*/ 1106 w 1471"/>
              <a:gd name="T7" fmla="*/ 159 h 1725"/>
              <a:gd name="T8" fmla="*/ 1106 w 1471"/>
              <a:gd name="T9" fmla="*/ 245 h 1725"/>
              <a:gd name="T10" fmla="*/ 1064 w 1471"/>
              <a:gd name="T11" fmla="*/ 207 h 1725"/>
              <a:gd name="T12" fmla="*/ 1166 w 1471"/>
              <a:gd name="T13" fmla="*/ 402 h 1725"/>
              <a:gd name="T14" fmla="*/ 1200 w 1471"/>
              <a:gd name="T15" fmla="*/ 481 h 1725"/>
              <a:gd name="T16" fmla="*/ 1253 w 1471"/>
              <a:gd name="T17" fmla="*/ 559 h 1725"/>
              <a:gd name="T18" fmla="*/ 1296 w 1471"/>
              <a:gd name="T19" fmla="*/ 626 h 1725"/>
              <a:gd name="T20" fmla="*/ 1352 w 1471"/>
              <a:gd name="T21" fmla="*/ 646 h 1725"/>
              <a:gd name="T22" fmla="*/ 1465 w 1471"/>
              <a:gd name="T23" fmla="*/ 622 h 1725"/>
              <a:gd name="T24" fmla="*/ 1418 w 1471"/>
              <a:gd name="T25" fmla="*/ 766 h 1725"/>
              <a:gd name="T26" fmla="*/ 1234 w 1471"/>
              <a:gd name="T27" fmla="*/ 974 h 1725"/>
              <a:gd name="T28" fmla="*/ 1215 w 1471"/>
              <a:gd name="T29" fmla="*/ 1081 h 1725"/>
              <a:gd name="T30" fmla="*/ 1238 w 1471"/>
              <a:gd name="T31" fmla="*/ 1149 h 1725"/>
              <a:gd name="T32" fmla="*/ 1236 w 1471"/>
              <a:gd name="T33" fmla="*/ 1219 h 1725"/>
              <a:gd name="T34" fmla="*/ 1134 w 1471"/>
              <a:gd name="T35" fmla="*/ 1342 h 1725"/>
              <a:gd name="T36" fmla="*/ 1132 w 1471"/>
              <a:gd name="T37" fmla="*/ 1419 h 1725"/>
              <a:gd name="T38" fmla="*/ 1103 w 1471"/>
              <a:gd name="T39" fmla="*/ 1471 h 1725"/>
              <a:gd name="T40" fmla="*/ 1077 w 1471"/>
              <a:gd name="T41" fmla="*/ 1525 h 1725"/>
              <a:gd name="T42" fmla="*/ 1016 w 1471"/>
              <a:gd name="T43" fmla="*/ 1626 h 1725"/>
              <a:gd name="T44" fmla="*/ 924 w 1471"/>
              <a:gd name="T45" fmla="*/ 1704 h 1725"/>
              <a:gd name="T46" fmla="*/ 880 w 1471"/>
              <a:gd name="T47" fmla="*/ 1701 h 1725"/>
              <a:gd name="T48" fmla="*/ 776 w 1471"/>
              <a:gd name="T49" fmla="*/ 1709 h 1725"/>
              <a:gd name="T50" fmla="*/ 755 w 1471"/>
              <a:gd name="T51" fmla="*/ 1673 h 1725"/>
              <a:gd name="T52" fmla="*/ 740 w 1471"/>
              <a:gd name="T53" fmla="*/ 1608 h 1725"/>
              <a:gd name="T54" fmla="*/ 678 w 1471"/>
              <a:gd name="T55" fmla="*/ 1421 h 1725"/>
              <a:gd name="T56" fmla="*/ 619 w 1471"/>
              <a:gd name="T57" fmla="*/ 1276 h 1725"/>
              <a:gd name="T58" fmla="*/ 656 w 1471"/>
              <a:gd name="T59" fmla="*/ 1119 h 1725"/>
              <a:gd name="T60" fmla="*/ 625 w 1471"/>
              <a:gd name="T61" fmla="*/ 1006 h 1725"/>
              <a:gd name="T62" fmla="*/ 579 w 1471"/>
              <a:gd name="T63" fmla="*/ 882 h 1725"/>
              <a:gd name="T64" fmla="*/ 587 w 1471"/>
              <a:gd name="T65" fmla="*/ 831 h 1725"/>
              <a:gd name="T66" fmla="*/ 507 w 1471"/>
              <a:gd name="T67" fmla="*/ 797 h 1725"/>
              <a:gd name="T68" fmla="*/ 354 w 1471"/>
              <a:gd name="T69" fmla="*/ 779 h 1725"/>
              <a:gd name="T70" fmla="*/ 282 w 1471"/>
              <a:gd name="T71" fmla="*/ 781 h 1725"/>
              <a:gd name="T72" fmla="*/ 187 w 1471"/>
              <a:gd name="T73" fmla="*/ 791 h 1725"/>
              <a:gd name="T74" fmla="*/ 68 w 1471"/>
              <a:gd name="T75" fmla="*/ 664 h 1725"/>
              <a:gd name="T76" fmla="*/ 13 w 1471"/>
              <a:gd name="T77" fmla="*/ 608 h 1725"/>
              <a:gd name="T78" fmla="*/ 11 w 1471"/>
              <a:gd name="T79" fmla="*/ 583 h 1725"/>
              <a:gd name="T80" fmla="*/ 32 w 1471"/>
              <a:gd name="T81" fmla="*/ 485 h 1725"/>
              <a:gd name="T82" fmla="*/ 38 w 1471"/>
              <a:gd name="T83" fmla="*/ 358 h 1725"/>
              <a:gd name="T84" fmla="*/ 132 w 1471"/>
              <a:gd name="T85" fmla="*/ 237 h 1725"/>
              <a:gd name="T86" fmla="*/ 179 w 1471"/>
              <a:gd name="T87" fmla="*/ 139 h 1725"/>
              <a:gd name="T88" fmla="*/ 242 w 1471"/>
              <a:gd name="T89" fmla="*/ 64 h 1725"/>
              <a:gd name="T90" fmla="*/ 322 w 1471"/>
              <a:gd name="T91" fmla="*/ 62 h 1725"/>
              <a:gd name="T92" fmla="*/ 469 w 1471"/>
              <a:gd name="T93" fmla="*/ 10 h 1725"/>
              <a:gd name="T94" fmla="*/ 528 w 1471"/>
              <a:gd name="T95" fmla="*/ 6 h 1725"/>
              <a:gd name="T96" fmla="*/ 581 w 1471"/>
              <a:gd name="T97" fmla="*/ 0 h 1725"/>
              <a:gd name="T98" fmla="*/ 615 w 1471"/>
              <a:gd name="T99" fmla="*/ 10 h 1725"/>
              <a:gd name="T100" fmla="*/ 613 w 1471"/>
              <a:gd name="T101" fmla="*/ 48 h 1725"/>
              <a:gd name="T102" fmla="*/ 638 w 1471"/>
              <a:gd name="T103" fmla="*/ 115 h 1725"/>
              <a:gd name="T104" fmla="*/ 781 w 1471"/>
              <a:gd name="T105" fmla="*/ 179 h 1725"/>
              <a:gd name="T106" fmla="*/ 797 w 1471"/>
              <a:gd name="T107" fmla="*/ 151 h 1725"/>
              <a:gd name="T108" fmla="*/ 841 w 1471"/>
              <a:gd name="T109" fmla="*/ 119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71" h="1725">
                <a:moveTo>
                  <a:pt x="841" y="119"/>
                </a:moveTo>
                <a:cubicBezTo>
                  <a:pt x="857" y="119"/>
                  <a:pt x="857" y="119"/>
                  <a:pt x="857" y="119"/>
                </a:cubicBezTo>
                <a:cubicBezTo>
                  <a:pt x="857" y="130"/>
                  <a:pt x="865" y="133"/>
                  <a:pt x="869" y="137"/>
                </a:cubicBezTo>
                <a:cubicBezTo>
                  <a:pt x="875" y="147"/>
                  <a:pt x="893" y="141"/>
                  <a:pt x="905" y="145"/>
                </a:cubicBezTo>
                <a:cubicBezTo>
                  <a:pt x="929" y="155"/>
                  <a:pt x="963" y="167"/>
                  <a:pt x="990" y="167"/>
                </a:cubicBezTo>
                <a:cubicBezTo>
                  <a:pt x="1014" y="167"/>
                  <a:pt x="1021" y="155"/>
                  <a:pt x="1045" y="155"/>
                </a:cubicBezTo>
                <a:cubicBezTo>
                  <a:pt x="1059" y="155"/>
                  <a:pt x="1068" y="165"/>
                  <a:pt x="1084" y="165"/>
                </a:cubicBezTo>
                <a:cubicBezTo>
                  <a:pt x="1096" y="165"/>
                  <a:pt x="1096" y="161"/>
                  <a:pt x="1106" y="159"/>
                </a:cubicBezTo>
                <a:cubicBezTo>
                  <a:pt x="1111" y="173"/>
                  <a:pt x="1121" y="184"/>
                  <a:pt x="1121" y="199"/>
                </a:cubicBezTo>
                <a:cubicBezTo>
                  <a:pt x="1121" y="206"/>
                  <a:pt x="1109" y="235"/>
                  <a:pt x="1106" y="245"/>
                </a:cubicBezTo>
                <a:cubicBezTo>
                  <a:pt x="1090" y="242"/>
                  <a:pt x="1077" y="207"/>
                  <a:pt x="1064" y="193"/>
                </a:cubicBezTo>
                <a:cubicBezTo>
                  <a:pt x="1064" y="207"/>
                  <a:pt x="1064" y="207"/>
                  <a:pt x="1064" y="207"/>
                </a:cubicBezTo>
                <a:cubicBezTo>
                  <a:pt x="1136" y="340"/>
                  <a:pt x="1136" y="340"/>
                  <a:pt x="1136" y="340"/>
                </a:cubicBezTo>
                <a:cubicBezTo>
                  <a:pt x="1132" y="357"/>
                  <a:pt x="1155" y="392"/>
                  <a:pt x="1166" y="402"/>
                </a:cubicBezTo>
                <a:cubicBezTo>
                  <a:pt x="1166" y="444"/>
                  <a:pt x="1166" y="444"/>
                  <a:pt x="1166" y="444"/>
                </a:cubicBezTo>
                <a:cubicBezTo>
                  <a:pt x="1174" y="465"/>
                  <a:pt x="1189" y="465"/>
                  <a:pt x="1200" y="481"/>
                </a:cubicBezTo>
                <a:cubicBezTo>
                  <a:pt x="1214" y="500"/>
                  <a:pt x="1206" y="521"/>
                  <a:pt x="1219" y="535"/>
                </a:cubicBezTo>
                <a:cubicBezTo>
                  <a:pt x="1231" y="548"/>
                  <a:pt x="1240" y="549"/>
                  <a:pt x="1253" y="559"/>
                </a:cubicBezTo>
                <a:cubicBezTo>
                  <a:pt x="1265" y="568"/>
                  <a:pt x="1272" y="601"/>
                  <a:pt x="1297" y="601"/>
                </a:cubicBezTo>
                <a:cubicBezTo>
                  <a:pt x="1297" y="615"/>
                  <a:pt x="1304" y="617"/>
                  <a:pt x="1296" y="626"/>
                </a:cubicBezTo>
                <a:cubicBezTo>
                  <a:pt x="1306" y="634"/>
                  <a:pt x="1316" y="660"/>
                  <a:pt x="1329" y="660"/>
                </a:cubicBezTo>
                <a:cubicBezTo>
                  <a:pt x="1341" y="660"/>
                  <a:pt x="1342" y="649"/>
                  <a:pt x="1352" y="646"/>
                </a:cubicBezTo>
                <a:cubicBezTo>
                  <a:pt x="1363" y="642"/>
                  <a:pt x="1371" y="648"/>
                  <a:pt x="1382" y="646"/>
                </a:cubicBezTo>
                <a:cubicBezTo>
                  <a:pt x="1411" y="642"/>
                  <a:pt x="1438" y="630"/>
                  <a:pt x="1465" y="622"/>
                </a:cubicBezTo>
                <a:cubicBezTo>
                  <a:pt x="1468" y="627"/>
                  <a:pt x="1471" y="630"/>
                  <a:pt x="1471" y="634"/>
                </a:cubicBezTo>
                <a:cubicBezTo>
                  <a:pt x="1471" y="680"/>
                  <a:pt x="1437" y="739"/>
                  <a:pt x="1418" y="766"/>
                </a:cubicBezTo>
                <a:cubicBezTo>
                  <a:pt x="1395" y="797"/>
                  <a:pt x="1385" y="826"/>
                  <a:pt x="1357" y="849"/>
                </a:cubicBezTo>
                <a:cubicBezTo>
                  <a:pt x="1307" y="890"/>
                  <a:pt x="1253" y="903"/>
                  <a:pt x="1234" y="974"/>
                </a:cubicBezTo>
                <a:cubicBezTo>
                  <a:pt x="1229" y="994"/>
                  <a:pt x="1209" y="999"/>
                  <a:pt x="1209" y="1022"/>
                </a:cubicBezTo>
                <a:cubicBezTo>
                  <a:pt x="1209" y="1046"/>
                  <a:pt x="1215" y="1057"/>
                  <a:pt x="1215" y="1081"/>
                </a:cubicBezTo>
                <a:cubicBezTo>
                  <a:pt x="1215" y="1108"/>
                  <a:pt x="1243" y="1122"/>
                  <a:pt x="1243" y="1137"/>
                </a:cubicBezTo>
                <a:cubicBezTo>
                  <a:pt x="1243" y="1142"/>
                  <a:pt x="1239" y="1147"/>
                  <a:pt x="1238" y="1149"/>
                </a:cubicBezTo>
                <a:cubicBezTo>
                  <a:pt x="1238" y="1169"/>
                  <a:pt x="1238" y="1169"/>
                  <a:pt x="1238" y="1169"/>
                </a:cubicBezTo>
                <a:cubicBezTo>
                  <a:pt x="1238" y="1181"/>
                  <a:pt x="1236" y="1196"/>
                  <a:pt x="1236" y="1219"/>
                </a:cubicBezTo>
                <a:cubicBezTo>
                  <a:pt x="1240" y="1223"/>
                  <a:pt x="1242" y="1228"/>
                  <a:pt x="1242" y="1235"/>
                </a:cubicBezTo>
                <a:cubicBezTo>
                  <a:pt x="1242" y="1297"/>
                  <a:pt x="1142" y="1290"/>
                  <a:pt x="1134" y="1342"/>
                </a:cubicBezTo>
                <a:cubicBezTo>
                  <a:pt x="1123" y="1344"/>
                  <a:pt x="1111" y="1357"/>
                  <a:pt x="1111" y="1366"/>
                </a:cubicBezTo>
                <a:cubicBezTo>
                  <a:pt x="1111" y="1383"/>
                  <a:pt x="1132" y="1395"/>
                  <a:pt x="1132" y="1419"/>
                </a:cubicBezTo>
                <a:cubicBezTo>
                  <a:pt x="1132" y="1432"/>
                  <a:pt x="1131" y="1458"/>
                  <a:pt x="1126" y="1465"/>
                </a:cubicBezTo>
                <a:cubicBezTo>
                  <a:pt x="1121" y="1471"/>
                  <a:pt x="1109" y="1468"/>
                  <a:pt x="1103" y="1471"/>
                </a:cubicBezTo>
                <a:cubicBezTo>
                  <a:pt x="1085" y="1480"/>
                  <a:pt x="1075" y="1488"/>
                  <a:pt x="1065" y="1508"/>
                </a:cubicBezTo>
                <a:cubicBezTo>
                  <a:pt x="1072" y="1512"/>
                  <a:pt x="1077" y="1518"/>
                  <a:pt x="1077" y="1525"/>
                </a:cubicBezTo>
                <a:cubicBezTo>
                  <a:pt x="1077" y="1547"/>
                  <a:pt x="1056" y="1564"/>
                  <a:pt x="1047" y="1574"/>
                </a:cubicBezTo>
                <a:cubicBezTo>
                  <a:pt x="1030" y="1592"/>
                  <a:pt x="1028" y="1610"/>
                  <a:pt x="1016" y="1626"/>
                </a:cubicBezTo>
                <a:cubicBezTo>
                  <a:pt x="997" y="1651"/>
                  <a:pt x="989" y="1673"/>
                  <a:pt x="958" y="1689"/>
                </a:cubicBezTo>
                <a:cubicBezTo>
                  <a:pt x="945" y="1696"/>
                  <a:pt x="926" y="1689"/>
                  <a:pt x="924" y="1704"/>
                </a:cubicBezTo>
                <a:cubicBezTo>
                  <a:pt x="914" y="1704"/>
                  <a:pt x="908" y="1709"/>
                  <a:pt x="901" y="1709"/>
                </a:cubicBezTo>
                <a:cubicBezTo>
                  <a:pt x="893" y="1709"/>
                  <a:pt x="888" y="1701"/>
                  <a:pt x="880" y="1701"/>
                </a:cubicBezTo>
                <a:cubicBezTo>
                  <a:pt x="848" y="1701"/>
                  <a:pt x="829" y="1725"/>
                  <a:pt x="800" y="1725"/>
                </a:cubicBezTo>
                <a:cubicBezTo>
                  <a:pt x="787" y="1725"/>
                  <a:pt x="781" y="1718"/>
                  <a:pt x="776" y="1709"/>
                </a:cubicBezTo>
                <a:cubicBezTo>
                  <a:pt x="772" y="1710"/>
                  <a:pt x="770" y="1712"/>
                  <a:pt x="769" y="1713"/>
                </a:cubicBezTo>
                <a:cubicBezTo>
                  <a:pt x="769" y="1697"/>
                  <a:pt x="761" y="1680"/>
                  <a:pt x="755" y="1673"/>
                </a:cubicBezTo>
                <a:cubicBezTo>
                  <a:pt x="761" y="1667"/>
                  <a:pt x="765" y="1661"/>
                  <a:pt x="765" y="1652"/>
                </a:cubicBezTo>
                <a:cubicBezTo>
                  <a:pt x="765" y="1639"/>
                  <a:pt x="744" y="1615"/>
                  <a:pt x="740" y="1608"/>
                </a:cubicBezTo>
                <a:cubicBezTo>
                  <a:pt x="712" y="1560"/>
                  <a:pt x="678" y="1513"/>
                  <a:pt x="678" y="1443"/>
                </a:cubicBezTo>
                <a:cubicBezTo>
                  <a:pt x="678" y="1430"/>
                  <a:pt x="678" y="1428"/>
                  <a:pt x="678" y="1421"/>
                </a:cubicBezTo>
                <a:cubicBezTo>
                  <a:pt x="678" y="1410"/>
                  <a:pt x="669" y="1406"/>
                  <a:pt x="663" y="1395"/>
                </a:cubicBezTo>
                <a:cubicBezTo>
                  <a:pt x="641" y="1358"/>
                  <a:pt x="619" y="1328"/>
                  <a:pt x="619" y="1276"/>
                </a:cubicBezTo>
                <a:cubicBezTo>
                  <a:pt x="619" y="1220"/>
                  <a:pt x="666" y="1207"/>
                  <a:pt x="666" y="1165"/>
                </a:cubicBezTo>
                <a:cubicBezTo>
                  <a:pt x="666" y="1145"/>
                  <a:pt x="659" y="1137"/>
                  <a:pt x="656" y="1119"/>
                </a:cubicBezTo>
                <a:cubicBezTo>
                  <a:pt x="651" y="1085"/>
                  <a:pt x="645" y="1073"/>
                  <a:pt x="638" y="1053"/>
                </a:cubicBezTo>
                <a:cubicBezTo>
                  <a:pt x="631" y="1037"/>
                  <a:pt x="634" y="1019"/>
                  <a:pt x="625" y="1006"/>
                </a:cubicBezTo>
                <a:cubicBezTo>
                  <a:pt x="605" y="979"/>
                  <a:pt x="562" y="952"/>
                  <a:pt x="562" y="914"/>
                </a:cubicBezTo>
                <a:cubicBezTo>
                  <a:pt x="562" y="905"/>
                  <a:pt x="574" y="886"/>
                  <a:pt x="579" y="882"/>
                </a:cubicBezTo>
                <a:cubicBezTo>
                  <a:pt x="576" y="875"/>
                  <a:pt x="579" y="874"/>
                  <a:pt x="579" y="871"/>
                </a:cubicBezTo>
                <a:cubicBezTo>
                  <a:pt x="579" y="861"/>
                  <a:pt x="579" y="837"/>
                  <a:pt x="587" y="831"/>
                </a:cubicBezTo>
                <a:cubicBezTo>
                  <a:pt x="578" y="813"/>
                  <a:pt x="565" y="797"/>
                  <a:pt x="539" y="797"/>
                </a:cubicBezTo>
                <a:cubicBezTo>
                  <a:pt x="525" y="797"/>
                  <a:pt x="514" y="797"/>
                  <a:pt x="507" y="797"/>
                </a:cubicBezTo>
                <a:cubicBezTo>
                  <a:pt x="485" y="797"/>
                  <a:pt x="479" y="751"/>
                  <a:pt x="448" y="751"/>
                </a:cubicBezTo>
                <a:cubicBezTo>
                  <a:pt x="410" y="751"/>
                  <a:pt x="382" y="770"/>
                  <a:pt x="354" y="779"/>
                </a:cubicBezTo>
                <a:cubicBezTo>
                  <a:pt x="342" y="783"/>
                  <a:pt x="338" y="793"/>
                  <a:pt x="327" y="793"/>
                </a:cubicBezTo>
                <a:cubicBezTo>
                  <a:pt x="316" y="793"/>
                  <a:pt x="297" y="781"/>
                  <a:pt x="282" y="781"/>
                </a:cubicBezTo>
                <a:cubicBezTo>
                  <a:pt x="252" y="781"/>
                  <a:pt x="239" y="797"/>
                  <a:pt x="210" y="797"/>
                </a:cubicBezTo>
                <a:cubicBezTo>
                  <a:pt x="201" y="797"/>
                  <a:pt x="190" y="793"/>
                  <a:pt x="187" y="791"/>
                </a:cubicBezTo>
                <a:cubicBezTo>
                  <a:pt x="166" y="774"/>
                  <a:pt x="122" y="747"/>
                  <a:pt x="106" y="722"/>
                </a:cubicBezTo>
                <a:cubicBezTo>
                  <a:pt x="91" y="699"/>
                  <a:pt x="87" y="680"/>
                  <a:pt x="68" y="664"/>
                </a:cubicBezTo>
                <a:cubicBezTo>
                  <a:pt x="63" y="660"/>
                  <a:pt x="23" y="622"/>
                  <a:pt x="23" y="619"/>
                </a:cubicBezTo>
                <a:cubicBezTo>
                  <a:pt x="19" y="615"/>
                  <a:pt x="16" y="613"/>
                  <a:pt x="13" y="608"/>
                </a:cubicBezTo>
                <a:cubicBezTo>
                  <a:pt x="15" y="608"/>
                  <a:pt x="15" y="608"/>
                  <a:pt x="15" y="608"/>
                </a:cubicBezTo>
                <a:cubicBezTo>
                  <a:pt x="15" y="596"/>
                  <a:pt x="11" y="590"/>
                  <a:pt x="11" y="583"/>
                </a:cubicBezTo>
                <a:cubicBezTo>
                  <a:pt x="11" y="572"/>
                  <a:pt x="5" y="568"/>
                  <a:pt x="0" y="556"/>
                </a:cubicBezTo>
                <a:cubicBezTo>
                  <a:pt x="16" y="548"/>
                  <a:pt x="32" y="505"/>
                  <a:pt x="32" y="485"/>
                </a:cubicBezTo>
                <a:cubicBezTo>
                  <a:pt x="32" y="450"/>
                  <a:pt x="16" y="428"/>
                  <a:pt x="16" y="396"/>
                </a:cubicBezTo>
                <a:cubicBezTo>
                  <a:pt x="16" y="380"/>
                  <a:pt x="34" y="370"/>
                  <a:pt x="38" y="358"/>
                </a:cubicBezTo>
                <a:cubicBezTo>
                  <a:pt x="48" y="327"/>
                  <a:pt x="70" y="285"/>
                  <a:pt x="88" y="258"/>
                </a:cubicBezTo>
                <a:cubicBezTo>
                  <a:pt x="99" y="243"/>
                  <a:pt x="119" y="245"/>
                  <a:pt x="132" y="237"/>
                </a:cubicBezTo>
                <a:cubicBezTo>
                  <a:pt x="144" y="230"/>
                  <a:pt x="163" y="214"/>
                  <a:pt x="166" y="201"/>
                </a:cubicBezTo>
                <a:cubicBezTo>
                  <a:pt x="176" y="172"/>
                  <a:pt x="164" y="159"/>
                  <a:pt x="179" y="139"/>
                </a:cubicBezTo>
                <a:cubicBezTo>
                  <a:pt x="199" y="113"/>
                  <a:pt x="225" y="88"/>
                  <a:pt x="244" y="64"/>
                </a:cubicBezTo>
                <a:cubicBezTo>
                  <a:pt x="242" y="64"/>
                  <a:pt x="242" y="64"/>
                  <a:pt x="242" y="64"/>
                </a:cubicBezTo>
                <a:cubicBezTo>
                  <a:pt x="248" y="56"/>
                  <a:pt x="250" y="48"/>
                  <a:pt x="257" y="42"/>
                </a:cubicBezTo>
                <a:cubicBezTo>
                  <a:pt x="276" y="56"/>
                  <a:pt x="296" y="62"/>
                  <a:pt x="322" y="62"/>
                </a:cubicBezTo>
                <a:cubicBezTo>
                  <a:pt x="338" y="62"/>
                  <a:pt x="341" y="52"/>
                  <a:pt x="350" y="48"/>
                </a:cubicBezTo>
                <a:cubicBezTo>
                  <a:pt x="379" y="33"/>
                  <a:pt x="435" y="10"/>
                  <a:pt x="469" y="10"/>
                </a:cubicBezTo>
                <a:cubicBezTo>
                  <a:pt x="480" y="10"/>
                  <a:pt x="490" y="18"/>
                  <a:pt x="496" y="18"/>
                </a:cubicBezTo>
                <a:cubicBezTo>
                  <a:pt x="504" y="18"/>
                  <a:pt x="516" y="6"/>
                  <a:pt x="528" y="6"/>
                </a:cubicBezTo>
                <a:cubicBezTo>
                  <a:pt x="538" y="6"/>
                  <a:pt x="542" y="12"/>
                  <a:pt x="550" y="12"/>
                </a:cubicBezTo>
                <a:cubicBezTo>
                  <a:pt x="566" y="12"/>
                  <a:pt x="566" y="0"/>
                  <a:pt x="581" y="0"/>
                </a:cubicBezTo>
                <a:cubicBezTo>
                  <a:pt x="595" y="0"/>
                  <a:pt x="591" y="14"/>
                  <a:pt x="603" y="14"/>
                </a:cubicBezTo>
                <a:cubicBezTo>
                  <a:pt x="608" y="14"/>
                  <a:pt x="610" y="10"/>
                  <a:pt x="615" y="10"/>
                </a:cubicBezTo>
                <a:cubicBezTo>
                  <a:pt x="614" y="21"/>
                  <a:pt x="603" y="20"/>
                  <a:pt x="603" y="30"/>
                </a:cubicBezTo>
                <a:cubicBezTo>
                  <a:pt x="603" y="37"/>
                  <a:pt x="613" y="41"/>
                  <a:pt x="613" y="48"/>
                </a:cubicBezTo>
                <a:cubicBezTo>
                  <a:pt x="613" y="60"/>
                  <a:pt x="603" y="66"/>
                  <a:pt x="603" y="78"/>
                </a:cubicBezTo>
                <a:cubicBezTo>
                  <a:pt x="603" y="98"/>
                  <a:pt x="623" y="115"/>
                  <a:pt x="638" y="115"/>
                </a:cubicBezTo>
                <a:cubicBezTo>
                  <a:pt x="647" y="115"/>
                  <a:pt x="653" y="115"/>
                  <a:pt x="659" y="115"/>
                </a:cubicBezTo>
                <a:cubicBezTo>
                  <a:pt x="708" y="115"/>
                  <a:pt x="725" y="179"/>
                  <a:pt x="781" y="179"/>
                </a:cubicBezTo>
                <a:cubicBezTo>
                  <a:pt x="788" y="179"/>
                  <a:pt x="797" y="171"/>
                  <a:pt x="797" y="167"/>
                </a:cubicBezTo>
                <a:cubicBezTo>
                  <a:pt x="797" y="161"/>
                  <a:pt x="797" y="157"/>
                  <a:pt x="797" y="151"/>
                </a:cubicBezTo>
                <a:cubicBezTo>
                  <a:pt x="797" y="126"/>
                  <a:pt x="815" y="126"/>
                  <a:pt x="838" y="118"/>
                </a:cubicBezTo>
                <a:lnTo>
                  <a:pt x="841" y="119"/>
                </a:lnTo>
                <a:close/>
              </a:path>
            </a:pathLst>
          </a:custGeom>
          <a:gradFill flip="none" rotWithShape="1">
            <a:gsLst>
              <a:gs pos="72568">
                <a:schemeClr val="accent4"/>
              </a:gs>
              <a:gs pos="25668">
                <a:schemeClr val="accent2"/>
              </a:gs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flood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62023" y="739079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6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53299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5247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60825594"/>
              </p:ext>
            </p:extLst>
          </p:nvPr>
        </p:nvGraphicFramePr>
        <p:xfrm>
          <a:off x="4500748" y="2292297"/>
          <a:ext cx="1561275" cy="21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84483792"/>
              </p:ext>
            </p:extLst>
          </p:nvPr>
        </p:nvGraphicFramePr>
        <p:xfrm>
          <a:off x="6417706" y="2374881"/>
          <a:ext cx="2515424" cy="2018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98181763"/>
              </p:ext>
            </p:extLst>
          </p:nvPr>
        </p:nvGraphicFramePr>
        <p:xfrm>
          <a:off x="9288813" y="2374881"/>
          <a:ext cx="2386610" cy="21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>
          <a:xfrm>
            <a:off x="3728852" y="5051199"/>
            <a:ext cx="7861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replace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 This is a sample text. You can replace Enter your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6" name="Rectangle 1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4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3771" y="2149435"/>
            <a:ext cx="3464721" cy="3376382"/>
            <a:chOff x="8988398" y="4654763"/>
            <a:chExt cx="1150255" cy="1084809"/>
          </a:xfrm>
          <a:gradFill>
            <a:gsLst>
              <a:gs pos="72568">
                <a:schemeClr val="accent4"/>
              </a:gs>
              <a:gs pos="25668">
                <a:schemeClr val="accent2"/>
              </a:gs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2" name="Freeform 38"/>
            <p:cNvSpPr>
              <a:spLocks/>
            </p:cNvSpPr>
            <p:nvPr/>
          </p:nvSpPr>
          <p:spPr bwMode="auto">
            <a:xfrm>
              <a:off x="9882845" y="5620616"/>
              <a:ext cx="109380" cy="118956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42"/>
            <p:cNvSpPr>
              <a:spLocks/>
            </p:cNvSpPr>
            <p:nvPr/>
          </p:nvSpPr>
          <p:spPr bwMode="auto">
            <a:xfrm>
              <a:off x="8988398" y="4654763"/>
              <a:ext cx="1150255" cy="917916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320146" y="3111332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0146" y="3828371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0146" y="4545410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0146" y="5252044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0146" y="3111332"/>
            <a:ext cx="2208811" cy="451263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20145" y="3828371"/>
            <a:ext cx="3040084" cy="45126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145" y="4545410"/>
            <a:ext cx="1555668" cy="451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20144" y="5252044"/>
            <a:ext cx="3467595" cy="45126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01390" y="1856831"/>
            <a:ext cx="5759534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You can replace </a:t>
            </a:r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 This is a sample text. You can replace Enter your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017" y="865856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6000" spc="-3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417" y="3152297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9417" y="3828371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54%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39417" y="4545410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39417" y="5252044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457924" y="3215626"/>
            <a:ext cx="298733" cy="253080"/>
            <a:chOff x="518" y="386"/>
            <a:chExt cx="3154" cy="2672"/>
          </a:xfrm>
          <a:solidFill>
            <a:schemeClr val="bg1"/>
          </a:solidFill>
        </p:grpSpPr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18" y="386"/>
              <a:ext cx="1649" cy="2672"/>
            </a:xfrm>
            <a:custGeom>
              <a:avLst/>
              <a:gdLst>
                <a:gd name="T0" fmla="*/ 1596 w 3298"/>
                <a:gd name="T1" fmla="*/ 4589 h 5346"/>
                <a:gd name="T2" fmla="*/ 1502 w 3298"/>
                <a:gd name="T3" fmla="*/ 4629 h 5346"/>
                <a:gd name="T4" fmla="*/ 1432 w 3298"/>
                <a:gd name="T5" fmla="*/ 4700 h 5346"/>
                <a:gd name="T6" fmla="*/ 1391 w 3298"/>
                <a:gd name="T7" fmla="*/ 4794 h 5346"/>
                <a:gd name="T8" fmla="*/ 1391 w 3298"/>
                <a:gd name="T9" fmla="*/ 4901 h 5346"/>
                <a:gd name="T10" fmla="*/ 1432 w 3298"/>
                <a:gd name="T11" fmla="*/ 4995 h 5346"/>
                <a:gd name="T12" fmla="*/ 1502 w 3298"/>
                <a:gd name="T13" fmla="*/ 5066 h 5346"/>
                <a:gd name="T14" fmla="*/ 1596 w 3298"/>
                <a:gd name="T15" fmla="*/ 5104 h 5346"/>
                <a:gd name="T16" fmla="*/ 1702 w 3298"/>
                <a:gd name="T17" fmla="*/ 5104 h 5346"/>
                <a:gd name="T18" fmla="*/ 1796 w 3298"/>
                <a:gd name="T19" fmla="*/ 5066 h 5346"/>
                <a:gd name="T20" fmla="*/ 1867 w 3298"/>
                <a:gd name="T21" fmla="*/ 4995 h 5346"/>
                <a:gd name="T22" fmla="*/ 1907 w 3298"/>
                <a:gd name="T23" fmla="*/ 4901 h 5346"/>
                <a:gd name="T24" fmla="*/ 1907 w 3298"/>
                <a:gd name="T25" fmla="*/ 4794 h 5346"/>
                <a:gd name="T26" fmla="*/ 1867 w 3298"/>
                <a:gd name="T27" fmla="*/ 4700 h 5346"/>
                <a:gd name="T28" fmla="*/ 1796 w 3298"/>
                <a:gd name="T29" fmla="*/ 4629 h 5346"/>
                <a:gd name="T30" fmla="*/ 1702 w 3298"/>
                <a:gd name="T31" fmla="*/ 4589 h 5346"/>
                <a:gd name="T32" fmla="*/ 554 w 3298"/>
                <a:gd name="T33" fmla="*/ 443 h 5346"/>
                <a:gd name="T34" fmla="*/ 502 w 3298"/>
                <a:gd name="T35" fmla="*/ 460 h 5346"/>
                <a:gd name="T36" fmla="*/ 471 w 3298"/>
                <a:gd name="T37" fmla="*/ 502 h 5346"/>
                <a:gd name="T38" fmla="*/ 466 w 3298"/>
                <a:gd name="T39" fmla="*/ 4317 h 5346"/>
                <a:gd name="T40" fmla="*/ 483 w 3298"/>
                <a:gd name="T41" fmla="*/ 4369 h 5346"/>
                <a:gd name="T42" fmla="*/ 525 w 3298"/>
                <a:gd name="T43" fmla="*/ 4400 h 5346"/>
                <a:gd name="T44" fmla="*/ 2744 w 3298"/>
                <a:gd name="T45" fmla="*/ 4403 h 5346"/>
                <a:gd name="T46" fmla="*/ 2796 w 3298"/>
                <a:gd name="T47" fmla="*/ 4388 h 5346"/>
                <a:gd name="T48" fmla="*/ 2827 w 3298"/>
                <a:gd name="T49" fmla="*/ 4344 h 5346"/>
                <a:gd name="T50" fmla="*/ 2832 w 3298"/>
                <a:gd name="T51" fmla="*/ 531 h 5346"/>
                <a:gd name="T52" fmla="*/ 2815 w 3298"/>
                <a:gd name="T53" fmla="*/ 479 h 5346"/>
                <a:gd name="T54" fmla="*/ 2773 w 3298"/>
                <a:gd name="T55" fmla="*/ 449 h 5346"/>
                <a:gd name="T56" fmla="*/ 554 w 3298"/>
                <a:gd name="T57" fmla="*/ 443 h 5346"/>
                <a:gd name="T58" fmla="*/ 2880 w 3298"/>
                <a:gd name="T59" fmla="*/ 0 h 5346"/>
                <a:gd name="T60" fmla="*/ 3013 w 3298"/>
                <a:gd name="T61" fmla="*/ 21 h 5346"/>
                <a:gd name="T62" fmla="*/ 3128 w 3298"/>
                <a:gd name="T63" fmla="*/ 81 h 5346"/>
                <a:gd name="T64" fmla="*/ 3218 w 3298"/>
                <a:gd name="T65" fmla="*/ 171 h 5346"/>
                <a:gd name="T66" fmla="*/ 3277 w 3298"/>
                <a:gd name="T67" fmla="*/ 286 h 5346"/>
                <a:gd name="T68" fmla="*/ 3298 w 3298"/>
                <a:gd name="T69" fmla="*/ 418 h 5346"/>
                <a:gd name="T70" fmla="*/ 3292 w 3298"/>
                <a:gd name="T71" fmla="*/ 4997 h 5346"/>
                <a:gd name="T72" fmla="*/ 3252 w 3298"/>
                <a:gd name="T73" fmla="*/ 5122 h 5346"/>
                <a:gd name="T74" fmla="*/ 3175 w 3298"/>
                <a:gd name="T75" fmla="*/ 5223 h 5346"/>
                <a:gd name="T76" fmla="*/ 3072 w 3298"/>
                <a:gd name="T77" fmla="*/ 5300 h 5346"/>
                <a:gd name="T78" fmla="*/ 2949 w 3298"/>
                <a:gd name="T79" fmla="*/ 5340 h 5346"/>
                <a:gd name="T80" fmla="*/ 416 w 3298"/>
                <a:gd name="T81" fmla="*/ 5346 h 5346"/>
                <a:gd name="T82" fmla="*/ 286 w 3298"/>
                <a:gd name="T83" fmla="*/ 5325 h 5346"/>
                <a:gd name="T84" fmla="*/ 171 w 3298"/>
                <a:gd name="T85" fmla="*/ 5265 h 5346"/>
                <a:gd name="T86" fmla="*/ 80 w 3298"/>
                <a:gd name="T87" fmla="*/ 5175 h 5346"/>
                <a:gd name="T88" fmla="*/ 21 w 3298"/>
                <a:gd name="T89" fmla="*/ 5060 h 5346"/>
                <a:gd name="T90" fmla="*/ 0 w 3298"/>
                <a:gd name="T91" fmla="*/ 4930 h 5346"/>
                <a:gd name="T92" fmla="*/ 0 w 3298"/>
                <a:gd name="T93" fmla="*/ 418 h 5346"/>
                <a:gd name="T94" fmla="*/ 21 w 3298"/>
                <a:gd name="T95" fmla="*/ 286 h 5346"/>
                <a:gd name="T96" fmla="*/ 80 w 3298"/>
                <a:gd name="T97" fmla="*/ 171 h 5346"/>
                <a:gd name="T98" fmla="*/ 171 w 3298"/>
                <a:gd name="T99" fmla="*/ 81 h 5346"/>
                <a:gd name="T100" fmla="*/ 286 w 3298"/>
                <a:gd name="T101" fmla="*/ 21 h 5346"/>
                <a:gd name="T102" fmla="*/ 416 w 3298"/>
                <a:gd name="T103" fmla="*/ 0 h 5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8" h="5346">
                  <a:moveTo>
                    <a:pt x="1648" y="4584"/>
                  </a:moveTo>
                  <a:lnTo>
                    <a:pt x="1596" y="4589"/>
                  </a:lnTo>
                  <a:lnTo>
                    <a:pt x="1547" y="4605"/>
                  </a:lnTo>
                  <a:lnTo>
                    <a:pt x="1502" y="4629"/>
                  </a:lnTo>
                  <a:lnTo>
                    <a:pt x="1462" y="4662"/>
                  </a:lnTo>
                  <a:lnTo>
                    <a:pt x="1432" y="4700"/>
                  </a:lnTo>
                  <a:lnTo>
                    <a:pt x="1407" y="4744"/>
                  </a:lnTo>
                  <a:lnTo>
                    <a:pt x="1391" y="4794"/>
                  </a:lnTo>
                  <a:lnTo>
                    <a:pt x="1386" y="4848"/>
                  </a:lnTo>
                  <a:lnTo>
                    <a:pt x="1391" y="4901"/>
                  </a:lnTo>
                  <a:lnTo>
                    <a:pt x="1407" y="4949"/>
                  </a:lnTo>
                  <a:lnTo>
                    <a:pt x="1432" y="4995"/>
                  </a:lnTo>
                  <a:lnTo>
                    <a:pt x="1462" y="5034"/>
                  </a:lnTo>
                  <a:lnTo>
                    <a:pt x="1502" y="5066"/>
                  </a:lnTo>
                  <a:lnTo>
                    <a:pt x="1547" y="5089"/>
                  </a:lnTo>
                  <a:lnTo>
                    <a:pt x="1596" y="5104"/>
                  </a:lnTo>
                  <a:lnTo>
                    <a:pt x="1648" y="5110"/>
                  </a:lnTo>
                  <a:lnTo>
                    <a:pt x="1702" y="5104"/>
                  </a:lnTo>
                  <a:lnTo>
                    <a:pt x="1752" y="5089"/>
                  </a:lnTo>
                  <a:lnTo>
                    <a:pt x="1796" y="5066"/>
                  </a:lnTo>
                  <a:lnTo>
                    <a:pt x="1836" y="5034"/>
                  </a:lnTo>
                  <a:lnTo>
                    <a:pt x="1867" y="4995"/>
                  </a:lnTo>
                  <a:lnTo>
                    <a:pt x="1891" y="4949"/>
                  </a:lnTo>
                  <a:lnTo>
                    <a:pt x="1907" y="4901"/>
                  </a:lnTo>
                  <a:lnTo>
                    <a:pt x="1913" y="4848"/>
                  </a:lnTo>
                  <a:lnTo>
                    <a:pt x="1907" y="4794"/>
                  </a:lnTo>
                  <a:lnTo>
                    <a:pt x="1891" y="4744"/>
                  </a:lnTo>
                  <a:lnTo>
                    <a:pt x="1867" y="4700"/>
                  </a:lnTo>
                  <a:lnTo>
                    <a:pt x="1836" y="4662"/>
                  </a:lnTo>
                  <a:lnTo>
                    <a:pt x="1796" y="4629"/>
                  </a:lnTo>
                  <a:lnTo>
                    <a:pt x="1752" y="4605"/>
                  </a:lnTo>
                  <a:lnTo>
                    <a:pt x="1702" y="4589"/>
                  </a:lnTo>
                  <a:lnTo>
                    <a:pt x="1648" y="4584"/>
                  </a:lnTo>
                  <a:close/>
                  <a:moveTo>
                    <a:pt x="554" y="443"/>
                  </a:moveTo>
                  <a:lnTo>
                    <a:pt x="525" y="449"/>
                  </a:lnTo>
                  <a:lnTo>
                    <a:pt x="502" y="460"/>
                  </a:lnTo>
                  <a:lnTo>
                    <a:pt x="483" y="479"/>
                  </a:lnTo>
                  <a:lnTo>
                    <a:pt x="471" y="502"/>
                  </a:lnTo>
                  <a:lnTo>
                    <a:pt x="466" y="531"/>
                  </a:lnTo>
                  <a:lnTo>
                    <a:pt x="466" y="4317"/>
                  </a:lnTo>
                  <a:lnTo>
                    <a:pt x="471" y="4344"/>
                  </a:lnTo>
                  <a:lnTo>
                    <a:pt x="483" y="4369"/>
                  </a:lnTo>
                  <a:lnTo>
                    <a:pt x="502" y="4388"/>
                  </a:lnTo>
                  <a:lnTo>
                    <a:pt x="525" y="4400"/>
                  </a:lnTo>
                  <a:lnTo>
                    <a:pt x="554" y="4403"/>
                  </a:lnTo>
                  <a:lnTo>
                    <a:pt x="2744" y="4403"/>
                  </a:lnTo>
                  <a:lnTo>
                    <a:pt x="2773" y="4400"/>
                  </a:lnTo>
                  <a:lnTo>
                    <a:pt x="2796" y="4388"/>
                  </a:lnTo>
                  <a:lnTo>
                    <a:pt x="2815" y="4369"/>
                  </a:lnTo>
                  <a:lnTo>
                    <a:pt x="2827" y="4344"/>
                  </a:lnTo>
                  <a:lnTo>
                    <a:pt x="2832" y="4317"/>
                  </a:lnTo>
                  <a:lnTo>
                    <a:pt x="2832" y="531"/>
                  </a:lnTo>
                  <a:lnTo>
                    <a:pt x="2827" y="502"/>
                  </a:lnTo>
                  <a:lnTo>
                    <a:pt x="2815" y="479"/>
                  </a:lnTo>
                  <a:lnTo>
                    <a:pt x="2796" y="460"/>
                  </a:lnTo>
                  <a:lnTo>
                    <a:pt x="2773" y="449"/>
                  </a:lnTo>
                  <a:lnTo>
                    <a:pt x="2744" y="443"/>
                  </a:lnTo>
                  <a:lnTo>
                    <a:pt x="554" y="443"/>
                  </a:lnTo>
                  <a:close/>
                  <a:moveTo>
                    <a:pt x="416" y="0"/>
                  </a:moveTo>
                  <a:lnTo>
                    <a:pt x="2880" y="0"/>
                  </a:lnTo>
                  <a:lnTo>
                    <a:pt x="2949" y="6"/>
                  </a:lnTo>
                  <a:lnTo>
                    <a:pt x="3013" y="21"/>
                  </a:lnTo>
                  <a:lnTo>
                    <a:pt x="3072" y="46"/>
                  </a:lnTo>
                  <a:lnTo>
                    <a:pt x="3128" y="81"/>
                  </a:lnTo>
                  <a:lnTo>
                    <a:pt x="3175" y="123"/>
                  </a:lnTo>
                  <a:lnTo>
                    <a:pt x="3218" y="171"/>
                  </a:lnTo>
                  <a:lnTo>
                    <a:pt x="3252" y="226"/>
                  </a:lnTo>
                  <a:lnTo>
                    <a:pt x="3277" y="286"/>
                  </a:lnTo>
                  <a:lnTo>
                    <a:pt x="3292" y="349"/>
                  </a:lnTo>
                  <a:lnTo>
                    <a:pt x="3298" y="418"/>
                  </a:lnTo>
                  <a:lnTo>
                    <a:pt x="3298" y="4930"/>
                  </a:lnTo>
                  <a:lnTo>
                    <a:pt x="3292" y="4997"/>
                  </a:lnTo>
                  <a:lnTo>
                    <a:pt x="3277" y="5060"/>
                  </a:lnTo>
                  <a:lnTo>
                    <a:pt x="3252" y="5122"/>
                  </a:lnTo>
                  <a:lnTo>
                    <a:pt x="3218" y="5175"/>
                  </a:lnTo>
                  <a:lnTo>
                    <a:pt x="3175" y="5223"/>
                  </a:lnTo>
                  <a:lnTo>
                    <a:pt x="3128" y="5265"/>
                  </a:lnTo>
                  <a:lnTo>
                    <a:pt x="3072" y="5300"/>
                  </a:lnTo>
                  <a:lnTo>
                    <a:pt x="3013" y="5325"/>
                  </a:lnTo>
                  <a:lnTo>
                    <a:pt x="2949" y="5340"/>
                  </a:lnTo>
                  <a:lnTo>
                    <a:pt x="2880" y="5346"/>
                  </a:lnTo>
                  <a:lnTo>
                    <a:pt x="416" y="5346"/>
                  </a:lnTo>
                  <a:lnTo>
                    <a:pt x="349" y="5340"/>
                  </a:lnTo>
                  <a:lnTo>
                    <a:pt x="286" y="5325"/>
                  </a:lnTo>
                  <a:lnTo>
                    <a:pt x="226" y="5300"/>
                  </a:lnTo>
                  <a:lnTo>
                    <a:pt x="171" y="5265"/>
                  </a:lnTo>
                  <a:lnTo>
                    <a:pt x="123" y="5223"/>
                  </a:lnTo>
                  <a:lnTo>
                    <a:pt x="80" y="5175"/>
                  </a:lnTo>
                  <a:lnTo>
                    <a:pt x="46" y="5122"/>
                  </a:lnTo>
                  <a:lnTo>
                    <a:pt x="21" y="5060"/>
                  </a:lnTo>
                  <a:lnTo>
                    <a:pt x="6" y="4997"/>
                  </a:lnTo>
                  <a:lnTo>
                    <a:pt x="0" y="4930"/>
                  </a:lnTo>
                  <a:lnTo>
                    <a:pt x="0" y="2678"/>
                  </a:lnTo>
                  <a:lnTo>
                    <a:pt x="0" y="418"/>
                  </a:lnTo>
                  <a:lnTo>
                    <a:pt x="6" y="349"/>
                  </a:lnTo>
                  <a:lnTo>
                    <a:pt x="21" y="286"/>
                  </a:lnTo>
                  <a:lnTo>
                    <a:pt x="46" y="226"/>
                  </a:lnTo>
                  <a:lnTo>
                    <a:pt x="80" y="171"/>
                  </a:lnTo>
                  <a:lnTo>
                    <a:pt x="123" y="123"/>
                  </a:lnTo>
                  <a:lnTo>
                    <a:pt x="171" y="81"/>
                  </a:lnTo>
                  <a:lnTo>
                    <a:pt x="226" y="46"/>
                  </a:lnTo>
                  <a:lnTo>
                    <a:pt x="286" y="21"/>
                  </a:lnTo>
                  <a:lnTo>
                    <a:pt x="349" y="6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078" y="628"/>
              <a:ext cx="594" cy="2022"/>
            </a:xfrm>
            <a:custGeom>
              <a:avLst/>
              <a:gdLst>
                <a:gd name="T0" fmla="*/ 264 w 1188"/>
                <a:gd name="T1" fmla="*/ 6 h 4045"/>
                <a:gd name="T2" fmla="*/ 344 w 1188"/>
                <a:gd name="T3" fmla="*/ 38 h 4045"/>
                <a:gd name="T4" fmla="*/ 494 w 1188"/>
                <a:gd name="T5" fmla="*/ 188 h 4045"/>
                <a:gd name="T6" fmla="*/ 699 w 1188"/>
                <a:gd name="T7" fmla="*/ 448 h 4045"/>
                <a:gd name="T8" fmla="*/ 868 w 1188"/>
                <a:gd name="T9" fmla="*/ 726 h 4045"/>
                <a:gd name="T10" fmla="*/ 1000 w 1188"/>
                <a:gd name="T11" fmla="*/ 1017 h 4045"/>
                <a:gd name="T12" fmla="*/ 1098 w 1188"/>
                <a:gd name="T13" fmla="*/ 1320 h 4045"/>
                <a:gd name="T14" fmla="*/ 1161 w 1188"/>
                <a:gd name="T15" fmla="*/ 1630 h 4045"/>
                <a:gd name="T16" fmla="*/ 1188 w 1188"/>
                <a:gd name="T17" fmla="*/ 1944 h 4045"/>
                <a:gd name="T18" fmla="*/ 1178 w 1188"/>
                <a:gd name="T19" fmla="*/ 2258 h 4045"/>
                <a:gd name="T20" fmla="*/ 1134 w 1188"/>
                <a:gd name="T21" fmla="*/ 2570 h 4045"/>
                <a:gd name="T22" fmla="*/ 1054 w 1188"/>
                <a:gd name="T23" fmla="*/ 2877 h 4045"/>
                <a:gd name="T24" fmla="*/ 939 w 1188"/>
                <a:gd name="T25" fmla="*/ 3175 h 4045"/>
                <a:gd name="T26" fmla="*/ 787 w 1188"/>
                <a:gd name="T27" fmla="*/ 3459 h 4045"/>
                <a:gd name="T28" fmla="*/ 601 w 1188"/>
                <a:gd name="T29" fmla="*/ 3729 h 4045"/>
                <a:gd name="T30" fmla="*/ 379 w 1188"/>
                <a:gd name="T31" fmla="*/ 3980 h 4045"/>
                <a:gd name="T32" fmla="*/ 306 w 1188"/>
                <a:gd name="T33" fmla="*/ 4028 h 4045"/>
                <a:gd name="T34" fmla="*/ 222 w 1188"/>
                <a:gd name="T35" fmla="*/ 4045 h 4045"/>
                <a:gd name="T36" fmla="*/ 139 w 1188"/>
                <a:gd name="T37" fmla="*/ 4028 h 4045"/>
                <a:gd name="T38" fmla="*/ 65 w 1188"/>
                <a:gd name="T39" fmla="*/ 3980 h 4045"/>
                <a:gd name="T40" fmla="*/ 17 w 1188"/>
                <a:gd name="T41" fmla="*/ 3905 h 4045"/>
                <a:gd name="T42" fmla="*/ 0 w 1188"/>
                <a:gd name="T43" fmla="*/ 3823 h 4045"/>
                <a:gd name="T44" fmla="*/ 17 w 1188"/>
                <a:gd name="T45" fmla="*/ 3738 h 4045"/>
                <a:gd name="T46" fmla="*/ 65 w 1188"/>
                <a:gd name="T47" fmla="*/ 3666 h 4045"/>
                <a:gd name="T48" fmla="*/ 266 w 1188"/>
                <a:gd name="T49" fmla="*/ 3438 h 4045"/>
                <a:gd name="T50" fmla="*/ 431 w 1188"/>
                <a:gd name="T51" fmla="*/ 3193 h 4045"/>
                <a:gd name="T52" fmla="*/ 561 w 1188"/>
                <a:gd name="T53" fmla="*/ 2930 h 4045"/>
                <a:gd name="T54" fmla="*/ 657 w 1188"/>
                <a:gd name="T55" fmla="*/ 2658 h 4045"/>
                <a:gd name="T56" fmla="*/ 718 w 1188"/>
                <a:gd name="T57" fmla="*/ 2379 h 4045"/>
                <a:gd name="T58" fmla="*/ 745 w 1188"/>
                <a:gd name="T59" fmla="*/ 2093 h 4045"/>
                <a:gd name="T60" fmla="*/ 735 w 1188"/>
                <a:gd name="T61" fmla="*/ 1808 h 4045"/>
                <a:gd name="T62" fmla="*/ 691 w 1188"/>
                <a:gd name="T63" fmla="*/ 1526 h 4045"/>
                <a:gd name="T64" fmla="*/ 613 w 1188"/>
                <a:gd name="T65" fmla="*/ 1249 h 4045"/>
                <a:gd name="T66" fmla="*/ 500 w 1188"/>
                <a:gd name="T67" fmla="*/ 982 h 4045"/>
                <a:gd name="T68" fmla="*/ 352 w 1188"/>
                <a:gd name="T69" fmla="*/ 728 h 4045"/>
                <a:gd name="T70" fmla="*/ 170 w 1188"/>
                <a:gd name="T71" fmla="*/ 490 h 4045"/>
                <a:gd name="T72" fmla="*/ 36 w 1188"/>
                <a:gd name="T73" fmla="*/ 345 h 4045"/>
                <a:gd name="T74" fmla="*/ 3 w 1188"/>
                <a:gd name="T75" fmla="*/ 264 h 4045"/>
                <a:gd name="T76" fmla="*/ 3 w 1188"/>
                <a:gd name="T77" fmla="*/ 180 h 4045"/>
                <a:gd name="T78" fmla="*/ 36 w 1188"/>
                <a:gd name="T79" fmla="*/ 101 h 4045"/>
                <a:gd name="T80" fmla="*/ 99 w 1188"/>
                <a:gd name="T81" fmla="*/ 38 h 4045"/>
                <a:gd name="T82" fmla="*/ 180 w 1188"/>
                <a:gd name="T83" fmla="*/ 6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8" h="4045">
                  <a:moveTo>
                    <a:pt x="222" y="0"/>
                  </a:moveTo>
                  <a:lnTo>
                    <a:pt x="264" y="6"/>
                  </a:lnTo>
                  <a:lnTo>
                    <a:pt x="306" y="17"/>
                  </a:lnTo>
                  <a:lnTo>
                    <a:pt x="344" y="38"/>
                  </a:lnTo>
                  <a:lnTo>
                    <a:pt x="379" y="65"/>
                  </a:lnTo>
                  <a:lnTo>
                    <a:pt x="494" y="188"/>
                  </a:lnTo>
                  <a:lnTo>
                    <a:pt x="601" y="316"/>
                  </a:lnTo>
                  <a:lnTo>
                    <a:pt x="699" y="448"/>
                  </a:lnTo>
                  <a:lnTo>
                    <a:pt x="787" y="586"/>
                  </a:lnTo>
                  <a:lnTo>
                    <a:pt x="868" y="726"/>
                  </a:lnTo>
                  <a:lnTo>
                    <a:pt x="939" y="871"/>
                  </a:lnTo>
                  <a:lnTo>
                    <a:pt x="1000" y="1017"/>
                  </a:lnTo>
                  <a:lnTo>
                    <a:pt x="1054" y="1168"/>
                  </a:lnTo>
                  <a:lnTo>
                    <a:pt x="1098" y="1320"/>
                  </a:lnTo>
                  <a:lnTo>
                    <a:pt x="1134" y="1475"/>
                  </a:lnTo>
                  <a:lnTo>
                    <a:pt x="1161" y="1630"/>
                  </a:lnTo>
                  <a:lnTo>
                    <a:pt x="1178" y="1787"/>
                  </a:lnTo>
                  <a:lnTo>
                    <a:pt x="1188" y="1944"/>
                  </a:lnTo>
                  <a:lnTo>
                    <a:pt x="1188" y="2101"/>
                  </a:lnTo>
                  <a:lnTo>
                    <a:pt x="1178" y="2258"/>
                  </a:lnTo>
                  <a:lnTo>
                    <a:pt x="1161" y="2415"/>
                  </a:lnTo>
                  <a:lnTo>
                    <a:pt x="1134" y="2570"/>
                  </a:lnTo>
                  <a:lnTo>
                    <a:pt x="1098" y="2725"/>
                  </a:lnTo>
                  <a:lnTo>
                    <a:pt x="1054" y="2877"/>
                  </a:lnTo>
                  <a:lnTo>
                    <a:pt x="1000" y="3028"/>
                  </a:lnTo>
                  <a:lnTo>
                    <a:pt x="939" y="3175"/>
                  </a:lnTo>
                  <a:lnTo>
                    <a:pt x="868" y="3319"/>
                  </a:lnTo>
                  <a:lnTo>
                    <a:pt x="787" y="3459"/>
                  </a:lnTo>
                  <a:lnTo>
                    <a:pt x="699" y="3597"/>
                  </a:lnTo>
                  <a:lnTo>
                    <a:pt x="601" y="3729"/>
                  </a:lnTo>
                  <a:lnTo>
                    <a:pt x="494" y="3857"/>
                  </a:lnTo>
                  <a:lnTo>
                    <a:pt x="379" y="3980"/>
                  </a:lnTo>
                  <a:lnTo>
                    <a:pt x="344" y="4008"/>
                  </a:lnTo>
                  <a:lnTo>
                    <a:pt x="306" y="4028"/>
                  </a:lnTo>
                  <a:lnTo>
                    <a:pt x="264" y="4039"/>
                  </a:lnTo>
                  <a:lnTo>
                    <a:pt x="222" y="4045"/>
                  </a:lnTo>
                  <a:lnTo>
                    <a:pt x="180" y="4039"/>
                  </a:lnTo>
                  <a:lnTo>
                    <a:pt x="139" y="4028"/>
                  </a:lnTo>
                  <a:lnTo>
                    <a:pt x="99" y="4008"/>
                  </a:lnTo>
                  <a:lnTo>
                    <a:pt x="65" y="3980"/>
                  </a:lnTo>
                  <a:lnTo>
                    <a:pt x="36" y="3945"/>
                  </a:lnTo>
                  <a:lnTo>
                    <a:pt x="17" y="3905"/>
                  </a:lnTo>
                  <a:lnTo>
                    <a:pt x="3" y="3865"/>
                  </a:lnTo>
                  <a:lnTo>
                    <a:pt x="0" y="3823"/>
                  </a:lnTo>
                  <a:lnTo>
                    <a:pt x="3" y="3781"/>
                  </a:lnTo>
                  <a:lnTo>
                    <a:pt x="17" y="3738"/>
                  </a:lnTo>
                  <a:lnTo>
                    <a:pt x="36" y="3700"/>
                  </a:lnTo>
                  <a:lnTo>
                    <a:pt x="65" y="3666"/>
                  </a:lnTo>
                  <a:lnTo>
                    <a:pt x="170" y="3555"/>
                  </a:lnTo>
                  <a:lnTo>
                    <a:pt x="266" y="3438"/>
                  </a:lnTo>
                  <a:lnTo>
                    <a:pt x="352" y="3317"/>
                  </a:lnTo>
                  <a:lnTo>
                    <a:pt x="431" y="3193"/>
                  </a:lnTo>
                  <a:lnTo>
                    <a:pt x="500" y="3062"/>
                  </a:lnTo>
                  <a:lnTo>
                    <a:pt x="561" y="2930"/>
                  </a:lnTo>
                  <a:lnTo>
                    <a:pt x="613" y="2796"/>
                  </a:lnTo>
                  <a:lnTo>
                    <a:pt x="657" y="2658"/>
                  </a:lnTo>
                  <a:lnTo>
                    <a:pt x="691" y="2518"/>
                  </a:lnTo>
                  <a:lnTo>
                    <a:pt x="718" y="2379"/>
                  </a:lnTo>
                  <a:lnTo>
                    <a:pt x="735" y="2237"/>
                  </a:lnTo>
                  <a:lnTo>
                    <a:pt x="745" y="2093"/>
                  </a:lnTo>
                  <a:lnTo>
                    <a:pt x="745" y="1952"/>
                  </a:lnTo>
                  <a:lnTo>
                    <a:pt x="735" y="1808"/>
                  </a:lnTo>
                  <a:lnTo>
                    <a:pt x="718" y="1666"/>
                  </a:lnTo>
                  <a:lnTo>
                    <a:pt x="691" y="1526"/>
                  </a:lnTo>
                  <a:lnTo>
                    <a:pt x="657" y="1387"/>
                  </a:lnTo>
                  <a:lnTo>
                    <a:pt x="613" y="1249"/>
                  </a:lnTo>
                  <a:lnTo>
                    <a:pt x="561" y="1115"/>
                  </a:lnTo>
                  <a:lnTo>
                    <a:pt x="500" y="982"/>
                  </a:lnTo>
                  <a:lnTo>
                    <a:pt x="431" y="852"/>
                  </a:lnTo>
                  <a:lnTo>
                    <a:pt x="352" y="728"/>
                  </a:lnTo>
                  <a:lnTo>
                    <a:pt x="266" y="607"/>
                  </a:lnTo>
                  <a:lnTo>
                    <a:pt x="170" y="490"/>
                  </a:lnTo>
                  <a:lnTo>
                    <a:pt x="65" y="379"/>
                  </a:lnTo>
                  <a:lnTo>
                    <a:pt x="36" y="345"/>
                  </a:lnTo>
                  <a:lnTo>
                    <a:pt x="17" y="306"/>
                  </a:lnTo>
                  <a:lnTo>
                    <a:pt x="3" y="264"/>
                  </a:lnTo>
                  <a:lnTo>
                    <a:pt x="0" y="222"/>
                  </a:lnTo>
                  <a:lnTo>
                    <a:pt x="3" y="180"/>
                  </a:lnTo>
                  <a:lnTo>
                    <a:pt x="17" y="140"/>
                  </a:lnTo>
                  <a:lnTo>
                    <a:pt x="36" y="101"/>
                  </a:lnTo>
                  <a:lnTo>
                    <a:pt x="65" y="65"/>
                  </a:lnTo>
                  <a:lnTo>
                    <a:pt x="99" y="38"/>
                  </a:lnTo>
                  <a:lnTo>
                    <a:pt x="139" y="17"/>
                  </a:lnTo>
                  <a:lnTo>
                    <a:pt x="180" y="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755" y="952"/>
              <a:ext cx="460" cy="1375"/>
            </a:xfrm>
            <a:custGeom>
              <a:avLst/>
              <a:gdLst>
                <a:gd name="T0" fmla="*/ 264 w 920"/>
                <a:gd name="T1" fmla="*/ 4 h 2751"/>
                <a:gd name="T2" fmla="*/ 343 w 920"/>
                <a:gd name="T3" fmla="*/ 37 h 2751"/>
                <a:gd name="T4" fmla="*/ 473 w 920"/>
                <a:gd name="T5" fmla="*/ 167 h 2751"/>
                <a:gd name="T6" fmla="*/ 634 w 920"/>
                <a:gd name="T7" fmla="*/ 383 h 2751"/>
                <a:gd name="T8" fmla="*/ 759 w 920"/>
                <a:gd name="T9" fmla="*/ 617 h 2751"/>
                <a:gd name="T10" fmla="*/ 849 w 920"/>
                <a:gd name="T11" fmla="*/ 864 h 2751"/>
                <a:gd name="T12" fmla="*/ 902 w 920"/>
                <a:gd name="T13" fmla="*/ 1117 h 2751"/>
                <a:gd name="T14" fmla="*/ 920 w 920"/>
                <a:gd name="T15" fmla="*/ 1375 h 2751"/>
                <a:gd name="T16" fmla="*/ 902 w 920"/>
                <a:gd name="T17" fmla="*/ 1634 h 2751"/>
                <a:gd name="T18" fmla="*/ 849 w 920"/>
                <a:gd name="T19" fmla="*/ 1889 h 2751"/>
                <a:gd name="T20" fmla="*/ 759 w 920"/>
                <a:gd name="T21" fmla="*/ 2134 h 2751"/>
                <a:gd name="T22" fmla="*/ 634 w 920"/>
                <a:gd name="T23" fmla="*/ 2367 h 2751"/>
                <a:gd name="T24" fmla="*/ 473 w 920"/>
                <a:gd name="T25" fmla="*/ 2584 h 2751"/>
                <a:gd name="T26" fmla="*/ 343 w 920"/>
                <a:gd name="T27" fmla="*/ 2714 h 2751"/>
                <a:gd name="T28" fmla="*/ 264 w 920"/>
                <a:gd name="T29" fmla="*/ 2747 h 2751"/>
                <a:gd name="T30" fmla="*/ 180 w 920"/>
                <a:gd name="T31" fmla="*/ 2747 h 2751"/>
                <a:gd name="T32" fmla="*/ 99 w 920"/>
                <a:gd name="T33" fmla="*/ 2714 h 2751"/>
                <a:gd name="T34" fmla="*/ 36 w 920"/>
                <a:gd name="T35" fmla="*/ 2651 h 2751"/>
                <a:gd name="T36" fmla="*/ 4 w 920"/>
                <a:gd name="T37" fmla="*/ 2572 h 2751"/>
                <a:gd name="T38" fmla="*/ 4 w 920"/>
                <a:gd name="T39" fmla="*/ 2486 h 2751"/>
                <a:gd name="T40" fmla="*/ 36 w 920"/>
                <a:gd name="T41" fmla="*/ 2408 h 2751"/>
                <a:gd name="T42" fmla="*/ 147 w 920"/>
                <a:gd name="T43" fmla="*/ 2283 h 2751"/>
                <a:gd name="T44" fmla="*/ 283 w 920"/>
                <a:gd name="T45" fmla="*/ 2090 h 2751"/>
                <a:gd name="T46" fmla="*/ 385 w 920"/>
                <a:gd name="T47" fmla="*/ 1879 h 2751"/>
                <a:gd name="T48" fmla="*/ 448 w 920"/>
                <a:gd name="T49" fmla="*/ 1659 h 2751"/>
                <a:gd name="T50" fmla="*/ 477 w 920"/>
                <a:gd name="T51" fmla="*/ 1433 h 2751"/>
                <a:gd name="T52" fmla="*/ 467 w 920"/>
                <a:gd name="T53" fmla="*/ 1205 h 2751"/>
                <a:gd name="T54" fmla="*/ 421 w 920"/>
                <a:gd name="T55" fmla="*/ 981 h 2751"/>
                <a:gd name="T56" fmla="*/ 339 w 920"/>
                <a:gd name="T57" fmla="*/ 764 h 2751"/>
                <a:gd name="T58" fmla="*/ 220 w 920"/>
                <a:gd name="T59" fmla="*/ 563 h 2751"/>
                <a:gd name="T60" fmla="*/ 65 w 920"/>
                <a:gd name="T61" fmla="*/ 378 h 2751"/>
                <a:gd name="T62" fmla="*/ 17 w 920"/>
                <a:gd name="T63" fmla="*/ 305 h 2751"/>
                <a:gd name="T64" fmla="*/ 0 w 920"/>
                <a:gd name="T65" fmla="*/ 222 h 2751"/>
                <a:gd name="T66" fmla="*/ 17 w 920"/>
                <a:gd name="T67" fmla="*/ 138 h 2751"/>
                <a:gd name="T68" fmla="*/ 65 w 920"/>
                <a:gd name="T69" fmla="*/ 65 h 2751"/>
                <a:gd name="T70" fmla="*/ 138 w 920"/>
                <a:gd name="T71" fmla="*/ 16 h 2751"/>
                <a:gd name="T72" fmla="*/ 222 w 920"/>
                <a:gd name="T73" fmla="*/ 0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2751">
                  <a:moveTo>
                    <a:pt x="222" y="0"/>
                  </a:moveTo>
                  <a:lnTo>
                    <a:pt x="264" y="4"/>
                  </a:lnTo>
                  <a:lnTo>
                    <a:pt x="304" y="16"/>
                  </a:lnTo>
                  <a:lnTo>
                    <a:pt x="343" y="37"/>
                  </a:lnTo>
                  <a:lnTo>
                    <a:pt x="379" y="65"/>
                  </a:lnTo>
                  <a:lnTo>
                    <a:pt x="473" y="167"/>
                  </a:lnTo>
                  <a:lnTo>
                    <a:pt x="557" y="272"/>
                  </a:lnTo>
                  <a:lnTo>
                    <a:pt x="634" y="383"/>
                  </a:lnTo>
                  <a:lnTo>
                    <a:pt x="701" y="498"/>
                  </a:lnTo>
                  <a:lnTo>
                    <a:pt x="759" y="617"/>
                  </a:lnTo>
                  <a:lnTo>
                    <a:pt x="808" y="740"/>
                  </a:lnTo>
                  <a:lnTo>
                    <a:pt x="849" y="864"/>
                  </a:lnTo>
                  <a:lnTo>
                    <a:pt x="879" y="990"/>
                  </a:lnTo>
                  <a:lnTo>
                    <a:pt x="902" y="1117"/>
                  </a:lnTo>
                  <a:lnTo>
                    <a:pt x="916" y="1247"/>
                  </a:lnTo>
                  <a:lnTo>
                    <a:pt x="920" y="1375"/>
                  </a:lnTo>
                  <a:lnTo>
                    <a:pt x="916" y="1506"/>
                  </a:lnTo>
                  <a:lnTo>
                    <a:pt x="902" y="1634"/>
                  </a:lnTo>
                  <a:lnTo>
                    <a:pt x="879" y="1762"/>
                  </a:lnTo>
                  <a:lnTo>
                    <a:pt x="849" y="1889"/>
                  </a:lnTo>
                  <a:lnTo>
                    <a:pt x="808" y="2011"/>
                  </a:lnTo>
                  <a:lnTo>
                    <a:pt x="759" y="2134"/>
                  </a:lnTo>
                  <a:lnTo>
                    <a:pt x="701" y="2253"/>
                  </a:lnTo>
                  <a:lnTo>
                    <a:pt x="634" y="2367"/>
                  </a:lnTo>
                  <a:lnTo>
                    <a:pt x="557" y="2479"/>
                  </a:lnTo>
                  <a:lnTo>
                    <a:pt x="473" y="2584"/>
                  </a:lnTo>
                  <a:lnTo>
                    <a:pt x="379" y="2685"/>
                  </a:lnTo>
                  <a:lnTo>
                    <a:pt x="343" y="2714"/>
                  </a:lnTo>
                  <a:lnTo>
                    <a:pt x="304" y="2735"/>
                  </a:lnTo>
                  <a:lnTo>
                    <a:pt x="264" y="2747"/>
                  </a:lnTo>
                  <a:lnTo>
                    <a:pt x="222" y="2751"/>
                  </a:lnTo>
                  <a:lnTo>
                    <a:pt x="180" y="2747"/>
                  </a:lnTo>
                  <a:lnTo>
                    <a:pt x="138" y="2735"/>
                  </a:lnTo>
                  <a:lnTo>
                    <a:pt x="99" y="2714"/>
                  </a:lnTo>
                  <a:lnTo>
                    <a:pt x="65" y="2685"/>
                  </a:lnTo>
                  <a:lnTo>
                    <a:pt x="36" y="2651"/>
                  </a:lnTo>
                  <a:lnTo>
                    <a:pt x="17" y="2613"/>
                  </a:lnTo>
                  <a:lnTo>
                    <a:pt x="4" y="2572"/>
                  </a:lnTo>
                  <a:lnTo>
                    <a:pt x="0" y="2528"/>
                  </a:lnTo>
                  <a:lnTo>
                    <a:pt x="4" y="2486"/>
                  </a:lnTo>
                  <a:lnTo>
                    <a:pt x="17" y="2446"/>
                  </a:lnTo>
                  <a:lnTo>
                    <a:pt x="36" y="2408"/>
                  </a:lnTo>
                  <a:lnTo>
                    <a:pt x="65" y="2373"/>
                  </a:lnTo>
                  <a:lnTo>
                    <a:pt x="147" y="2283"/>
                  </a:lnTo>
                  <a:lnTo>
                    <a:pt x="220" y="2187"/>
                  </a:lnTo>
                  <a:lnTo>
                    <a:pt x="283" y="2090"/>
                  </a:lnTo>
                  <a:lnTo>
                    <a:pt x="339" y="1986"/>
                  </a:lnTo>
                  <a:lnTo>
                    <a:pt x="385" y="1879"/>
                  </a:lnTo>
                  <a:lnTo>
                    <a:pt x="421" y="1770"/>
                  </a:lnTo>
                  <a:lnTo>
                    <a:pt x="448" y="1659"/>
                  </a:lnTo>
                  <a:lnTo>
                    <a:pt x="467" y="1546"/>
                  </a:lnTo>
                  <a:lnTo>
                    <a:pt x="477" y="1433"/>
                  </a:lnTo>
                  <a:lnTo>
                    <a:pt x="477" y="1318"/>
                  </a:lnTo>
                  <a:lnTo>
                    <a:pt x="467" y="1205"/>
                  </a:lnTo>
                  <a:lnTo>
                    <a:pt x="448" y="1092"/>
                  </a:lnTo>
                  <a:lnTo>
                    <a:pt x="421" y="981"/>
                  </a:lnTo>
                  <a:lnTo>
                    <a:pt x="385" y="872"/>
                  </a:lnTo>
                  <a:lnTo>
                    <a:pt x="339" y="764"/>
                  </a:lnTo>
                  <a:lnTo>
                    <a:pt x="283" y="661"/>
                  </a:lnTo>
                  <a:lnTo>
                    <a:pt x="220" y="563"/>
                  </a:lnTo>
                  <a:lnTo>
                    <a:pt x="147" y="468"/>
                  </a:lnTo>
                  <a:lnTo>
                    <a:pt x="65" y="378"/>
                  </a:lnTo>
                  <a:lnTo>
                    <a:pt x="36" y="343"/>
                  </a:lnTo>
                  <a:lnTo>
                    <a:pt x="17" y="305"/>
                  </a:lnTo>
                  <a:lnTo>
                    <a:pt x="4" y="265"/>
                  </a:lnTo>
                  <a:lnTo>
                    <a:pt x="0" y="222"/>
                  </a:lnTo>
                  <a:lnTo>
                    <a:pt x="4" y="180"/>
                  </a:lnTo>
                  <a:lnTo>
                    <a:pt x="17" y="138"/>
                  </a:lnTo>
                  <a:lnTo>
                    <a:pt x="36" y="100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429" y="1278"/>
              <a:ext cx="325" cy="722"/>
            </a:xfrm>
            <a:custGeom>
              <a:avLst/>
              <a:gdLst>
                <a:gd name="T0" fmla="*/ 223 w 652"/>
                <a:gd name="T1" fmla="*/ 0 h 1444"/>
                <a:gd name="T2" fmla="*/ 265 w 652"/>
                <a:gd name="T3" fmla="*/ 4 h 1444"/>
                <a:gd name="T4" fmla="*/ 305 w 652"/>
                <a:gd name="T5" fmla="*/ 16 h 1444"/>
                <a:gd name="T6" fmla="*/ 345 w 652"/>
                <a:gd name="T7" fmla="*/ 37 h 1444"/>
                <a:gd name="T8" fmla="*/ 380 w 652"/>
                <a:gd name="T9" fmla="*/ 66 h 1444"/>
                <a:gd name="T10" fmla="*/ 443 w 652"/>
                <a:gd name="T11" fmla="*/ 134 h 1444"/>
                <a:gd name="T12" fmla="*/ 498 w 652"/>
                <a:gd name="T13" fmla="*/ 211 h 1444"/>
                <a:gd name="T14" fmla="*/ 544 w 652"/>
                <a:gd name="T15" fmla="*/ 290 h 1444"/>
                <a:gd name="T16" fmla="*/ 583 w 652"/>
                <a:gd name="T17" fmla="*/ 372 h 1444"/>
                <a:gd name="T18" fmla="*/ 613 w 652"/>
                <a:gd name="T19" fmla="*/ 458 h 1444"/>
                <a:gd name="T20" fmla="*/ 635 w 652"/>
                <a:gd name="T21" fmla="*/ 544 h 1444"/>
                <a:gd name="T22" fmla="*/ 648 w 652"/>
                <a:gd name="T23" fmla="*/ 632 h 1444"/>
                <a:gd name="T24" fmla="*/ 652 w 652"/>
                <a:gd name="T25" fmla="*/ 722 h 1444"/>
                <a:gd name="T26" fmla="*/ 648 w 652"/>
                <a:gd name="T27" fmla="*/ 812 h 1444"/>
                <a:gd name="T28" fmla="*/ 635 w 652"/>
                <a:gd name="T29" fmla="*/ 901 h 1444"/>
                <a:gd name="T30" fmla="*/ 613 w 652"/>
                <a:gd name="T31" fmla="*/ 987 h 1444"/>
                <a:gd name="T32" fmla="*/ 583 w 652"/>
                <a:gd name="T33" fmla="*/ 1073 h 1444"/>
                <a:gd name="T34" fmla="*/ 544 w 652"/>
                <a:gd name="T35" fmla="*/ 1155 h 1444"/>
                <a:gd name="T36" fmla="*/ 498 w 652"/>
                <a:gd name="T37" fmla="*/ 1234 h 1444"/>
                <a:gd name="T38" fmla="*/ 443 w 652"/>
                <a:gd name="T39" fmla="*/ 1310 h 1444"/>
                <a:gd name="T40" fmla="*/ 380 w 652"/>
                <a:gd name="T41" fmla="*/ 1381 h 1444"/>
                <a:gd name="T42" fmla="*/ 345 w 652"/>
                <a:gd name="T43" fmla="*/ 1408 h 1444"/>
                <a:gd name="T44" fmla="*/ 305 w 652"/>
                <a:gd name="T45" fmla="*/ 1429 h 1444"/>
                <a:gd name="T46" fmla="*/ 265 w 652"/>
                <a:gd name="T47" fmla="*/ 1441 h 1444"/>
                <a:gd name="T48" fmla="*/ 223 w 652"/>
                <a:gd name="T49" fmla="*/ 1444 h 1444"/>
                <a:gd name="T50" fmla="*/ 180 w 652"/>
                <a:gd name="T51" fmla="*/ 1441 h 1444"/>
                <a:gd name="T52" fmla="*/ 138 w 652"/>
                <a:gd name="T53" fmla="*/ 1429 h 1444"/>
                <a:gd name="T54" fmla="*/ 100 w 652"/>
                <a:gd name="T55" fmla="*/ 1408 h 1444"/>
                <a:gd name="T56" fmla="*/ 65 w 652"/>
                <a:gd name="T57" fmla="*/ 1381 h 1444"/>
                <a:gd name="T58" fmla="*/ 37 w 652"/>
                <a:gd name="T59" fmla="*/ 1345 h 1444"/>
                <a:gd name="T60" fmla="*/ 17 w 652"/>
                <a:gd name="T61" fmla="*/ 1307 h 1444"/>
                <a:gd name="T62" fmla="*/ 4 w 652"/>
                <a:gd name="T63" fmla="*/ 1266 h 1444"/>
                <a:gd name="T64" fmla="*/ 0 w 652"/>
                <a:gd name="T65" fmla="*/ 1224 h 1444"/>
                <a:gd name="T66" fmla="*/ 4 w 652"/>
                <a:gd name="T67" fmla="*/ 1182 h 1444"/>
                <a:gd name="T68" fmla="*/ 17 w 652"/>
                <a:gd name="T69" fmla="*/ 1140 h 1444"/>
                <a:gd name="T70" fmla="*/ 37 w 652"/>
                <a:gd name="T71" fmla="*/ 1102 h 1444"/>
                <a:gd name="T72" fmla="*/ 65 w 652"/>
                <a:gd name="T73" fmla="*/ 1067 h 1444"/>
                <a:gd name="T74" fmla="*/ 113 w 652"/>
                <a:gd name="T75" fmla="*/ 1012 h 1444"/>
                <a:gd name="T76" fmla="*/ 150 w 652"/>
                <a:gd name="T77" fmla="*/ 952 h 1444"/>
                <a:gd name="T78" fmla="*/ 178 w 652"/>
                <a:gd name="T79" fmla="*/ 889 h 1444"/>
                <a:gd name="T80" fmla="*/ 198 w 652"/>
                <a:gd name="T81" fmla="*/ 824 h 1444"/>
                <a:gd name="T82" fmla="*/ 207 w 652"/>
                <a:gd name="T83" fmla="*/ 757 h 1444"/>
                <a:gd name="T84" fmla="*/ 207 w 652"/>
                <a:gd name="T85" fmla="*/ 688 h 1444"/>
                <a:gd name="T86" fmla="*/ 198 w 652"/>
                <a:gd name="T87" fmla="*/ 621 h 1444"/>
                <a:gd name="T88" fmla="*/ 178 w 652"/>
                <a:gd name="T89" fmla="*/ 556 h 1444"/>
                <a:gd name="T90" fmla="*/ 150 w 652"/>
                <a:gd name="T91" fmla="*/ 493 h 1444"/>
                <a:gd name="T92" fmla="*/ 113 w 652"/>
                <a:gd name="T93" fmla="*/ 433 h 1444"/>
                <a:gd name="T94" fmla="*/ 65 w 652"/>
                <a:gd name="T95" fmla="*/ 378 h 1444"/>
                <a:gd name="T96" fmla="*/ 37 w 652"/>
                <a:gd name="T97" fmla="*/ 343 h 1444"/>
                <a:gd name="T98" fmla="*/ 17 w 652"/>
                <a:gd name="T99" fmla="*/ 305 h 1444"/>
                <a:gd name="T100" fmla="*/ 4 w 652"/>
                <a:gd name="T101" fmla="*/ 263 h 1444"/>
                <a:gd name="T102" fmla="*/ 0 w 652"/>
                <a:gd name="T103" fmla="*/ 221 h 1444"/>
                <a:gd name="T104" fmla="*/ 4 w 652"/>
                <a:gd name="T105" fmla="*/ 178 h 1444"/>
                <a:gd name="T106" fmla="*/ 17 w 652"/>
                <a:gd name="T107" fmla="*/ 138 h 1444"/>
                <a:gd name="T108" fmla="*/ 37 w 652"/>
                <a:gd name="T109" fmla="*/ 100 h 1444"/>
                <a:gd name="T110" fmla="*/ 65 w 652"/>
                <a:gd name="T111" fmla="*/ 66 h 1444"/>
                <a:gd name="T112" fmla="*/ 100 w 652"/>
                <a:gd name="T113" fmla="*/ 37 h 1444"/>
                <a:gd name="T114" fmla="*/ 138 w 652"/>
                <a:gd name="T115" fmla="*/ 16 h 1444"/>
                <a:gd name="T116" fmla="*/ 180 w 652"/>
                <a:gd name="T117" fmla="*/ 4 h 1444"/>
                <a:gd name="T118" fmla="*/ 223 w 652"/>
                <a:gd name="T119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1444">
                  <a:moveTo>
                    <a:pt x="223" y="0"/>
                  </a:moveTo>
                  <a:lnTo>
                    <a:pt x="265" y="4"/>
                  </a:lnTo>
                  <a:lnTo>
                    <a:pt x="305" y="16"/>
                  </a:lnTo>
                  <a:lnTo>
                    <a:pt x="345" y="37"/>
                  </a:lnTo>
                  <a:lnTo>
                    <a:pt x="380" y="66"/>
                  </a:lnTo>
                  <a:lnTo>
                    <a:pt x="443" y="134"/>
                  </a:lnTo>
                  <a:lnTo>
                    <a:pt x="498" y="211"/>
                  </a:lnTo>
                  <a:lnTo>
                    <a:pt x="544" y="290"/>
                  </a:lnTo>
                  <a:lnTo>
                    <a:pt x="583" y="372"/>
                  </a:lnTo>
                  <a:lnTo>
                    <a:pt x="613" y="458"/>
                  </a:lnTo>
                  <a:lnTo>
                    <a:pt x="635" y="544"/>
                  </a:lnTo>
                  <a:lnTo>
                    <a:pt x="648" y="632"/>
                  </a:lnTo>
                  <a:lnTo>
                    <a:pt x="652" y="722"/>
                  </a:lnTo>
                  <a:lnTo>
                    <a:pt x="648" y="812"/>
                  </a:lnTo>
                  <a:lnTo>
                    <a:pt x="635" y="901"/>
                  </a:lnTo>
                  <a:lnTo>
                    <a:pt x="613" y="987"/>
                  </a:lnTo>
                  <a:lnTo>
                    <a:pt x="583" y="1073"/>
                  </a:lnTo>
                  <a:lnTo>
                    <a:pt x="544" y="1155"/>
                  </a:lnTo>
                  <a:lnTo>
                    <a:pt x="498" y="1234"/>
                  </a:lnTo>
                  <a:lnTo>
                    <a:pt x="443" y="1310"/>
                  </a:lnTo>
                  <a:lnTo>
                    <a:pt x="380" y="1381"/>
                  </a:lnTo>
                  <a:lnTo>
                    <a:pt x="345" y="1408"/>
                  </a:lnTo>
                  <a:lnTo>
                    <a:pt x="305" y="1429"/>
                  </a:lnTo>
                  <a:lnTo>
                    <a:pt x="265" y="1441"/>
                  </a:lnTo>
                  <a:lnTo>
                    <a:pt x="223" y="1444"/>
                  </a:lnTo>
                  <a:lnTo>
                    <a:pt x="180" y="1441"/>
                  </a:lnTo>
                  <a:lnTo>
                    <a:pt x="138" y="1429"/>
                  </a:lnTo>
                  <a:lnTo>
                    <a:pt x="100" y="1408"/>
                  </a:lnTo>
                  <a:lnTo>
                    <a:pt x="65" y="1381"/>
                  </a:lnTo>
                  <a:lnTo>
                    <a:pt x="37" y="1345"/>
                  </a:lnTo>
                  <a:lnTo>
                    <a:pt x="17" y="1307"/>
                  </a:lnTo>
                  <a:lnTo>
                    <a:pt x="4" y="1266"/>
                  </a:lnTo>
                  <a:lnTo>
                    <a:pt x="0" y="1224"/>
                  </a:lnTo>
                  <a:lnTo>
                    <a:pt x="4" y="1182"/>
                  </a:lnTo>
                  <a:lnTo>
                    <a:pt x="17" y="1140"/>
                  </a:lnTo>
                  <a:lnTo>
                    <a:pt x="37" y="1102"/>
                  </a:lnTo>
                  <a:lnTo>
                    <a:pt x="65" y="1067"/>
                  </a:lnTo>
                  <a:lnTo>
                    <a:pt x="113" y="1012"/>
                  </a:lnTo>
                  <a:lnTo>
                    <a:pt x="150" y="952"/>
                  </a:lnTo>
                  <a:lnTo>
                    <a:pt x="178" y="889"/>
                  </a:lnTo>
                  <a:lnTo>
                    <a:pt x="198" y="824"/>
                  </a:lnTo>
                  <a:lnTo>
                    <a:pt x="207" y="757"/>
                  </a:lnTo>
                  <a:lnTo>
                    <a:pt x="207" y="688"/>
                  </a:lnTo>
                  <a:lnTo>
                    <a:pt x="198" y="621"/>
                  </a:lnTo>
                  <a:lnTo>
                    <a:pt x="178" y="556"/>
                  </a:lnTo>
                  <a:lnTo>
                    <a:pt x="150" y="493"/>
                  </a:lnTo>
                  <a:lnTo>
                    <a:pt x="113" y="433"/>
                  </a:lnTo>
                  <a:lnTo>
                    <a:pt x="65" y="378"/>
                  </a:lnTo>
                  <a:lnTo>
                    <a:pt x="37" y="343"/>
                  </a:lnTo>
                  <a:lnTo>
                    <a:pt x="17" y="305"/>
                  </a:lnTo>
                  <a:lnTo>
                    <a:pt x="4" y="263"/>
                  </a:lnTo>
                  <a:lnTo>
                    <a:pt x="0" y="221"/>
                  </a:lnTo>
                  <a:lnTo>
                    <a:pt x="4" y="178"/>
                  </a:lnTo>
                  <a:lnTo>
                    <a:pt x="17" y="138"/>
                  </a:lnTo>
                  <a:lnTo>
                    <a:pt x="37" y="100"/>
                  </a:lnTo>
                  <a:lnTo>
                    <a:pt x="65" y="66"/>
                  </a:lnTo>
                  <a:lnTo>
                    <a:pt x="100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12"/>
          <p:cNvGrpSpPr>
            <a:grpSpLocks noChangeAspect="1"/>
          </p:cNvGrpSpPr>
          <p:nvPr/>
        </p:nvGrpSpPr>
        <p:grpSpPr bwMode="auto">
          <a:xfrm>
            <a:off x="5485222" y="3904715"/>
            <a:ext cx="244137" cy="287273"/>
            <a:chOff x="2493" y="575"/>
            <a:chExt cx="2694" cy="3170"/>
          </a:xfrm>
          <a:solidFill>
            <a:schemeClr val="bg1"/>
          </a:solidFill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2493" y="1160"/>
              <a:ext cx="1592" cy="2585"/>
            </a:xfrm>
            <a:custGeom>
              <a:avLst/>
              <a:gdLst>
                <a:gd name="T0" fmla="*/ 1541 w 3184"/>
                <a:gd name="T1" fmla="*/ 4439 h 5171"/>
                <a:gd name="T2" fmla="*/ 1450 w 3184"/>
                <a:gd name="T3" fmla="*/ 4477 h 5171"/>
                <a:gd name="T4" fmla="*/ 1381 w 3184"/>
                <a:gd name="T5" fmla="*/ 4545 h 5171"/>
                <a:gd name="T6" fmla="*/ 1342 w 3184"/>
                <a:gd name="T7" fmla="*/ 4636 h 5171"/>
                <a:gd name="T8" fmla="*/ 1342 w 3184"/>
                <a:gd name="T9" fmla="*/ 4738 h 5171"/>
                <a:gd name="T10" fmla="*/ 1381 w 3184"/>
                <a:gd name="T11" fmla="*/ 4831 h 5171"/>
                <a:gd name="T12" fmla="*/ 1450 w 3184"/>
                <a:gd name="T13" fmla="*/ 4898 h 5171"/>
                <a:gd name="T14" fmla="*/ 1541 w 3184"/>
                <a:gd name="T15" fmla="*/ 4937 h 5171"/>
                <a:gd name="T16" fmla="*/ 1643 w 3184"/>
                <a:gd name="T17" fmla="*/ 4937 h 5171"/>
                <a:gd name="T18" fmla="*/ 1734 w 3184"/>
                <a:gd name="T19" fmla="*/ 4898 h 5171"/>
                <a:gd name="T20" fmla="*/ 1803 w 3184"/>
                <a:gd name="T21" fmla="*/ 4831 h 5171"/>
                <a:gd name="T22" fmla="*/ 1842 w 3184"/>
                <a:gd name="T23" fmla="*/ 4738 h 5171"/>
                <a:gd name="T24" fmla="*/ 1842 w 3184"/>
                <a:gd name="T25" fmla="*/ 4636 h 5171"/>
                <a:gd name="T26" fmla="*/ 1803 w 3184"/>
                <a:gd name="T27" fmla="*/ 4545 h 5171"/>
                <a:gd name="T28" fmla="*/ 1734 w 3184"/>
                <a:gd name="T29" fmla="*/ 4477 h 5171"/>
                <a:gd name="T30" fmla="*/ 1643 w 3184"/>
                <a:gd name="T31" fmla="*/ 4439 h 5171"/>
                <a:gd name="T32" fmla="*/ 403 w 3184"/>
                <a:gd name="T33" fmla="*/ 0 h 5171"/>
                <a:gd name="T34" fmla="*/ 1905 w 3184"/>
                <a:gd name="T35" fmla="*/ 428 h 5171"/>
                <a:gd name="T36" fmla="*/ 507 w 3184"/>
                <a:gd name="T37" fmla="*/ 432 h 5171"/>
                <a:gd name="T38" fmla="*/ 467 w 3184"/>
                <a:gd name="T39" fmla="*/ 463 h 5171"/>
                <a:gd name="T40" fmla="*/ 449 w 3184"/>
                <a:gd name="T41" fmla="*/ 511 h 5171"/>
                <a:gd name="T42" fmla="*/ 455 w 3184"/>
                <a:gd name="T43" fmla="*/ 4201 h 5171"/>
                <a:gd name="T44" fmla="*/ 484 w 3184"/>
                <a:gd name="T45" fmla="*/ 4244 h 5171"/>
                <a:gd name="T46" fmla="*/ 534 w 3184"/>
                <a:gd name="T47" fmla="*/ 4259 h 5171"/>
                <a:gd name="T48" fmla="*/ 2677 w 3184"/>
                <a:gd name="T49" fmla="*/ 4255 h 5171"/>
                <a:gd name="T50" fmla="*/ 2717 w 3184"/>
                <a:gd name="T51" fmla="*/ 4224 h 5171"/>
                <a:gd name="T52" fmla="*/ 2734 w 3184"/>
                <a:gd name="T53" fmla="*/ 4174 h 5171"/>
                <a:gd name="T54" fmla="*/ 2740 w 3184"/>
                <a:gd name="T55" fmla="*/ 1842 h 5171"/>
                <a:gd name="T56" fmla="*/ 2754 w 3184"/>
                <a:gd name="T57" fmla="*/ 1857 h 5171"/>
                <a:gd name="T58" fmla="*/ 2864 w 3184"/>
                <a:gd name="T59" fmla="*/ 1927 h 5171"/>
                <a:gd name="T60" fmla="*/ 2991 w 3184"/>
                <a:gd name="T61" fmla="*/ 1963 h 5171"/>
                <a:gd name="T62" fmla="*/ 3120 w 3184"/>
                <a:gd name="T63" fmla="*/ 1963 h 5171"/>
                <a:gd name="T64" fmla="*/ 3184 w 3184"/>
                <a:gd name="T65" fmla="*/ 4767 h 5171"/>
                <a:gd name="T66" fmla="*/ 3163 w 3184"/>
                <a:gd name="T67" fmla="*/ 4894 h 5171"/>
                <a:gd name="T68" fmla="*/ 3107 w 3184"/>
                <a:gd name="T69" fmla="*/ 5004 h 5171"/>
                <a:gd name="T70" fmla="*/ 3020 w 3184"/>
                <a:gd name="T71" fmla="*/ 5091 h 5171"/>
                <a:gd name="T72" fmla="*/ 2908 w 3184"/>
                <a:gd name="T73" fmla="*/ 5149 h 5171"/>
                <a:gd name="T74" fmla="*/ 2781 w 3184"/>
                <a:gd name="T75" fmla="*/ 5171 h 5171"/>
                <a:gd name="T76" fmla="*/ 337 w 3184"/>
                <a:gd name="T77" fmla="*/ 5165 h 5171"/>
                <a:gd name="T78" fmla="*/ 218 w 3184"/>
                <a:gd name="T79" fmla="*/ 5124 h 5171"/>
                <a:gd name="T80" fmla="*/ 118 w 3184"/>
                <a:gd name="T81" fmla="*/ 5053 h 5171"/>
                <a:gd name="T82" fmla="*/ 44 w 3184"/>
                <a:gd name="T83" fmla="*/ 4952 h 5171"/>
                <a:gd name="T84" fmla="*/ 6 w 3184"/>
                <a:gd name="T85" fmla="*/ 4833 h 5171"/>
                <a:gd name="T86" fmla="*/ 0 w 3184"/>
                <a:gd name="T87" fmla="*/ 401 h 5171"/>
                <a:gd name="T88" fmla="*/ 21 w 3184"/>
                <a:gd name="T89" fmla="*/ 274 h 5171"/>
                <a:gd name="T90" fmla="*/ 77 w 3184"/>
                <a:gd name="T91" fmla="*/ 164 h 5171"/>
                <a:gd name="T92" fmla="*/ 164 w 3184"/>
                <a:gd name="T93" fmla="*/ 77 h 5171"/>
                <a:gd name="T94" fmla="*/ 276 w 3184"/>
                <a:gd name="T95" fmla="*/ 19 h 5171"/>
                <a:gd name="T96" fmla="*/ 403 w 3184"/>
                <a:gd name="T97" fmla="*/ 0 h 5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4" h="5171">
                  <a:moveTo>
                    <a:pt x="1593" y="4433"/>
                  </a:moveTo>
                  <a:lnTo>
                    <a:pt x="1541" y="4439"/>
                  </a:lnTo>
                  <a:lnTo>
                    <a:pt x="1493" y="4452"/>
                  </a:lnTo>
                  <a:lnTo>
                    <a:pt x="1450" y="4477"/>
                  </a:lnTo>
                  <a:lnTo>
                    <a:pt x="1412" y="4508"/>
                  </a:lnTo>
                  <a:lnTo>
                    <a:pt x="1381" y="4545"/>
                  </a:lnTo>
                  <a:lnTo>
                    <a:pt x="1358" y="4589"/>
                  </a:lnTo>
                  <a:lnTo>
                    <a:pt x="1342" y="4636"/>
                  </a:lnTo>
                  <a:lnTo>
                    <a:pt x="1338" y="4688"/>
                  </a:lnTo>
                  <a:lnTo>
                    <a:pt x="1342" y="4738"/>
                  </a:lnTo>
                  <a:lnTo>
                    <a:pt x="1358" y="4786"/>
                  </a:lnTo>
                  <a:lnTo>
                    <a:pt x="1381" y="4831"/>
                  </a:lnTo>
                  <a:lnTo>
                    <a:pt x="1412" y="4867"/>
                  </a:lnTo>
                  <a:lnTo>
                    <a:pt x="1450" y="4898"/>
                  </a:lnTo>
                  <a:lnTo>
                    <a:pt x="1493" y="4921"/>
                  </a:lnTo>
                  <a:lnTo>
                    <a:pt x="1541" y="4937"/>
                  </a:lnTo>
                  <a:lnTo>
                    <a:pt x="1593" y="4943"/>
                  </a:lnTo>
                  <a:lnTo>
                    <a:pt x="1643" y="4937"/>
                  </a:lnTo>
                  <a:lnTo>
                    <a:pt x="1691" y="4921"/>
                  </a:lnTo>
                  <a:lnTo>
                    <a:pt x="1734" y="4898"/>
                  </a:lnTo>
                  <a:lnTo>
                    <a:pt x="1772" y="4867"/>
                  </a:lnTo>
                  <a:lnTo>
                    <a:pt x="1803" y="4831"/>
                  </a:lnTo>
                  <a:lnTo>
                    <a:pt x="1826" y="4786"/>
                  </a:lnTo>
                  <a:lnTo>
                    <a:pt x="1842" y="4738"/>
                  </a:lnTo>
                  <a:lnTo>
                    <a:pt x="1845" y="4688"/>
                  </a:lnTo>
                  <a:lnTo>
                    <a:pt x="1842" y="4636"/>
                  </a:lnTo>
                  <a:lnTo>
                    <a:pt x="1826" y="4589"/>
                  </a:lnTo>
                  <a:lnTo>
                    <a:pt x="1803" y="4545"/>
                  </a:lnTo>
                  <a:lnTo>
                    <a:pt x="1772" y="4508"/>
                  </a:lnTo>
                  <a:lnTo>
                    <a:pt x="1734" y="4477"/>
                  </a:lnTo>
                  <a:lnTo>
                    <a:pt x="1691" y="4452"/>
                  </a:lnTo>
                  <a:lnTo>
                    <a:pt x="1643" y="4439"/>
                  </a:lnTo>
                  <a:lnTo>
                    <a:pt x="1593" y="4433"/>
                  </a:lnTo>
                  <a:close/>
                  <a:moveTo>
                    <a:pt x="403" y="0"/>
                  </a:moveTo>
                  <a:lnTo>
                    <a:pt x="1905" y="0"/>
                  </a:lnTo>
                  <a:lnTo>
                    <a:pt x="1905" y="428"/>
                  </a:lnTo>
                  <a:lnTo>
                    <a:pt x="534" y="428"/>
                  </a:lnTo>
                  <a:lnTo>
                    <a:pt x="507" y="432"/>
                  </a:lnTo>
                  <a:lnTo>
                    <a:pt x="484" y="444"/>
                  </a:lnTo>
                  <a:lnTo>
                    <a:pt x="467" y="463"/>
                  </a:lnTo>
                  <a:lnTo>
                    <a:pt x="455" y="484"/>
                  </a:lnTo>
                  <a:lnTo>
                    <a:pt x="449" y="511"/>
                  </a:lnTo>
                  <a:lnTo>
                    <a:pt x="449" y="4174"/>
                  </a:lnTo>
                  <a:lnTo>
                    <a:pt x="455" y="4201"/>
                  </a:lnTo>
                  <a:lnTo>
                    <a:pt x="467" y="4224"/>
                  </a:lnTo>
                  <a:lnTo>
                    <a:pt x="484" y="4244"/>
                  </a:lnTo>
                  <a:lnTo>
                    <a:pt x="507" y="4255"/>
                  </a:lnTo>
                  <a:lnTo>
                    <a:pt x="534" y="4259"/>
                  </a:lnTo>
                  <a:lnTo>
                    <a:pt x="2650" y="4259"/>
                  </a:lnTo>
                  <a:lnTo>
                    <a:pt x="2677" y="4255"/>
                  </a:lnTo>
                  <a:lnTo>
                    <a:pt x="2700" y="4244"/>
                  </a:lnTo>
                  <a:lnTo>
                    <a:pt x="2717" y="4224"/>
                  </a:lnTo>
                  <a:lnTo>
                    <a:pt x="2729" y="4201"/>
                  </a:lnTo>
                  <a:lnTo>
                    <a:pt x="2734" y="4174"/>
                  </a:lnTo>
                  <a:lnTo>
                    <a:pt x="2734" y="1834"/>
                  </a:lnTo>
                  <a:lnTo>
                    <a:pt x="2740" y="1842"/>
                  </a:lnTo>
                  <a:lnTo>
                    <a:pt x="2746" y="1849"/>
                  </a:lnTo>
                  <a:lnTo>
                    <a:pt x="2754" y="1857"/>
                  </a:lnTo>
                  <a:lnTo>
                    <a:pt x="2806" y="1896"/>
                  </a:lnTo>
                  <a:lnTo>
                    <a:pt x="2864" y="1927"/>
                  </a:lnTo>
                  <a:lnTo>
                    <a:pt x="2925" y="1950"/>
                  </a:lnTo>
                  <a:lnTo>
                    <a:pt x="2991" y="1963"/>
                  </a:lnTo>
                  <a:lnTo>
                    <a:pt x="3057" y="1967"/>
                  </a:lnTo>
                  <a:lnTo>
                    <a:pt x="3120" y="1963"/>
                  </a:lnTo>
                  <a:lnTo>
                    <a:pt x="3184" y="1950"/>
                  </a:lnTo>
                  <a:lnTo>
                    <a:pt x="3184" y="4767"/>
                  </a:lnTo>
                  <a:lnTo>
                    <a:pt x="3178" y="4833"/>
                  </a:lnTo>
                  <a:lnTo>
                    <a:pt x="3163" y="4894"/>
                  </a:lnTo>
                  <a:lnTo>
                    <a:pt x="3139" y="4952"/>
                  </a:lnTo>
                  <a:lnTo>
                    <a:pt x="3107" y="5004"/>
                  </a:lnTo>
                  <a:lnTo>
                    <a:pt x="3066" y="5053"/>
                  </a:lnTo>
                  <a:lnTo>
                    <a:pt x="3020" y="5091"/>
                  </a:lnTo>
                  <a:lnTo>
                    <a:pt x="2966" y="5124"/>
                  </a:lnTo>
                  <a:lnTo>
                    <a:pt x="2908" y="5149"/>
                  </a:lnTo>
                  <a:lnTo>
                    <a:pt x="2846" y="5165"/>
                  </a:lnTo>
                  <a:lnTo>
                    <a:pt x="2781" y="5171"/>
                  </a:lnTo>
                  <a:lnTo>
                    <a:pt x="403" y="5171"/>
                  </a:lnTo>
                  <a:lnTo>
                    <a:pt x="337" y="5165"/>
                  </a:lnTo>
                  <a:lnTo>
                    <a:pt x="276" y="5149"/>
                  </a:lnTo>
                  <a:lnTo>
                    <a:pt x="218" y="5124"/>
                  </a:lnTo>
                  <a:lnTo>
                    <a:pt x="164" y="5091"/>
                  </a:lnTo>
                  <a:lnTo>
                    <a:pt x="118" y="5053"/>
                  </a:lnTo>
                  <a:lnTo>
                    <a:pt x="77" y="5004"/>
                  </a:lnTo>
                  <a:lnTo>
                    <a:pt x="44" y="4952"/>
                  </a:lnTo>
                  <a:lnTo>
                    <a:pt x="21" y="4894"/>
                  </a:lnTo>
                  <a:lnTo>
                    <a:pt x="6" y="4833"/>
                  </a:lnTo>
                  <a:lnTo>
                    <a:pt x="0" y="4767"/>
                  </a:lnTo>
                  <a:lnTo>
                    <a:pt x="0" y="401"/>
                  </a:lnTo>
                  <a:lnTo>
                    <a:pt x="6" y="337"/>
                  </a:lnTo>
                  <a:lnTo>
                    <a:pt x="21" y="274"/>
                  </a:lnTo>
                  <a:lnTo>
                    <a:pt x="44" y="216"/>
                  </a:lnTo>
                  <a:lnTo>
                    <a:pt x="77" y="164"/>
                  </a:lnTo>
                  <a:lnTo>
                    <a:pt x="118" y="117"/>
                  </a:lnTo>
                  <a:lnTo>
                    <a:pt x="164" y="77"/>
                  </a:lnTo>
                  <a:lnTo>
                    <a:pt x="218" y="44"/>
                  </a:lnTo>
                  <a:lnTo>
                    <a:pt x="276" y="19"/>
                  </a:lnTo>
                  <a:lnTo>
                    <a:pt x="337" y="3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660" y="575"/>
              <a:ext cx="1527" cy="1354"/>
            </a:xfrm>
            <a:custGeom>
              <a:avLst/>
              <a:gdLst>
                <a:gd name="T0" fmla="*/ 373 w 3055"/>
                <a:gd name="T1" fmla="*/ 0 h 2710"/>
                <a:gd name="T2" fmla="*/ 2683 w 3055"/>
                <a:gd name="T3" fmla="*/ 0 h 2710"/>
                <a:gd name="T4" fmla="*/ 2748 w 3055"/>
                <a:gd name="T5" fmla="*/ 6 h 2710"/>
                <a:gd name="T6" fmla="*/ 2812 w 3055"/>
                <a:gd name="T7" fmla="*/ 24 h 2710"/>
                <a:gd name="T8" fmla="*/ 2870 w 3055"/>
                <a:gd name="T9" fmla="*/ 51 h 2710"/>
                <a:gd name="T10" fmla="*/ 2922 w 3055"/>
                <a:gd name="T11" fmla="*/ 87 h 2710"/>
                <a:gd name="T12" fmla="*/ 2966 w 3055"/>
                <a:gd name="T13" fmla="*/ 132 h 2710"/>
                <a:gd name="T14" fmla="*/ 3003 w 3055"/>
                <a:gd name="T15" fmla="*/ 184 h 2710"/>
                <a:gd name="T16" fmla="*/ 3032 w 3055"/>
                <a:gd name="T17" fmla="*/ 244 h 2710"/>
                <a:gd name="T18" fmla="*/ 3049 w 3055"/>
                <a:gd name="T19" fmla="*/ 306 h 2710"/>
                <a:gd name="T20" fmla="*/ 3055 w 3055"/>
                <a:gd name="T21" fmla="*/ 373 h 2710"/>
                <a:gd name="T22" fmla="*/ 3055 w 3055"/>
                <a:gd name="T23" fmla="*/ 1659 h 2710"/>
                <a:gd name="T24" fmla="*/ 3049 w 3055"/>
                <a:gd name="T25" fmla="*/ 1727 h 2710"/>
                <a:gd name="T26" fmla="*/ 3032 w 3055"/>
                <a:gd name="T27" fmla="*/ 1790 h 2710"/>
                <a:gd name="T28" fmla="*/ 3003 w 3055"/>
                <a:gd name="T29" fmla="*/ 1848 h 2710"/>
                <a:gd name="T30" fmla="*/ 2966 w 3055"/>
                <a:gd name="T31" fmla="*/ 1900 h 2710"/>
                <a:gd name="T32" fmla="*/ 2922 w 3055"/>
                <a:gd name="T33" fmla="*/ 1945 h 2710"/>
                <a:gd name="T34" fmla="*/ 2870 w 3055"/>
                <a:gd name="T35" fmla="*/ 1982 h 2710"/>
                <a:gd name="T36" fmla="*/ 2812 w 3055"/>
                <a:gd name="T37" fmla="*/ 2009 h 2710"/>
                <a:gd name="T38" fmla="*/ 2748 w 3055"/>
                <a:gd name="T39" fmla="*/ 2026 h 2710"/>
                <a:gd name="T40" fmla="*/ 2683 w 3055"/>
                <a:gd name="T41" fmla="*/ 2032 h 2710"/>
                <a:gd name="T42" fmla="*/ 1931 w 3055"/>
                <a:gd name="T43" fmla="*/ 2032 h 2710"/>
                <a:gd name="T44" fmla="*/ 745 w 3055"/>
                <a:gd name="T45" fmla="*/ 2706 h 2710"/>
                <a:gd name="T46" fmla="*/ 735 w 3055"/>
                <a:gd name="T47" fmla="*/ 2710 h 2710"/>
                <a:gd name="T48" fmla="*/ 724 w 3055"/>
                <a:gd name="T49" fmla="*/ 2710 h 2710"/>
                <a:gd name="T50" fmla="*/ 714 w 3055"/>
                <a:gd name="T51" fmla="*/ 2710 h 2710"/>
                <a:gd name="T52" fmla="*/ 704 w 3055"/>
                <a:gd name="T53" fmla="*/ 2706 h 2710"/>
                <a:gd name="T54" fmla="*/ 697 w 3055"/>
                <a:gd name="T55" fmla="*/ 2700 h 2710"/>
                <a:gd name="T56" fmla="*/ 687 w 3055"/>
                <a:gd name="T57" fmla="*/ 2686 h 2710"/>
                <a:gd name="T58" fmla="*/ 681 w 3055"/>
                <a:gd name="T59" fmla="*/ 2671 h 2710"/>
                <a:gd name="T60" fmla="*/ 685 w 3055"/>
                <a:gd name="T61" fmla="*/ 2654 h 2710"/>
                <a:gd name="T62" fmla="*/ 914 w 3055"/>
                <a:gd name="T63" fmla="*/ 2032 h 2710"/>
                <a:gd name="T64" fmla="*/ 373 w 3055"/>
                <a:gd name="T65" fmla="*/ 2032 h 2710"/>
                <a:gd name="T66" fmla="*/ 305 w 3055"/>
                <a:gd name="T67" fmla="*/ 2026 h 2710"/>
                <a:gd name="T68" fmla="*/ 243 w 3055"/>
                <a:gd name="T69" fmla="*/ 2009 h 2710"/>
                <a:gd name="T70" fmla="*/ 184 w 3055"/>
                <a:gd name="T71" fmla="*/ 1982 h 2710"/>
                <a:gd name="T72" fmla="*/ 133 w 3055"/>
                <a:gd name="T73" fmla="*/ 1945 h 2710"/>
                <a:gd name="T74" fmla="*/ 87 w 3055"/>
                <a:gd name="T75" fmla="*/ 1900 h 2710"/>
                <a:gd name="T76" fmla="*/ 51 w 3055"/>
                <a:gd name="T77" fmla="*/ 1848 h 2710"/>
                <a:gd name="T78" fmla="*/ 24 w 3055"/>
                <a:gd name="T79" fmla="*/ 1790 h 2710"/>
                <a:gd name="T80" fmla="*/ 6 w 3055"/>
                <a:gd name="T81" fmla="*/ 1727 h 2710"/>
                <a:gd name="T82" fmla="*/ 0 w 3055"/>
                <a:gd name="T83" fmla="*/ 1659 h 2710"/>
                <a:gd name="T84" fmla="*/ 0 w 3055"/>
                <a:gd name="T85" fmla="*/ 373 h 2710"/>
                <a:gd name="T86" fmla="*/ 6 w 3055"/>
                <a:gd name="T87" fmla="*/ 306 h 2710"/>
                <a:gd name="T88" fmla="*/ 24 w 3055"/>
                <a:gd name="T89" fmla="*/ 244 h 2710"/>
                <a:gd name="T90" fmla="*/ 51 w 3055"/>
                <a:gd name="T91" fmla="*/ 184 h 2710"/>
                <a:gd name="T92" fmla="*/ 87 w 3055"/>
                <a:gd name="T93" fmla="*/ 132 h 2710"/>
                <a:gd name="T94" fmla="*/ 133 w 3055"/>
                <a:gd name="T95" fmla="*/ 87 h 2710"/>
                <a:gd name="T96" fmla="*/ 184 w 3055"/>
                <a:gd name="T97" fmla="*/ 51 h 2710"/>
                <a:gd name="T98" fmla="*/ 243 w 3055"/>
                <a:gd name="T99" fmla="*/ 24 h 2710"/>
                <a:gd name="T100" fmla="*/ 305 w 3055"/>
                <a:gd name="T101" fmla="*/ 6 h 2710"/>
                <a:gd name="T102" fmla="*/ 373 w 3055"/>
                <a:gd name="T103" fmla="*/ 0 h 2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55" h="2710">
                  <a:moveTo>
                    <a:pt x="373" y="0"/>
                  </a:moveTo>
                  <a:lnTo>
                    <a:pt x="2683" y="0"/>
                  </a:lnTo>
                  <a:lnTo>
                    <a:pt x="2748" y="6"/>
                  </a:lnTo>
                  <a:lnTo>
                    <a:pt x="2812" y="24"/>
                  </a:lnTo>
                  <a:lnTo>
                    <a:pt x="2870" y="51"/>
                  </a:lnTo>
                  <a:lnTo>
                    <a:pt x="2922" y="87"/>
                  </a:lnTo>
                  <a:lnTo>
                    <a:pt x="2966" y="132"/>
                  </a:lnTo>
                  <a:lnTo>
                    <a:pt x="3003" y="184"/>
                  </a:lnTo>
                  <a:lnTo>
                    <a:pt x="3032" y="244"/>
                  </a:lnTo>
                  <a:lnTo>
                    <a:pt x="3049" y="306"/>
                  </a:lnTo>
                  <a:lnTo>
                    <a:pt x="3055" y="373"/>
                  </a:lnTo>
                  <a:lnTo>
                    <a:pt x="3055" y="1659"/>
                  </a:lnTo>
                  <a:lnTo>
                    <a:pt x="3049" y="1727"/>
                  </a:lnTo>
                  <a:lnTo>
                    <a:pt x="3032" y="1790"/>
                  </a:lnTo>
                  <a:lnTo>
                    <a:pt x="3003" y="1848"/>
                  </a:lnTo>
                  <a:lnTo>
                    <a:pt x="2966" y="1900"/>
                  </a:lnTo>
                  <a:lnTo>
                    <a:pt x="2922" y="1945"/>
                  </a:lnTo>
                  <a:lnTo>
                    <a:pt x="2870" y="1982"/>
                  </a:lnTo>
                  <a:lnTo>
                    <a:pt x="2812" y="2009"/>
                  </a:lnTo>
                  <a:lnTo>
                    <a:pt x="2748" y="2026"/>
                  </a:lnTo>
                  <a:lnTo>
                    <a:pt x="2683" y="2032"/>
                  </a:lnTo>
                  <a:lnTo>
                    <a:pt x="1931" y="2032"/>
                  </a:lnTo>
                  <a:lnTo>
                    <a:pt x="745" y="2706"/>
                  </a:lnTo>
                  <a:lnTo>
                    <a:pt x="735" y="2710"/>
                  </a:lnTo>
                  <a:lnTo>
                    <a:pt x="724" y="2710"/>
                  </a:lnTo>
                  <a:lnTo>
                    <a:pt x="714" y="2710"/>
                  </a:lnTo>
                  <a:lnTo>
                    <a:pt x="704" y="2706"/>
                  </a:lnTo>
                  <a:lnTo>
                    <a:pt x="697" y="2700"/>
                  </a:lnTo>
                  <a:lnTo>
                    <a:pt x="687" y="2686"/>
                  </a:lnTo>
                  <a:lnTo>
                    <a:pt x="681" y="2671"/>
                  </a:lnTo>
                  <a:lnTo>
                    <a:pt x="685" y="2654"/>
                  </a:lnTo>
                  <a:lnTo>
                    <a:pt x="914" y="2032"/>
                  </a:lnTo>
                  <a:lnTo>
                    <a:pt x="373" y="2032"/>
                  </a:lnTo>
                  <a:lnTo>
                    <a:pt x="305" y="2026"/>
                  </a:lnTo>
                  <a:lnTo>
                    <a:pt x="243" y="2009"/>
                  </a:lnTo>
                  <a:lnTo>
                    <a:pt x="184" y="1982"/>
                  </a:lnTo>
                  <a:lnTo>
                    <a:pt x="133" y="1945"/>
                  </a:lnTo>
                  <a:lnTo>
                    <a:pt x="87" y="1900"/>
                  </a:lnTo>
                  <a:lnTo>
                    <a:pt x="51" y="1848"/>
                  </a:lnTo>
                  <a:lnTo>
                    <a:pt x="24" y="1790"/>
                  </a:lnTo>
                  <a:lnTo>
                    <a:pt x="6" y="1727"/>
                  </a:lnTo>
                  <a:lnTo>
                    <a:pt x="0" y="1659"/>
                  </a:lnTo>
                  <a:lnTo>
                    <a:pt x="0" y="373"/>
                  </a:lnTo>
                  <a:lnTo>
                    <a:pt x="6" y="306"/>
                  </a:lnTo>
                  <a:lnTo>
                    <a:pt x="24" y="244"/>
                  </a:lnTo>
                  <a:lnTo>
                    <a:pt x="51" y="184"/>
                  </a:lnTo>
                  <a:lnTo>
                    <a:pt x="87" y="132"/>
                  </a:lnTo>
                  <a:lnTo>
                    <a:pt x="133" y="87"/>
                  </a:lnTo>
                  <a:lnTo>
                    <a:pt x="184" y="51"/>
                  </a:lnTo>
                  <a:lnTo>
                    <a:pt x="243" y="24"/>
                  </a:lnTo>
                  <a:lnTo>
                    <a:pt x="305" y="6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18"/>
          <p:cNvGrpSpPr>
            <a:grpSpLocks noChangeAspect="1"/>
          </p:cNvGrpSpPr>
          <p:nvPr/>
        </p:nvGrpSpPr>
        <p:grpSpPr bwMode="auto">
          <a:xfrm>
            <a:off x="5484899" y="4632320"/>
            <a:ext cx="244782" cy="246644"/>
            <a:chOff x="2259" y="569"/>
            <a:chExt cx="3155" cy="3179"/>
          </a:xfrm>
          <a:solidFill>
            <a:schemeClr val="bg1"/>
          </a:solidFill>
        </p:grpSpPr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2259" y="3206"/>
              <a:ext cx="3099" cy="542"/>
            </a:xfrm>
            <a:custGeom>
              <a:avLst/>
              <a:gdLst>
                <a:gd name="T0" fmla="*/ 631 w 6198"/>
                <a:gd name="T1" fmla="*/ 0 h 1086"/>
                <a:gd name="T2" fmla="*/ 5567 w 6198"/>
                <a:gd name="T3" fmla="*/ 0 h 1086"/>
                <a:gd name="T4" fmla="*/ 5631 w 6198"/>
                <a:gd name="T5" fmla="*/ 6 h 1086"/>
                <a:gd name="T6" fmla="*/ 5693 w 6198"/>
                <a:gd name="T7" fmla="*/ 20 h 1086"/>
                <a:gd name="T8" fmla="*/ 5753 w 6198"/>
                <a:gd name="T9" fmla="*/ 43 h 1086"/>
                <a:gd name="T10" fmla="*/ 5807 w 6198"/>
                <a:gd name="T11" fmla="*/ 74 h 1086"/>
                <a:gd name="T12" fmla="*/ 5855 w 6198"/>
                <a:gd name="T13" fmla="*/ 114 h 1086"/>
                <a:gd name="T14" fmla="*/ 5898 w 6198"/>
                <a:gd name="T15" fmla="*/ 159 h 1086"/>
                <a:gd name="T16" fmla="*/ 5935 w 6198"/>
                <a:gd name="T17" fmla="*/ 213 h 1086"/>
                <a:gd name="T18" fmla="*/ 5962 w 6198"/>
                <a:gd name="T19" fmla="*/ 271 h 1086"/>
                <a:gd name="T20" fmla="*/ 6187 w 6198"/>
                <a:gd name="T21" fmla="*/ 842 h 1086"/>
                <a:gd name="T22" fmla="*/ 6196 w 6198"/>
                <a:gd name="T23" fmla="*/ 884 h 1086"/>
                <a:gd name="T24" fmla="*/ 6198 w 6198"/>
                <a:gd name="T25" fmla="*/ 927 h 1086"/>
                <a:gd name="T26" fmla="*/ 6187 w 6198"/>
                <a:gd name="T27" fmla="*/ 969 h 1086"/>
                <a:gd name="T28" fmla="*/ 6167 w 6198"/>
                <a:gd name="T29" fmla="*/ 1008 h 1086"/>
                <a:gd name="T30" fmla="*/ 6146 w 6198"/>
                <a:gd name="T31" fmla="*/ 1033 h 1086"/>
                <a:gd name="T32" fmla="*/ 6119 w 6198"/>
                <a:gd name="T33" fmla="*/ 1057 h 1086"/>
                <a:gd name="T34" fmla="*/ 6088 w 6198"/>
                <a:gd name="T35" fmla="*/ 1072 h 1086"/>
                <a:gd name="T36" fmla="*/ 6055 w 6198"/>
                <a:gd name="T37" fmla="*/ 1082 h 1086"/>
                <a:gd name="T38" fmla="*/ 6020 w 6198"/>
                <a:gd name="T39" fmla="*/ 1086 h 1086"/>
                <a:gd name="T40" fmla="*/ 178 w 6198"/>
                <a:gd name="T41" fmla="*/ 1086 h 1086"/>
                <a:gd name="T42" fmla="*/ 143 w 6198"/>
                <a:gd name="T43" fmla="*/ 1082 h 1086"/>
                <a:gd name="T44" fmla="*/ 110 w 6198"/>
                <a:gd name="T45" fmla="*/ 1072 h 1086"/>
                <a:gd name="T46" fmla="*/ 79 w 6198"/>
                <a:gd name="T47" fmla="*/ 1057 h 1086"/>
                <a:gd name="T48" fmla="*/ 52 w 6198"/>
                <a:gd name="T49" fmla="*/ 1033 h 1086"/>
                <a:gd name="T50" fmla="*/ 31 w 6198"/>
                <a:gd name="T51" fmla="*/ 1008 h 1086"/>
                <a:gd name="T52" fmla="*/ 10 w 6198"/>
                <a:gd name="T53" fmla="*/ 969 h 1086"/>
                <a:gd name="T54" fmla="*/ 0 w 6198"/>
                <a:gd name="T55" fmla="*/ 927 h 1086"/>
                <a:gd name="T56" fmla="*/ 0 w 6198"/>
                <a:gd name="T57" fmla="*/ 884 h 1086"/>
                <a:gd name="T58" fmla="*/ 12 w 6198"/>
                <a:gd name="T59" fmla="*/ 842 h 1086"/>
                <a:gd name="T60" fmla="*/ 234 w 6198"/>
                <a:gd name="T61" fmla="*/ 271 h 1086"/>
                <a:gd name="T62" fmla="*/ 263 w 6198"/>
                <a:gd name="T63" fmla="*/ 213 h 1086"/>
                <a:gd name="T64" fmla="*/ 298 w 6198"/>
                <a:gd name="T65" fmla="*/ 159 h 1086"/>
                <a:gd name="T66" fmla="*/ 343 w 6198"/>
                <a:gd name="T67" fmla="*/ 114 h 1086"/>
                <a:gd name="T68" fmla="*/ 391 w 6198"/>
                <a:gd name="T69" fmla="*/ 74 h 1086"/>
                <a:gd name="T70" fmla="*/ 445 w 6198"/>
                <a:gd name="T71" fmla="*/ 43 h 1086"/>
                <a:gd name="T72" fmla="*/ 503 w 6198"/>
                <a:gd name="T73" fmla="*/ 20 h 1086"/>
                <a:gd name="T74" fmla="*/ 565 w 6198"/>
                <a:gd name="T75" fmla="*/ 6 h 1086"/>
                <a:gd name="T76" fmla="*/ 631 w 6198"/>
                <a:gd name="T77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98" h="1086">
                  <a:moveTo>
                    <a:pt x="631" y="0"/>
                  </a:moveTo>
                  <a:lnTo>
                    <a:pt x="5567" y="0"/>
                  </a:lnTo>
                  <a:lnTo>
                    <a:pt x="5631" y="6"/>
                  </a:lnTo>
                  <a:lnTo>
                    <a:pt x="5693" y="20"/>
                  </a:lnTo>
                  <a:lnTo>
                    <a:pt x="5753" y="43"/>
                  </a:lnTo>
                  <a:lnTo>
                    <a:pt x="5807" y="74"/>
                  </a:lnTo>
                  <a:lnTo>
                    <a:pt x="5855" y="114"/>
                  </a:lnTo>
                  <a:lnTo>
                    <a:pt x="5898" y="159"/>
                  </a:lnTo>
                  <a:lnTo>
                    <a:pt x="5935" y="213"/>
                  </a:lnTo>
                  <a:lnTo>
                    <a:pt x="5962" y="271"/>
                  </a:lnTo>
                  <a:lnTo>
                    <a:pt x="6187" y="842"/>
                  </a:lnTo>
                  <a:lnTo>
                    <a:pt x="6196" y="884"/>
                  </a:lnTo>
                  <a:lnTo>
                    <a:pt x="6198" y="927"/>
                  </a:lnTo>
                  <a:lnTo>
                    <a:pt x="6187" y="969"/>
                  </a:lnTo>
                  <a:lnTo>
                    <a:pt x="6167" y="1008"/>
                  </a:lnTo>
                  <a:lnTo>
                    <a:pt x="6146" y="1033"/>
                  </a:lnTo>
                  <a:lnTo>
                    <a:pt x="6119" y="1057"/>
                  </a:lnTo>
                  <a:lnTo>
                    <a:pt x="6088" y="1072"/>
                  </a:lnTo>
                  <a:lnTo>
                    <a:pt x="6055" y="1082"/>
                  </a:lnTo>
                  <a:lnTo>
                    <a:pt x="6020" y="1086"/>
                  </a:lnTo>
                  <a:lnTo>
                    <a:pt x="178" y="1086"/>
                  </a:lnTo>
                  <a:lnTo>
                    <a:pt x="143" y="1082"/>
                  </a:lnTo>
                  <a:lnTo>
                    <a:pt x="110" y="1072"/>
                  </a:lnTo>
                  <a:lnTo>
                    <a:pt x="79" y="1057"/>
                  </a:lnTo>
                  <a:lnTo>
                    <a:pt x="52" y="1033"/>
                  </a:lnTo>
                  <a:lnTo>
                    <a:pt x="31" y="1008"/>
                  </a:lnTo>
                  <a:lnTo>
                    <a:pt x="10" y="969"/>
                  </a:lnTo>
                  <a:lnTo>
                    <a:pt x="0" y="927"/>
                  </a:lnTo>
                  <a:lnTo>
                    <a:pt x="0" y="884"/>
                  </a:lnTo>
                  <a:lnTo>
                    <a:pt x="12" y="842"/>
                  </a:lnTo>
                  <a:lnTo>
                    <a:pt x="234" y="271"/>
                  </a:lnTo>
                  <a:lnTo>
                    <a:pt x="263" y="213"/>
                  </a:lnTo>
                  <a:lnTo>
                    <a:pt x="298" y="159"/>
                  </a:lnTo>
                  <a:lnTo>
                    <a:pt x="343" y="114"/>
                  </a:lnTo>
                  <a:lnTo>
                    <a:pt x="391" y="74"/>
                  </a:lnTo>
                  <a:lnTo>
                    <a:pt x="445" y="43"/>
                  </a:lnTo>
                  <a:lnTo>
                    <a:pt x="503" y="20"/>
                  </a:lnTo>
                  <a:lnTo>
                    <a:pt x="565" y="6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2445" y="1082"/>
              <a:ext cx="2727" cy="1905"/>
            </a:xfrm>
            <a:custGeom>
              <a:avLst/>
              <a:gdLst>
                <a:gd name="T0" fmla="*/ 424 w 5454"/>
                <a:gd name="T1" fmla="*/ 0 h 3809"/>
                <a:gd name="T2" fmla="*/ 2486 w 5454"/>
                <a:gd name="T3" fmla="*/ 0 h 3809"/>
                <a:gd name="T4" fmla="*/ 2486 w 5454"/>
                <a:gd name="T5" fmla="*/ 424 h 3809"/>
                <a:gd name="T6" fmla="*/ 424 w 5454"/>
                <a:gd name="T7" fmla="*/ 424 h 3809"/>
                <a:gd name="T8" fmla="*/ 424 w 5454"/>
                <a:gd name="T9" fmla="*/ 3383 h 3809"/>
                <a:gd name="T10" fmla="*/ 5028 w 5454"/>
                <a:gd name="T11" fmla="*/ 3385 h 3809"/>
                <a:gd name="T12" fmla="*/ 5028 w 5454"/>
                <a:gd name="T13" fmla="*/ 1406 h 3809"/>
                <a:gd name="T14" fmla="*/ 5454 w 5454"/>
                <a:gd name="T15" fmla="*/ 1406 h 3809"/>
                <a:gd name="T16" fmla="*/ 5454 w 5454"/>
                <a:gd name="T17" fmla="*/ 3383 h 3809"/>
                <a:gd name="T18" fmla="*/ 5449 w 5454"/>
                <a:gd name="T19" fmla="*/ 3453 h 3809"/>
                <a:gd name="T20" fmla="*/ 5433 w 5454"/>
                <a:gd name="T21" fmla="*/ 3519 h 3809"/>
                <a:gd name="T22" fmla="*/ 5406 w 5454"/>
                <a:gd name="T23" fmla="*/ 3579 h 3809"/>
                <a:gd name="T24" fmla="*/ 5371 w 5454"/>
                <a:gd name="T25" fmla="*/ 3635 h 3809"/>
                <a:gd name="T26" fmla="*/ 5329 w 5454"/>
                <a:gd name="T27" fmla="*/ 3683 h 3809"/>
                <a:gd name="T28" fmla="*/ 5280 w 5454"/>
                <a:gd name="T29" fmla="*/ 3726 h 3809"/>
                <a:gd name="T30" fmla="*/ 5224 w 5454"/>
                <a:gd name="T31" fmla="*/ 3761 h 3809"/>
                <a:gd name="T32" fmla="*/ 5164 w 5454"/>
                <a:gd name="T33" fmla="*/ 3786 h 3809"/>
                <a:gd name="T34" fmla="*/ 5098 w 5454"/>
                <a:gd name="T35" fmla="*/ 3803 h 3809"/>
                <a:gd name="T36" fmla="*/ 5028 w 5454"/>
                <a:gd name="T37" fmla="*/ 3809 h 3809"/>
                <a:gd name="T38" fmla="*/ 424 w 5454"/>
                <a:gd name="T39" fmla="*/ 3809 h 3809"/>
                <a:gd name="T40" fmla="*/ 356 w 5454"/>
                <a:gd name="T41" fmla="*/ 3803 h 3809"/>
                <a:gd name="T42" fmla="*/ 290 w 5454"/>
                <a:gd name="T43" fmla="*/ 3786 h 3809"/>
                <a:gd name="T44" fmla="*/ 230 w 5454"/>
                <a:gd name="T45" fmla="*/ 3761 h 3809"/>
                <a:gd name="T46" fmla="*/ 174 w 5454"/>
                <a:gd name="T47" fmla="*/ 3726 h 3809"/>
                <a:gd name="T48" fmla="*/ 124 w 5454"/>
                <a:gd name="T49" fmla="*/ 3683 h 3809"/>
                <a:gd name="T50" fmla="*/ 81 w 5454"/>
                <a:gd name="T51" fmla="*/ 3635 h 3809"/>
                <a:gd name="T52" fmla="*/ 46 w 5454"/>
                <a:gd name="T53" fmla="*/ 3579 h 3809"/>
                <a:gd name="T54" fmla="*/ 21 w 5454"/>
                <a:gd name="T55" fmla="*/ 3519 h 3809"/>
                <a:gd name="T56" fmla="*/ 6 w 5454"/>
                <a:gd name="T57" fmla="*/ 3453 h 3809"/>
                <a:gd name="T58" fmla="*/ 0 w 5454"/>
                <a:gd name="T59" fmla="*/ 3383 h 3809"/>
                <a:gd name="T60" fmla="*/ 0 w 5454"/>
                <a:gd name="T61" fmla="*/ 424 h 3809"/>
                <a:gd name="T62" fmla="*/ 6 w 5454"/>
                <a:gd name="T63" fmla="*/ 356 h 3809"/>
                <a:gd name="T64" fmla="*/ 21 w 5454"/>
                <a:gd name="T65" fmla="*/ 290 h 3809"/>
                <a:gd name="T66" fmla="*/ 46 w 5454"/>
                <a:gd name="T67" fmla="*/ 230 h 3809"/>
                <a:gd name="T68" fmla="*/ 81 w 5454"/>
                <a:gd name="T69" fmla="*/ 174 h 3809"/>
                <a:gd name="T70" fmla="*/ 124 w 5454"/>
                <a:gd name="T71" fmla="*/ 124 h 3809"/>
                <a:gd name="T72" fmla="*/ 174 w 5454"/>
                <a:gd name="T73" fmla="*/ 81 h 3809"/>
                <a:gd name="T74" fmla="*/ 230 w 5454"/>
                <a:gd name="T75" fmla="*/ 48 h 3809"/>
                <a:gd name="T76" fmla="*/ 290 w 5454"/>
                <a:gd name="T77" fmla="*/ 21 h 3809"/>
                <a:gd name="T78" fmla="*/ 356 w 5454"/>
                <a:gd name="T79" fmla="*/ 6 h 3809"/>
                <a:gd name="T80" fmla="*/ 424 w 5454"/>
                <a:gd name="T81" fmla="*/ 0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54" h="3809">
                  <a:moveTo>
                    <a:pt x="424" y="0"/>
                  </a:moveTo>
                  <a:lnTo>
                    <a:pt x="2486" y="0"/>
                  </a:lnTo>
                  <a:lnTo>
                    <a:pt x="2486" y="424"/>
                  </a:lnTo>
                  <a:lnTo>
                    <a:pt x="424" y="424"/>
                  </a:lnTo>
                  <a:lnTo>
                    <a:pt x="424" y="3383"/>
                  </a:lnTo>
                  <a:lnTo>
                    <a:pt x="5028" y="3385"/>
                  </a:lnTo>
                  <a:lnTo>
                    <a:pt x="5028" y="1406"/>
                  </a:lnTo>
                  <a:lnTo>
                    <a:pt x="5454" y="1406"/>
                  </a:lnTo>
                  <a:lnTo>
                    <a:pt x="5454" y="3383"/>
                  </a:lnTo>
                  <a:lnTo>
                    <a:pt x="5449" y="3453"/>
                  </a:lnTo>
                  <a:lnTo>
                    <a:pt x="5433" y="3519"/>
                  </a:lnTo>
                  <a:lnTo>
                    <a:pt x="5406" y="3579"/>
                  </a:lnTo>
                  <a:lnTo>
                    <a:pt x="5371" y="3635"/>
                  </a:lnTo>
                  <a:lnTo>
                    <a:pt x="5329" y="3683"/>
                  </a:lnTo>
                  <a:lnTo>
                    <a:pt x="5280" y="3726"/>
                  </a:lnTo>
                  <a:lnTo>
                    <a:pt x="5224" y="3761"/>
                  </a:lnTo>
                  <a:lnTo>
                    <a:pt x="5164" y="3786"/>
                  </a:lnTo>
                  <a:lnTo>
                    <a:pt x="5098" y="3803"/>
                  </a:lnTo>
                  <a:lnTo>
                    <a:pt x="5028" y="3809"/>
                  </a:lnTo>
                  <a:lnTo>
                    <a:pt x="424" y="3809"/>
                  </a:lnTo>
                  <a:lnTo>
                    <a:pt x="356" y="3803"/>
                  </a:lnTo>
                  <a:lnTo>
                    <a:pt x="290" y="3786"/>
                  </a:lnTo>
                  <a:lnTo>
                    <a:pt x="230" y="3761"/>
                  </a:lnTo>
                  <a:lnTo>
                    <a:pt x="174" y="3726"/>
                  </a:lnTo>
                  <a:lnTo>
                    <a:pt x="124" y="3683"/>
                  </a:lnTo>
                  <a:lnTo>
                    <a:pt x="81" y="3635"/>
                  </a:lnTo>
                  <a:lnTo>
                    <a:pt x="46" y="3579"/>
                  </a:lnTo>
                  <a:lnTo>
                    <a:pt x="21" y="3519"/>
                  </a:lnTo>
                  <a:lnTo>
                    <a:pt x="6" y="3453"/>
                  </a:lnTo>
                  <a:lnTo>
                    <a:pt x="0" y="3383"/>
                  </a:lnTo>
                  <a:lnTo>
                    <a:pt x="0" y="424"/>
                  </a:lnTo>
                  <a:lnTo>
                    <a:pt x="6" y="356"/>
                  </a:lnTo>
                  <a:lnTo>
                    <a:pt x="21" y="290"/>
                  </a:lnTo>
                  <a:lnTo>
                    <a:pt x="46" y="230"/>
                  </a:lnTo>
                  <a:lnTo>
                    <a:pt x="81" y="174"/>
                  </a:lnTo>
                  <a:lnTo>
                    <a:pt x="124" y="124"/>
                  </a:lnTo>
                  <a:lnTo>
                    <a:pt x="174" y="81"/>
                  </a:lnTo>
                  <a:lnTo>
                    <a:pt x="230" y="48"/>
                  </a:lnTo>
                  <a:lnTo>
                    <a:pt x="290" y="21"/>
                  </a:lnTo>
                  <a:lnTo>
                    <a:pt x="356" y="6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3900" y="569"/>
              <a:ext cx="1514" cy="1340"/>
            </a:xfrm>
            <a:custGeom>
              <a:avLst/>
              <a:gdLst>
                <a:gd name="T0" fmla="*/ 370 w 3028"/>
                <a:gd name="T1" fmla="*/ 0 h 2679"/>
                <a:gd name="T2" fmla="*/ 2659 w 3028"/>
                <a:gd name="T3" fmla="*/ 0 h 2679"/>
                <a:gd name="T4" fmla="*/ 2724 w 3028"/>
                <a:gd name="T5" fmla="*/ 5 h 2679"/>
                <a:gd name="T6" fmla="*/ 2788 w 3028"/>
                <a:gd name="T7" fmla="*/ 23 h 2679"/>
                <a:gd name="T8" fmla="*/ 2844 w 3028"/>
                <a:gd name="T9" fmla="*/ 50 h 2679"/>
                <a:gd name="T10" fmla="*/ 2897 w 3028"/>
                <a:gd name="T11" fmla="*/ 85 h 2679"/>
                <a:gd name="T12" fmla="*/ 2941 w 3028"/>
                <a:gd name="T13" fmla="*/ 129 h 2679"/>
                <a:gd name="T14" fmla="*/ 2978 w 3028"/>
                <a:gd name="T15" fmla="*/ 182 h 2679"/>
                <a:gd name="T16" fmla="*/ 3005 w 3028"/>
                <a:gd name="T17" fmla="*/ 240 h 2679"/>
                <a:gd name="T18" fmla="*/ 3023 w 3028"/>
                <a:gd name="T19" fmla="*/ 301 h 2679"/>
                <a:gd name="T20" fmla="*/ 3028 w 3028"/>
                <a:gd name="T21" fmla="*/ 367 h 2679"/>
                <a:gd name="T22" fmla="*/ 3028 w 3028"/>
                <a:gd name="T23" fmla="*/ 1640 h 2679"/>
                <a:gd name="T24" fmla="*/ 3023 w 3028"/>
                <a:gd name="T25" fmla="*/ 1706 h 2679"/>
                <a:gd name="T26" fmla="*/ 3005 w 3028"/>
                <a:gd name="T27" fmla="*/ 1770 h 2679"/>
                <a:gd name="T28" fmla="*/ 2978 w 3028"/>
                <a:gd name="T29" fmla="*/ 1826 h 2679"/>
                <a:gd name="T30" fmla="*/ 2941 w 3028"/>
                <a:gd name="T31" fmla="*/ 1878 h 2679"/>
                <a:gd name="T32" fmla="*/ 2897 w 3028"/>
                <a:gd name="T33" fmla="*/ 1923 h 2679"/>
                <a:gd name="T34" fmla="*/ 2844 w 3028"/>
                <a:gd name="T35" fmla="*/ 1959 h 2679"/>
                <a:gd name="T36" fmla="*/ 2788 w 3028"/>
                <a:gd name="T37" fmla="*/ 1986 h 2679"/>
                <a:gd name="T38" fmla="*/ 2724 w 3028"/>
                <a:gd name="T39" fmla="*/ 2004 h 2679"/>
                <a:gd name="T40" fmla="*/ 2659 w 3028"/>
                <a:gd name="T41" fmla="*/ 2010 h 2679"/>
                <a:gd name="T42" fmla="*/ 1915 w 3028"/>
                <a:gd name="T43" fmla="*/ 2010 h 2679"/>
                <a:gd name="T44" fmla="*/ 738 w 3028"/>
                <a:gd name="T45" fmla="*/ 2673 h 2679"/>
                <a:gd name="T46" fmla="*/ 732 w 3028"/>
                <a:gd name="T47" fmla="*/ 2677 h 2679"/>
                <a:gd name="T48" fmla="*/ 724 w 3028"/>
                <a:gd name="T49" fmla="*/ 2679 h 2679"/>
                <a:gd name="T50" fmla="*/ 718 w 3028"/>
                <a:gd name="T51" fmla="*/ 2679 h 2679"/>
                <a:gd name="T52" fmla="*/ 709 w 3028"/>
                <a:gd name="T53" fmla="*/ 2679 h 2679"/>
                <a:gd name="T54" fmla="*/ 699 w 3028"/>
                <a:gd name="T55" fmla="*/ 2675 h 2679"/>
                <a:gd name="T56" fmla="*/ 691 w 3028"/>
                <a:gd name="T57" fmla="*/ 2669 h 2679"/>
                <a:gd name="T58" fmla="*/ 680 w 3028"/>
                <a:gd name="T59" fmla="*/ 2656 h 2679"/>
                <a:gd name="T60" fmla="*/ 676 w 3028"/>
                <a:gd name="T61" fmla="*/ 2640 h 2679"/>
                <a:gd name="T62" fmla="*/ 680 w 3028"/>
                <a:gd name="T63" fmla="*/ 2623 h 2679"/>
                <a:gd name="T64" fmla="*/ 908 w 3028"/>
                <a:gd name="T65" fmla="*/ 2010 h 2679"/>
                <a:gd name="T66" fmla="*/ 370 w 3028"/>
                <a:gd name="T67" fmla="*/ 2010 h 2679"/>
                <a:gd name="T68" fmla="*/ 304 w 3028"/>
                <a:gd name="T69" fmla="*/ 2004 h 2679"/>
                <a:gd name="T70" fmla="*/ 240 w 3028"/>
                <a:gd name="T71" fmla="*/ 1986 h 2679"/>
                <a:gd name="T72" fmla="*/ 184 w 3028"/>
                <a:gd name="T73" fmla="*/ 1959 h 2679"/>
                <a:gd name="T74" fmla="*/ 132 w 3028"/>
                <a:gd name="T75" fmla="*/ 1923 h 2679"/>
                <a:gd name="T76" fmla="*/ 87 w 3028"/>
                <a:gd name="T77" fmla="*/ 1878 h 2679"/>
                <a:gd name="T78" fmla="*/ 50 w 3028"/>
                <a:gd name="T79" fmla="*/ 1826 h 2679"/>
                <a:gd name="T80" fmla="*/ 23 w 3028"/>
                <a:gd name="T81" fmla="*/ 1770 h 2679"/>
                <a:gd name="T82" fmla="*/ 6 w 3028"/>
                <a:gd name="T83" fmla="*/ 1706 h 2679"/>
                <a:gd name="T84" fmla="*/ 0 w 3028"/>
                <a:gd name="T85" fmla="*/ 1640 h 2679"/>
                <a:gd name="T86" fmla="*/ 0 w 3028"/>
                <a:gd name="T87" fmla="*/ 367 h 2679"/>
                <a:gd name="T88" fmla="*/ 6 w 3028"/>
                <a:gd name="T89" fmla="*/ 301 h 2679"/>
                <a:gd name="T90" fmla="*/ 23 w 3028"/>
                <a:gd name="T91" fmla="*/ 240 h 2679"/>
                <a:gd name="T92" fmla="*/ 50 w 3028"/>
                <a:gd name="T93" fmla="*/ 182 h 2679"/>
                <a:gd name="T94" fmla="*/ 87 w 3028"/>
                <a:gd name="T95" fmla="*/ 129 h 2679"/>
                <a:gd name="T96" fmla="*/ 132 w 3028"/>
                <a:gd name="T97" fmla="*/ 85 h 2679"/>
                <a:gd name="T98" fmla="*/ 184 w 3028"/>
                <a:gd name="T99" fmla="*/ 50 h 2679"/>
                <a:gd name="T100" fmla="*/ 240 w 3028"/>
                <a:gd name="T101" fmla="*/ 23 h 2679"/>
                <a:gd name="T102" fmla="*/ 304 w 3028"/>
                <a:gd name="T103" fmla="*/ 5 h 2679"/>
                <a:gd name="T104" fmla="*/ 370 w 3028"/>
                <a:gd name="T105" fmla="*/ 0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28" h="2679">
                  <a:moveTo>
                    <a:pt x="370" y="0"/>
                  </a:moveTo>
                  <a:lnTo>
                    <a:pt x="2659" y="0"/>
                  </a:lnTo>
                  <a:lnTo>
                    <a:pt x="2724" y="5"/>
                  </a:lnTo>
                  <a:lnTo>
                    <a:pt x="2788" y="23"/>
                  </a:lnTo>
                  <a:lnTo>
                    <a:pt x="2844" y="50"/>
                  </a:lnTo>
                  <a:lnTo>
                    <a:pt x="2897" y="85"/>
                  </a:lnTo>
                  <a:lnTo>
                    <a:pt x="2941" y="129"/>
                  </a:lnTo>
                  <a:lnTo>
                    <a:pt x="2978" y="182"/>
                  </a:lnTo>
                  <a:lnTo>
                    <a:pt x="3005" y="240"/>
                  </a:lnTo>
                  <a:lnTo>
                    <a:pt x="3023" y="301"/>
                  </a:lnTo>
                  <a:lnTo>
                    <a:pt x="3028" y="367"/>
                  </a:lnTo>
                  <a:lnTo>
                    <a:pt x="3028" y="1640"/>
                  </a:lnTo>
                  <a:lnTo>
                    <a:pt x="3023" y="1706"/>
                  </a:lnTo>
                  <a:lnTo>
                    <a:pt x="3005" y="1770"/>
                  </a:lnTo>
                  <a:lnTo>
                    <a:pt x="2978" y="1826"/>
                  </a:lnTo>
                  <a:lnTo>
                    <a:pt x="2941" y="1878"/>
                  </a:lnTo>
                  <a:lnTo>
                    <a:pt x="2897" y="1923"/>
                  </a:lnTo>
                  <a:lnTo>
                    <a:pt x="2844" y="1959"/>
                  </a:lnTo>
                  <a:lnTo>
                    <a:pt x="2788" y="1986"/>
                  </a:lnTo>
                  <a:lnTo>
                    <a:pt x="2724" y="2004"/>
                  </a:lnTo>
                  <a:lnTo>
                    <a:pt x="2659" y="2010"/>
                  </a:lnTo>
                  <a:lnTo>
                    <a:pt x="1915" y="2010"/>
                  </a:lnTo>
                  <a:lnTo>
                    <a:pt x="738" y="2673"/>
                  </a:lnTo>
                  <a:lnTo>
                    <a:pt x="732" y="2677"/>
                  </a:lnTo>
                  <a:lnTo>
                    <a:pt x="724" y="2679"/>
                  </a:lnTo>
                  <a:lnTo>
                    <a:pt x="718" y="2679"/>
                  </a:lnTo>
                  <a:lnTo>
                    <a:pt x="709" y="2679"/>
                  </a:lnTo>
                  <a:lnTo>
                    <a:pt x="699" y="2675"/>
                  </a:lnTo>
                  <a:lnTo>
                    <a:pt x="691" y="2669"/>
                  </a:lnTo>
                  <a:lnTo>
                    <a:pt x="680" y="2656"/>
                  </a:lnTo>
                  <a:lnTo>
                    <a:pt x="676" y="2640"/>
                  </a:lnTo>
                  <a:lnTo>
                    <a:pt x="680" y="2623"/>
                  </a:lnTo>
                  <a:lnTo>
                    <a:pt x="908" y="2010"/>
                  </a:lnTo>
                  <a:lnTo>
                    <a:pt x="370" y="2010"/>
                  </a:lnTo>
                  <a:lnTo>
                    <a:pt x="304" y="2004"/>
                  </a:lnTo>
                  <a:lnTo>
                    <a:pt x="240" y="1986"/>
                  </a:lnTo>
                  <a:lnTo>
                    <a:pt x="184" y="1959"/>
                  </a:lnTo>
                  <a:lnTo>
                    <a:pt x="132" y="1923"/>
                  </a:lnTo>
                  <a:lnTo>
                    <a:pt x="87" y="1878"/>
                  </a:lnTo>
                  <a:lnTo>
                    <a:pt x="50" y="1826"/>
                  </a:lnTo>
                  <a:lnTo>
                    <a:pt x="23" y="1770"/>
                  </a:lnTo>
                  <a:lnTo>
                    <a:pt x="6" y="1706"/>
                  </a:lnTo>
                  <a:lnTo>
                    <a:pt x="0" y="1640"/>
                  </a:lnTo>
                  <a:lnTo>
                    <a:pt x="0" y="367"/>
                  </a:lnTo>
                  <a:lnTo>
                    <a:pt x="6" y="301"/>
                  </a:lnTo>
                  <a:lnTo>
                    <a:pt x="23" y="240"/>
                  </a:lnTo>
                  <a:lnTo>
                    <a:pt x="50" y="182"/>
                  </a:lnTo>
                  <a:lnTo>
                    <a:pt x="87" y="129"/>
                  </a:lnTo>
                  <a:lnTo>
                    <a:pt x="132" y="85"/>
                  </a:lnTo>
                  <a:lnTo>
                    <a:pt x="184" y="50"/>
                  </a:lnTo>
                  <a:lnTo>
                    <a:pt x="240" y="23"/>
                  </a:lnTo>
                  <a:lnTo>
                    <a:pt x="304" y="5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25"/>
          <p:cNvGrpSpPr>
            <a:grpSpLocks noChangeAspect="1"/>
          </p:cNvGrpSpPr>
          <p:nvPr/>
        </p:nvGrpSpPr>
        <p:grpSpPr bwMode="auto">
          <a:xfrm>
            <a:off x="5490042" y="5340696"/>
            <a:ext cx="234497" cy="236504"/>
            <a:chOff x="2259" y="566"/>
            <a:chExt cx="3155" cy="3182"/>
          </a:xfrm>
          <a:solidFill>
            <a:schemeClr val="bg1"/>
          </a:solidFill>
        </p:grpSpPr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2424" y="566"/>
              <a:ext cx="2825" cy="1495"/>
            </a:xfrm>
            <a:custGeom>
              <a:avLst/>
              <a:gdLst>
                <a:gd name="T0" fmla="*/ 626 w 5650"/>
                <a:gd name="T1" fmla="*/ 0 h 2991"/>
                <a:gd name="T2" fmla="*/ 4911 w 5650"/>
                <a:gd name="T3" fmla="*/ 0 h 2991"/>
                <a:gd name="T4" fmla="*/ 4957 w 5650"/>
                <a:gd name="T5" fmla="*/ 4 h 2991"/>
                <a:gd name="T6" fmla="*/ 5002 w 5650"/>
                <a:gd name="T7" fmla="*/ 19 h 2991"/>
                <a:gd name="T8" fmla="*/ 5040 w 5650"/>
                <a:gd name="T9" fmla="*/ 44 h 2991"/>
                <a:gd name="T10" fmla="*/ 5071 w 5650"/>
                <a:gd name="T11" fmla="*/ 77 h 2991"/>
                <a:gd name="T12" fmla="*/ 5097 w 5650"/>
                <a:gd name="T13" fmla="*/ 114 h 2991"/>
                <a:gd name="T14" fmla="*/ 5112 w 5650"/>
                <a:gd name="T15" fmla="*/ 159 h 2991"/>
                <a:gd name="T16" fmla="*/ 5118 w 5650"/>
                <a:gd name="T17" fmla="*/ 205 h 2991"/>
                <a:gd name="T18" fmla="*/ 5118 w 5650"/>
                <a:gd name="T19" fmla="*/ 1890 h 2991"/>
                <a:gd name="T20" fmla="*/ 5650 w 5650"/>
                <a:gd name="T21" fmla="*/ 2337 h 2991"/>
                <a:gd name="T22" fmla="*/ 5118 w 5650"/>
                <a:gd name="T23" fmla="*/ 2704 h 2991"/>
                <a:gd name="T24" fmla="*/ 4703 w 5650"/>
                <a:gd name="T25" fmla="*/ 2991 h 2991"/>
                <a:gd name="T26" fmla="*/ 4703 w 5650"/>
                <a:gd name="T27" fmla="*/ 412 h 2991"/>
                <a:gd name="T28" fmla="*/ 831 w 5650"/>
                <a:gd name="T29" fmla="*/ 412 h 2991"/>
                <a:gd name="T30" fmla="*/ 831 w 5650"/>
                <a:gd name="T31" fmla="*/ 2991 h 2991"/>
                <a:gd name="T32" fmla="*/ 418 w 5650"/>
                <a:gd name="T33" fmla="*/ 2704 h 2991"/>
                <a:gd name="T34" fmla="*/ 0 w 5650"/>
                <a:gd name="T35" fmla="*/ 2416 h 2991"/>
                <a:gd name="T36" fmla="*/ 418 w 5650"/>
                <a:gd name="T37" fmla="*/ 2066 h 2991"/>
                <a:gd name="T38" fmla="*/ 418 w 5650"/>
                <a:gd name="T39" fmla="*/ 205 h 2991"/>
                <a:gd name="T40" fmla="*/ 424 w 5650"/>
                <a:gd name="T41" fmla="*/ 159 h 2991"/>
                <a:gd name="T42" fmla="*/ 440 w 5650"/>
                <a:gd name="T43" fmla="*/ 114 h 2991"/>
                <a:gd name="T44" fmla="*/ 463 w 5650"/>
                <a:gd name="T45" fmla="*/ 77 h 2991"/>
                <a:gd name="T46" fmla="*/ 496 w 5650"/>
                <a:gd name="T47" fmla="*/ 44 h 2991"/>
                <a:gd name="T48" fmla="*/ 535 w 5650"/>
                <a:gd name="T49" fmla="*/ 19 h 2991"/>
                <a:gd name="T50" fmla="*/ 577 w 5650"/>
                <a:gd name="T51" fmla="*/ 4 h 2991"/>
                <a:gd name="T52" fmla="*/ 626 w 5650"/>
                <a:gd name="T53" fmla="*/ 0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50" h="2991">
                  <a:moveTo>
                    <a:pt x="626" y="0"/>
                  </a:moveTo>
                  <a:lnTo>
                    <a:pt x="4911" y="0"/>
                  </a:lnTo>
                  <a:lnTo>
                    <a:pt x="4957" y="4"/>
                  </a:lnTo>
                  <a:lnTo>
                    <a:pt x="5002" y="19"/>
                  </a:lnTo>
                  <a:lnTo>
                    <a:pt x="5040" y="44"/>
                  </a:lnTo>
                  <a:lnTo>
                    <a:pt x="5071" y="77"/>
                  </a:lnTo>
                  <a:lnTo>
                    <a:pt x="5097" y="114"/>
                  </a:lnTo>
                  <a:lnTo>
                    <a:pt x="5112" y="159"/>
                  </a:lnTo>
                  <a:lnTo>
                    <a:pt x="5118" y="205"/>
                  </a:lnTo>
                  <a:lnTo>
                    <a:pt x="5118" y="1890"/>
                  </a:lnTo>
                  <a:lnTo>
                    <a:pt x="5650" y="2337"/>
                  </a:lnTo>
                  <a:lnTo>
                    <a:pt x="5118" y="2704"/>
                  </a:lnTo>
                  <a:lnTo>
                    <a:pt x="4703" y="2991"/>
                  </a:lnTo>
                  <a:lnTo>
                    <a:pt x="4703" y="412"/>
                  </a:lnTo>
                  <a:lnTo>
                    <a:pt x="831" y="412"/>
                  </a:lnTo>
                  <a:lnTo>
                    <a:pt x="831" y="2991"/>
                  </a:lnTo>
                  <a:lnTo>
                    <a:pt x="418" y="2704"/>
                  </a:lnTo>
                  <a:lnTo>
                    <a:pt x="0" y="2416"/>
                  </a:lnTo>
                  <a:lnTo>
                    <a:pt x="418" y="2066"/>
                  </a:lnTo>
                  <a:lnTo>
                    <a:pt x="418" y="205"/>
                  </a:lnTo>
                  <a:lnTo>
                    <a:pt x="424" y="159"/>
                  </a:lnTo>
                  <a:lnTo>
                    <a:pt x="440" y="114"/>
                  </a:lnTo>
                  <a:lnTo>
                    <a:pt x="463" y="77"/>
                  </a:lnTo>
                  <a:lnTo>
                    <a:pt x="496" y="44"/>
                  </a:lnTo>
                  <a:lnTo>
                    <a:pt x="535" y="19"/>
                  </a:lnTo>
                  <a:lnTo>
                    <a:pt x="577" y="4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3094" y="1439"/>
              <a:ext cx="1485" cy="158"/>
            </a:xfrm>
            <a:custGeom>
              <a:avLst/>
              <a:gdLst>
                <a:gd name="T0" fmla="*/ 157 w 2970"/>
                <a:gd name="T1" fmla="*/ 0 h 315"/>
                <a:gd name="T2" fmla="*/ 2814 w 2970"/>
                <a:gd name="T3" fmla="*/ 0 h 315"/>
                <a:gd name="T4" fmla="*/ 2854 w 2970"/>
                <a:gd name="T5" fmla="*/ 6 h 315"/>
                <a:gd name="T6" fmla="*/ 2893 w 2970"/>
                <a:gd name="T7" fmla="*/ 21 h 315"/>
                <a:gd name="T8" fmla="*/ 2924 w 2970"/>
                <a:gd name="T9" fmla="*/ 46 h 315"/>
                <a:gd name="T10" fmla="*/ 2949 w 2970"/>
                <a:gd name="T11" fmla="*/ 77 h 315"/>
                <a:gd name="T12" fmla="*/ 2965 w 2970"/>
                <a:gd name="T13" fmla="*/ 116 h 315"/>
                <a:gd name="T14" fmla="*/ 2970 w 2970"/>
                <a:gd name="T15" fmla="*/ 158 h 315"/>
                <a:gd name="T16" fmla="*/ 2965 w 2970"/>
                <a:gd name="T17" fmla="*/ 199 h 315"/>
                <a:gd name="T18" fmla="*/ 2949 w 2970"/>
                <a:gd name="T19" fmla="*/ 238 h 315"/>
                <a:gd name="T20" fmla="*/ 2924 w 2970"/>
                <a:gd name="T21" fmla="*/ 269 h 315"/>
                <a:gd name="T22" fmla="*/ 2893 w 2970"/>
                <a:gd name="T23" fmla="*/ 294 h 315"/>
                <a:gd name="T24" fmla="*/ 2854 w 2970"/>
                <a:gd name="T25" fmla="*/ 309 h 315"/>
                <a:gd name="T26" fmla="*/ 2814 w 2970"/>
                <a:gd name="T27" fmla="*/ 315 h 315"/>
                <a:gd name="T28" fmla="*/ 157 w 2970"/>
                <a:gd name="T29" fmla="*/ 315 h 315"/>
                <a:gd name="T30" fmla="*/ 116 w 2970"/>
                <a:gd name="T31" fmla="*/ 309 h 315"/>
                <a:gd name="T32" fmla="*/ 78 w 2970"/>
                <a:gd name="T33" fmla="*/ 294 h 315"/>
                <a:gd name="T34" fmla="*/ 47 w 2970"/>
                <a:gd name="T35" fmla="*/ 269 h 315"/>
                <a:gd name="T36" fmla="*/ 21 w 2970"/>
                <a:gd name="T37" fmla="*/ 238 h 315"/>
                <a:gd name="T38" fmla="*/ 6 w 2970"/>
                <a:gd name="T39" fmla="*/ 199 h 315"/>
                <a:gd name="T40" fmla="*/ 0 w 2970"/>
                <a:gd name="T41" fmla="*/ 158 h 315"/>
                <a:gd name="T42" fmla="*/ 6 w 2970"/>
                <a:gd name="T43" fmla="*/ 116 h 315"/>
                <a:gd name="T44" fmla="*/ 21 w 2970"/>
                <a:gd name="T45" fmla="*/ 77 h 315"/>
                <a:gd name="T46" fmla="*/ 47 w 2970"/>
                <a:gd name="T47" fmla="*/ 46 h 315"/>
                <a:gd name="T48" fmla="*/ 78 w 2970"/>
                <a:gd name="T49" fmla="*/ 21 h 315"/>
                <a:gd name="T50" fmla="*/ 116 w 2970"/>
                <a:gd name="T51" fmla="*/ 6 h 315"/>
                <a:gd name="T52" fmla="*/ 157 w 2970"/>
                <a:gd name="T5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5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1"/>
                  </a:lnTo>
                  <a:lnTo>
                    <a:pt x="2924" y="46"/>
                  </a:lnTo>
                  <a:lnTo>
                    <a:pt x="2949" y="77"/>
                  </a:lnTo>
                  <a:lnTo>
                    <a:pt x="2965" y="116"/>
                  </a:lnTo>
                  <a:lnTo>
                    <a:pt x="2970" y="158"/>
                  </a:lnTo>
                  <a:lnTo>
                    <a:pt x="2965" y="199"/>
                  </a:lnTo>
                  <a:lnTo>
                    <a:pt x="2949" y="238"/>
                  </a:lnTo>
                  <a:lnTo>
                    <a:pt x="2924" y="269"/>
                  </a:lnTo>
                  <a:lnTo>
                    <a:pt x="2893" y="294"/>
                  </a:lnTo>
                  <a:lnTo>
                    <a:pt x="2854" y="309"/>
                  </a:lnTo>
                  <a:lnTo>
                    <a:pt x="2814" y="315"/>
                  </a:lnTo>
                  <a:lnTo>
                    <a:pt x="157" y="315"/>
                  </a:lnTo>
                  <a:lnTo>
                    <a:pt x="116" y="309"/>
                  </a:lnTo>
                  <a:lnTo>
                    <a:pt x="78" y="294"/>
                  </a:lnTo>
                  <a:lnTo>
                    <a:pt x="47" y="269"/>
                  </a:lnTo>
                  <a:lnTo>
                    <a:pt x="21" y="238"/>
                  </a:lnTo>
                  <a:lnTo>
                    <a:pt x="6" y="199"/>
                  </a:lnTo>
                  <a:lnTo>
                    <a:pt x="0" y="158"/>
                  </a:lnTo>
                  <a:lnTo>
                    <a:pt x="6" y="116"/>
                  </a:lnTo>
                  <a:lnTo>
                    <a:pt x="21" y="77"/>
                  </a:lnTo>
                  <a:lnTo>
                    <a:pt x="47" y="46"/>
                  </a:lnTo>
                  <a:lnTo>
                    <a:pt x="78" y="21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3094" y="1860"/>
              <a:ext cx="1485" cy="158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6 h 316"/>
                <a:gd name="T6" fmla="*/ 2893 w 2970"/>
                <a:gd name="T7" fmla="*/ 22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200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200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2 h 316"/>
                <a:gd name="T50" fmla="*/ 116 w 2970"/>
                <a:gd name="T51" fmla="*/ 6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2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200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200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2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2259" y="1896"/>
              <a:ext cx="3155" cy="1852"/>
            </a:xfrm>
            <a:custGeom>
              <a:avLst/>
              <a:gdLst>
                <a:gd name="T0" fmla="*/ 0 w 6310"/>
                <a:gd name="T1" fmla="*/ 0 h 3705"/>
                <a:gd name="T2" fmla="*/ 2171 w 6310"/>
                <a:gd name="T3" fmla="*/ 1499 h 3705"/>
                <a:gd name="T4" fmla="*/ 544 w 6310"/>
                <a:gd name="T5" fmla="*/ 2848 h 3705"/>
                <a:gd name="T6" fmla="*/ 515 w 6310"/>
                <a:gd name="T7" fmla="*/ 2878 h 3705"/>
                <a:gd name="T8" fmla="*/ 492 w 6310"/>
                <a:gd name="T9" fmla="*/ 2913 h 3705"/>
                <a:gd name="T10" fmla="*/ 476 w 6310"/>
                <a:gd name="T11" fmla="*/ 2950 h 3705"/>
                <a:gd name="T12" fmla="*/ 471 w 6310"/>
                <a:gd name="T13" fmla="*/ 2991 h 3705"/>
                <a:gd name="T14" fmla="*/ 471 w 6310"/>
                <a:gd name="T15" fmla="*/ 3031 h 3705"/>
                <a:gd name="T16" fmla="*/ 478 w 6310"/>
                <a:gd name="T17" fmla="*/ 3070 h 3705"/>
                <a:gd name="T18" fmla="*/ 494 w 6310"/>
                <a:gd name="T19" fmla="*/ 3109 h 3705"/>
                <a:gd name="T20" fmla="*/ 517 w 6310"/>
                <a:gd name="T21" fmla="*/ 3144 h 3705"/>
                <a:gd name="T22" fmla="*/ 548 w 6310"/>
                <a:gd name="T23" fmla="*/ 3174 h 3705"/>
                <a:gd name="T24" fmla="*/ 583 w 6310"/>
                <a:gd name="T25" fmla="*/ 3196 h 3705"/>
                <a:gd name="T26" fmla="*/ 620 w 6310"/>
                <a:gd name="T27" fmla="*/ 3211 h 3705"/>
                <a:gd name="T28" fmla="*/ 660 w 6310"/>
                <a:gd name="T29" fmla="*/ 3219 h 3705"/>
                <a:gd name="T30" fmla="*/ 701 w 6310"/>
                <a:gd name="T31" fmla="*/ 3219 h 3705"/>
                <a:gd name="T32" fmla="*/ 740 w 6310"/>
                <a:gd name="T33" fmla="*/ 3211 h 3705"/>
                <a:gd name="T34" fmla="*/ 778 w 6310"/>
                <a:gd name="T35" fmla="*/ 3196 h 3705"/>
                <a:gd name="T36" fmla="*/ 813 w 6310"/>
                <a:gd name="T37" fmla="*/ 3171 h 3705"/>
                <a:gd name="T38" fmla="*/ 2531 w 6310"/>
                <a:gd name="T39" fmla="*/ 1747 h 3705"/>
                <a:gd name="T40" fmla="*/ 3154 w 6310"/>
                <a:gd name="T41" fmla="*/ 2176 h 3705"/>
                <a:gd name="T42" fmla="*/ 3778 w 6310"/>
                <a:gd name="T43" fmla="*/ 1747 h 3705"/>
                <a:gd name="T44" fmla="*/ 5495 w 6310"/>
                <a:gd name="T45" fmla="*/ 3171 h 3705"/>
                <a:gd name="T46" fmla="*/ 5526 w 6310"/>
                <a:gd name="T47" fmla="*/ 3192 h 3705"/>
                <a:gd name="T48" fmla="*/ 5559 w 6310"/>
                <a:gd name="T49" fmla="*/ 3207 h 3705"/>
                <a:gd name="T50" fmla="*/ 5594 w 6310"/>
                <a:gd name="T51" fmla="*/ 3217 h 3705"/>
                <a:gd name="T52" fmla="*/ 5629 w 6310"/>
                <a:gd name="T53" fmla="*/ 3219 h 3705"/>
                <a:gd name="T54" fmla="*/ 5666 w 6310"/>
                <a:gd name="T55" fmla="*/ 3217 h 3705"/>
                <a:gd name="T56" fmla="*/ 5701 w 6310"/>
                <a:gd name="T57" fmla="*/ 3207 h 3705"/>
                <a:gd name="T58" fmla="*/ 5733 w 6310"/>
                <a:gd name="T59" fmla="*/ 3192 h 3705"/>
                <a:gd name="T60" fmla="*/ 5764 w 6310"/>
                <a:gd name="T61" fmla="*/ 3171 h 3705"/>
                <a:gd name="T62" fmla="*/ 5792 w 6310"/>
                <a:gd name="T63" fmla="*/ 3144 h 3705"/>
                <a:gd name="T64" fmla="*/ 5815 w 6310"/>
                <a:gd name="T65" fmla="*/ 3109 h 3705"/>
                <a:gd name="T66" fmla="*/ 5830 w 6310"/>
                <a:gd name="T67" fmla="*/ 3070 h 3705"/>
                <a:gd name="T68" fmla="*/ 5838 w 6310"/>
                <a:gd name="T69" fmla="*/ 3031 h 3705"/>
                <a:gd name="T70" fmla="*/ 5838 w 6310"/>
                <a:gd name="T71" fmla="*/ 2991 h 3705"/>
                <a:gd name="T72" fmla="*/ 5832 w 6310"/>
                <a:gd name="T73" fmla="*/ 2950 h 3705"/>
                <a:gd name="T74" fmla="*/ 5817 w 6310"/>
                <a:gd name="T75" fmla="*/ 2913 h 3705"/>
                <a:gd name="T76" fmla="*/ 5793 w 6310"/>
                <a:gd name="T77" fmla="*/ 2878 h 3705"/>
                <a:gd name="T78" fmla="*/ 5764 w 6310"/>
                <a:gd name="T79" fmla="*/ 2848 h 3705"/>
                <a:gd name="T80" fmla="*/ 4138 w 6310"/>
                <a:gd name="T81" fmla="*/ 1499 h 3705"/>
                <a:gd name="T82" fmla="*/ 6310 w 6310"/>
                <a:gd name="T83" fmla="*/ 0 h 3705"/>
                <a:gd name="T84" fmla="*/ 6310 w 6310"/>
                <a:gd name="T85" fmla="*/ 3376 h 3705"/>
                <a:gd name="T86" fmla="*/ 6305 w 6310"/>
                <a:gd name="T87" fmla="*/ 3434 h 3705"/>
                <a:gd name="T88" fmla="*/ 6289 w 6310"/>
                <a:gd name="T89" fmla="*/ 3490 h 3705"/>
                <a:gd name="T90" fmla="*/ 6264 w 6310"/>
                <a:gd name="T91" fmla="*/ 3540 h 3705"/>
                <a:gd name="T92" fmla="*/ 6231 w 6310"/>
                <a:gd name="T93" fmla="*/ 3587 h 3705"/>
                <a:gd name="T94" fmla="*/ 6192 w 6310"/>
                <a:gd name="T95" fmla="*/ 3627 h 3705"/>
                <a:gd name="T96" fmla="*/ 6146 w 6310"/>
                <a:gd name="T97" fmla="*/ 3658 h 3705"/>
                <a:gd name="T98" fmla="*/ 6096 w 6310"/>
                <a:gd name="T99" fmla="*/ 3683 h 3705"/>
                <a:gd name="T100" fmla="*/ 6039 w 6310"/>
                <a:gd name="T101" fmla="*/ 3699 h 3705"/>
                <a:gd name="T102" fmla="*/ 5979 w 6310"/>
                <a:gd name="T103" fmla="*/ 3705 h 3705"/>
                <a:gd name="T104" fmla="*/ 329 w 6310"/>
                <a:gd name="T105" fmla="*/ 3705 h 3705"/>
                <a:gd name="T106" fmla="*/ 269 w 6310"/>
                <a:gd name="T107" fmla="*/ 3699 h 3705"/>
                <a:gd name="T108" fmla="*/ 213 w 6310"/>
                <a:gd name="T109" fmla="*/ 3683 h 3705"/>
                <a:gd name="T110" fmla="*/ 163 w 6310"/>
                <a:gd name="T111" fmla="*/ 3658 h 3705"/>
                <a:gd name="T112" fmla="*/ 116 w 6310"/>
                <a:gd name="T113" fmla="*/ 3627 h 3705"/>
                <a:gd name="T114" fmla="*/ 77 w 6310"/>
                <a:gd name="T115" fmla="*/ 3587 h 3705"/>
                <a:gd name="T116" fmla="*/ 45 w 6310"/>
                <a:gd name="T117" fmla="*/ 3540 h 3705"/>
                <a:gd name="T118" fmla="*/ 19 w 6310"/>
                <a:gd name="T119" fmla="*/ 3490 h 3705"/>
                <a:gd name="T120" fmla="*/ 4 w 6310"/>
                <a:gd name="T121" fmla="*/ 3434 h 3705"/>
                <a:gd name="T122" fmla="*/ 0 w 6310"/>
                <a:gd name="T123" fmla="*/ 3376 h 3705"/>
                <a:gd name="T124" fmla="*/ 0 w 6310"/>
                <a:gd name="T12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0" h="3705">
                  <a:moveTo>
                    <a:pt x="0" y="0"/>
                  </a:moveTo>
                  <a:lnTo>
                    <a:pt x="2171" y="1499"/>
                  </a:lnTo>
                  <a:lnTo>
                    <a:pt x="544" y="2848"/>
                  </a:lnTo>
                  <a:lnTo>
                    <a:pt x="515" y="2878"/>
                  </a:lnTo>
                  <a:lnTo>
                    <a:pt x="492" y="2913"/>
                  </a:lnTo>
                  <a:lnTo>
                    <a:pt x="476" y="2950"/>
                  </a:lnTo>
                  <a:lnTo>
                    <a:pt x="471" y="2991"/>
                  </a:lnTo>
                  <a:lnTo>
                    <a:pt x="471" y="3031"/>
                  </a:lnTo>
                  <a:lnTo>
                    <a:pt x="478" y="3070"/>
                  </a:lnTo>
                  <a:lnTo>
                    <a:pt x="494" y="3109"/>
                  </a:lnTo>
                  <a:lnTo>
                    <a:pt x="517" y="3144"/>
                  </a:lnTo>
                  <a:lnTo>
                    <a:pt x="548" y="3174"/>
                  </a:lnTo>
                  <a:lnTo>
                    <a:pt x="583" y="3196"/>
                  </a:lnTo>
                  <a:lnTo>
                    <a:pt x="620" y="3211"/>
                  </a:lnTo>
                  <a:lnTo>
                    <a:pt x="660" y="3219"/>
                  </a:lnTo>
                  <a:lnTo>
                    <a:pt x="701" y="3219"/>
                  </a:lnTo>
                  <a:lnTo>
                    <a:pt x="740" y="3211"/>
                  </a:lnTo>
                  <a:lnTo>
                    <a:pt x="778" y="3196"/>
                  </a:lnTo>
                  <a:lnTo>
                    <a:pt x="813" y="3171"/>
                  </a:lnTo>
                  <a:lnTo>
                    <a:pt x="2531" y="1747"/>
                  </a:lnTo>
                  <a:lnTo>
                    <a:pt x="3154" y="2176"/>
                  </a:lnTo>
                  <a:lnTo>
                    <a:pt x="3778" y="1747"/>
                  </a:lnTo>
                  <a:lnTo>
                    <a:pt x="5495" y="3171"/>
                  </a:lnTo>
                  <a:lnTo>
                    <a:pt x="5526" y="3192"/>
                  </a:lnTo>
                  <a:lnTo>
                    <a:pt x="5559" y="3207"/>
                  </a:lnTo>
                  <a:lnTo>
                    <a:pt x="5594" y="3217"/>
                  </a:lnTo>
                  <a:lnTo>
                    <a:pt x="5629" y="3219"/>
                  </a:lnTo>
                  <a:lnTo>
                    <a:pt x="5666" y="3217"/>
                  </a:lnTo>
                  <a:lnTo>
                    <a:pt x="5701" y="3207"/>
                  </a:lnTo>
                  <a:lnTo>
                    <a:pt x="5733" y="3192"/>
                  </a:lnTo>
                  <a:lnTo>
                    <a:pt x="5764" y="3171"/>
                  </a:lnTo>
                  <a:lnTo>
                    <a:pt x="5792" y="3144"/>
                  </a:lnTo>
                  <a:lnTo>
                    <a:pt x="5815" y="3109"/>
                  </a:lnTo>
                  <a:lnTo>
                    <a:pt x="5830" y="3070"/>
                  </a:lnTo>
                  <a:lnTo>
                    <a:pt x="5838" y="3031"/>
                  </a:lnTo>
                  <a:lnTo>
                    <a:pt x="5838" y="2991"/>
                  </a:lnTo>
                  <a:lnTo>
                    <a:pt x="5832" y="2950"/>
                  </a:lnTo>
                  <a:lnTo>
                    <a:pt x="5817" y="2913"/>
                  </a:lnTo>
                  <a:lnTo>
                    <a:pt x="5793" y="2878"/>
                  </a:lnTo>
                  <a:lnTo>
                    <a:pt x="5764" y="2848"/>
                  </a:lnTo>
                  <a:lnTo>
                    <a:pt x="4138" y="1499"/>
                  </a:lnTo>
                  <a:lnTo>
                    <a:pt x="6310" y="0"/>
                  </a:lnTo>
                  <a:lnTo>
                    <a:pt x="6310" y="3376"/>
                  </a:lnTo>
                  <a:lnTo>
                    <a:pt x="6305" y="3434"/>
                  </a:lnTo>
                  <a:lnTo>
                    <a:pt x="6289" y="3490"/>
                  </a:lnTo>
                  <a:lnTo>
                    <a:pt x="6264" y="3540"/>
                  </a:lnTo>
                  <a:lnTo>
                    <a:pt x="6231" y="3587"/>
                  </a:lnTo>
                  <a:lnTo>
                    <a:pt x="6192" y="3627"/>
                  </a:lnTo>
                  <a:lnTo>
                    <a:pt x="6146" y="3658"/>
                  </a:lnTo>
                  <a:lnTo>
                    <a:pt x="6096" y="3683"/>
                  </a:lnTo>
                  <a:lnTo>
                    <a:pt x="6039" y="3699"/>
                  </a:lnTo>
                  <a:lnTo>
                    <a:pt x="5979" y="3705"/>
                  </a:lnTo>
                  <a:lnTo>
                    <a:pt x="329" y="3705"/>
                  </a:lnTo>
                  <a:lnTo>
                    <a:pt x="269" y="3699"/>
                  </a:lnTo>
                  <a:lnTo>
                    <a:pt x="213" y="3683"/>
                  </a:lnTo>
                  <a:lnTo>
                    <a:pt x="163" y="3658"/>
                  </a:lnTo>
                  <a:lnTo>
                    <a:pt x="116" y="3627"/>
                  </a:lnTo>
                  <a:lnTo>
                    <a:pt x="77" y="3587"/>
                  </a:lnTo>
                  <a:lnTo>
                    <a:pt x="45" y="3540"/>
                  </a:lnTo>
                  <a:lnTo>
                    <a:pt x="19" y="3490"/>
                  </a:lnTo>
                  <a:lnTo>
                    <a:pt x="4" y="3434"/>
                  </a:lnTo>
                  <a:lnTo>
                    <a:pt x="0" y="3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3094" y="1020"/>
              <a:ext cx="1485" cy="157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4 h 316"/>
                <a:gd name="T6" fmla="*/ 2893 w 2970"/>
                <a:gd name="T7" fmla="*/ 21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199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199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1 h 316"/>
                <a:gd name="T50" fmla="*/ 116 w 2970"/>
                <a:gd name="T51" fmla="*/ 4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4"/>
                  </a:lnTo>
                  <a:lnTo>
                    <a:pt x="2893" y="21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199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199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1"/>
                  </a:lnTo>
                  <a:lnTo>
                    <a:pt x="116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42" name="Rectangle 41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45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30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3"/>
          <p:cNvSpPr>
            <a:spLocks/>
          </p:cNvSpPr>
          <p:nvPr/>
        </p:nvSpPr>
        <p:spPr bwMode="auto">
          <a:xfrm>
            <a:off x="7368308" y="2070770"/>
            <a:ext cx="4156364" cy="3776353"/>
          </a:xfrm>
          <a:custGeom>
            <a:avLst/>
            <a:gdLst>
              <a:gd name="T0" fmla="*/ 481 w 1299"/>
              <a:gd name="T1" fmla="*/ 670 h 1036"/>
              <a:gd name="T2" fmla="*/ 458 w 1299"/>
              <a:gd name="T3" fmla="*/ 648 h 1036"/>
              <a:gd name="T4" fmla="*/ 392 w 1299"/>
              <a:gd name="T5" fmla="*/ 604 h 1036"/>
              <a:gd name="T6" fmla="*/ 369 w 1299"/>
              <a:gd name="T7" fmla="*/ 543 h 1036"/>
              <a:gd name="T8" fmla="*/ 187 w 1299"/>
              <a:gd name="T9" fmla="*/ 393 h 1036"/>
              <a:gd name="T10" fmla="*/ 125 w 1299"/>
              <a:gd name="T11" fmla="*/ 400 h 1036"/>
              <a:gd name="T12" fmla="*/ 74 w 1299"/>
              <a:gd name="T13" fmla="*/ 390 h 1036"/>
              <a:gd name="T14" fmla="*/ 32 w 1299"/>
              <a:gd name="T15" fmla="*/ 364 h 1036"/>
              <a:gd name="T16" fmla="*/ 87 w 1299"/>
              <a:gd name="T17" fmla="*/ 342 h 1036"/>
              <a:gd name="T18" fmla="*/ 110 w 1299"/>
              <a:gd name="T19" fmla="*/ 324 h 1036"/>
              <a:gd name="T20" fmla="*/ 0 w 1299"/>
              <a:gd name="T21" fmla="*/ 298 h 1036"/>
              <a:gd name="T22" fmla="*/ 144 w 1299"/>
              <a:gd name="T23" fmla="*/ 253 h 1036"/>
              <a:gd name="T24" fmla="*/ 123 w 1299"/>
              <a:gd name="T25" fmla="*/ 183 h 1036"/>
              <a:gd name="T26" fmla="*/ 248 w 1299"/>
              <a:gd name="T27" fmla="*/ 105 h 1036"/>
              <a:gd name="T28" fmla="*/ 407 w 1299"/>
              <a:gd name="T29" fmla="*/ 99 h 1036"/>
              <a:gd name="T30" fmla="*/ 447 w 1299"/>
              <a:gd name="T31" fmla="*/ 95 h 1036"/>
              <a:gd name="T32" fmla="*/ 471 w 1299"/>
              <a:gd name="T33" fmla="*/ 67 h 1036"/>
              <a:gd name="T34" fmla="*/ 530 w 1299"/>
              <a:gd name="T35" fmla="*/ 63 h 1036"/>
              <a:gd name="T36" fmla="*/ 610 w 1299"/>
              <a:gd name="T37" fmla="*/ 26 h 1036"/>
              <a:gd name="T38" fmla="*/ 672 w 1299"/>
              <a:gd name="T39" fmla="*/ 22 h 1036"/>
              <a:gd name="T40" fmla="*/ 917 w 1299"/>
              <a:gd name="T41" fmla="*/ 0 h 1036"/>
              <a:gd name="T42" fmla="*/ 1020 w 1299"/>
              <a:gd name="T43" fmla="*/ 86 h 1036"/>
              <a:gd name="T44" fmla="*/ 979 w 1299"/>
              <a:gd name="T45" fmla="*/ 135 h 1036"/>
              <a:gd name="T46" fmla="*/ 1036 w 1299"/>
              <a:gd name="T47" fmla="*/ 183 h 1036"/>
              <a:gd name="T48" fmla="*/ 1174 w 1299"/>
              <a:gd name="T49" fmla="*/ 117 h 1036"/>
              <a:gd name="T50" fmla="*/ 1254 w 1299"/>
              <a:gd name="T51" fmla="*/ 91 h 1036"/>
              <a:gd name="T52" fmla="*/ 1205 w 1299"/>
              <a:gd name="T53" fmla="*/ 169 h 1036"/>
              <a:gd name="T54" fmla="*/ 1187 w 1299"/>
              <a:gd name="T55" fmla="*/ 205 h 1036"/>
              <a:gd name="T56" fmla="*/ 1123 w 1299"/>
              <a:gd name="T57" fmla="*/ 270 h 1036"/>
              <a:gd name="T58" fmla="*/ 1163 w 1299"/>
              <a:gd name="T59" fmla="*/ 319 h 1036"/>
              <a:gd name="T60" fmla="*/ 1129 w 1299"/>
              <a:gd name="T61" fmla="*/ 364 h 1036"/>
              <a:gd name="T62" fmla="*/ 1149 w 1299"/>
              <a:gd name="T63" fmla="*/ 423 h 1036"/>
              <a:gd name="T64" fmla="*/ 1155 w 1299"/>
              <a:gd name="T65" fmla="*/ 467 h 1036"/>
              <a:gd name="T66" fmla="*/ 1087 w 1299"/>
              <a:gd name="T67" fmla="*/ 531 h 1036"/>
              <a:gd name="T68" fmla="*/ 1095 w 1299"/>
              <a:gd name="T69" fmla="*/ 548 h 1036"/>
              <a:gd name="T70" fmla="*/ 1032 w 1299"/>
              <a:gd name="T71" fmla="*/ 535 h 1036"/>
              <a:gd name="T72" fmla="*/ 1087 w 1299"/>
              <a:gd name="T73" fmla="*/ 644 h 1036"/>
              <a:gd name="T74" fmla="*/ 1024 w 1299"/>
              <a:gd name="T75" fmla="*/ 624 h 1036"/>
              <a:gd name="T76" fmla="*/ 1058 w 1299"/>
              <a:gd name="T77" fmla="*/ 675 h 1036"/>
              <a:gd name="T78" fmla="*/ 890 w 1299"/>
              <a:gd name="T79" fmla="*/ 734 h 1036"/>
              <a:gd name="T80" fmla="*/ 830 w 1299"/>
              <a:gd name="T81" fmla="*/ 801 h 1036"/>
              <a:gd name="T82" fmla="*/ 761 w 1299"/>
              <a:gd name="T83" fmla="*/ 809 h 1036"/>
              <a:gd name="T84" fmla="*/ 691 w 1299"/>
              <a:gd name="T85" fmla="*/ 873 h 1036"/>
              <a:gd name="T86" fmla="*/ 659 w 1299"/>
              <a:gd name="T87" fmla="*/ 942 h 1036"/>
              <a:gd name="T88" fmla="*/ 621 w 1299"/>
              <a:gd name="T89" fmla="*/ 1028 h 1036"/>
              <a:gd name="T90" fmla="*/ 538 w 1299"/>
              <a:gd name="T91" fmla="*/ 1008 h 1036"/>
              <a:gd name="T92" fmla="*/ 464 w 1299"/>
              <a:gd name="T93" fmla="*/ 898 h 1036"/>
              <a:gd name="T94" fmla="*/ 439 w 1299"/>
              <a:gd name="T95" fmla="*/ 854 h 1036"/>
              <a:gd name="T96" fmla="*/ 407 w 1299"/>
              <a:gd name="T97" fmla="*/ 789 h 1036"/>
              <a:gd name="T98" fmla="*/ 437 w 1299"/>
              <a:gd name="T99" fmla="*/ 72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9" h="1036">
                <a:moveTo>
                  <a:pt x="437" y="726"/>
                </a:moveTo>
                <a:cubicBezTo>
                  <a:pt x="448" y="720"/>
                  <a:pt x="448" y="719"/>
                  <a:pt x="458" y="724"/>
                </a:cubicBezTo>
                <a:cubicBezTo>
                  <a:pt x="463" y="700"/>
                  <a:pt x="474" y="692"/>
                  <a:pt x="481" y="670"/>
                </a:cubicBezTo>
                <a:cubicBezTo>
                  <a:pt x="458" y="662"/>
                  <a:pt x="402" y="658"/>
                  <a:pt x="399" y="636"/>
                </a:cubicBezTo>
                <a:cubicBezTo>
                  <a:pt x="407" y="633"/>
                  <a:pt x="406" y="636"/>
                  <a:pt x="413" y="636"/>
                </a:cubicBezTo>
                <a:cubicBezTo>
                  <a:pt x="429" y="636"/>
                  <a:pt x="440" y="648"/>
                  <a:pt x="458" y="648"/>
                </a:cubicBezTo>
                <a:cubicBezTo>
                  <a:pt x="466" y="648"/>
                  <a:pt x="465" y="641"/>
                  <a:pt x="466" y="636"/>
                </a:cubicBezTo>
                <a:cubicBezTo>
                  <a:pt x="443" y="628"/>
                  <a:pt x="436" y="590"/>
                  <a:pt x="411" y="590"/>
                </a:cubicBezTo>
                <a:cubicBezTo>
                  <a:pt x="404" y="590"/>
                  <a:pt x="402" y="604"/>
                  <a:pt x="392" y="604"/>
                </a:cubicBezTo>
                <a:cubicBezTo>
                  <a:pt x="378" y="604"/>
                  <a:pt x="371" y="602"/>
                  <a:pt x="371" y="590"/>
                </a:cubicBezTo>
                <a:cubicBezTo>
                  <a:pt x="371" y="573"/>
                  <a:pt x="388" y="575"/>
                  <a:pt x="388" y="556"/>
                </a:cubicBezTo>
                <a:cubicBezTo>
                  <a:pt x="388" y="544"/>
                  <a:pt x="376" y="544"/>
                  <a:pt x="369" y="543"/>
                </a:cubicBezTo>
                <a:cubicBezTo>
                  <a:pt x="369" y="531"/>
                  <a:pt x="369" y="531"/>
                  <a:pt x="369" y="531"/>
                </a:cubicBezTo>
                <a:cubicBezTo>
                  <a:pt x="348" y="462"/>
                  <a:pt x="295" y="393"/>
                  <a:pt x="210" y="393"/>
                </a:cubicBezTo>
                <a:cubicBezTo>
                  <a:pt x="197" y="393"/>
                  <a:pt x="194" y="393"/>
                  <a:pt x="187" y="393"/>
                </a:cubicBezTo>
                <a:cubicBezTo>
                  <a:pt x="177" y="393"/>
                  <a:pt x="173" y="404"/>
                  <a:pt x="163" y="404"/>
                </a:cubicBezTo>
                <a:cubicBezTo>
                  <a:pt x="156" y="404"/>
                  <a:pt x="149" y="397"/>
                  <a:pt x="140" y="397"/>
                </a:cubicBezTo>
                <a:cubicBezTo>
                  <a:pt x="132" y="397"/>
                  <a:pt x="129" y="399"/>
                  <a:pt x="125" y="400"/>
                </a:cubicBezTo>
                <a:cubicBezTo>
                  <a:pt x="127" y="403"/>
                  <a:pt x="131" y="406"/>
                  <a:pt x="133" y="407"/>
                </a:cubicBezTo>
                <a:cubicBezTo>
                  <a:pt x="128" y="412"/>
                  <a:pt x="129" y="409"/>
                  <a:pt x="123" y="409"/>
                </a:cubicBezTo>
                <a:cubicBezTo>
                  <a:pt x="107" y="409"/>
                  <a:pt x="83" y="402"/>
                  <a:pt x="74" y="390"/>
                </a:cubicBezTo>
                <a:cubicBezTo>
                  <a:pt x="81" y="385"/>
                  <a:pt x="86" y="384"/>
                  <a:pt x="89" y="377"/>
                </a:cubicBezTo>
                <a:cubicBezTo>
                  <a:pt x="77" y="373"/>
                  <a:pt x="68" y="364"/>
                  <a:pt x="59" y="364"/>
                </a:cubicBezTo>
                <a:cubicBezTo>
                  <a:pt x="42" y="364"/>
                  <a:pt x="46" y="369"/>
                  <a:pt x="32" y="364"/>
                </a:cubicBezTo>
                <a:cubicBezTo>
                  <a:pt x="34" y="353"/>
                  <a:pt x="49" y="348"/>
                  <a:pt x="55" y="348"/>
                </a:cubicBezTo>
                <a:cubicBezTo>
                  <a:pt x="63" y="348"/>
                  <a:pt x="68" y="348"/>
                  <a:pt x="74" y="348"/>
                </a:cubicBezTo>
                <a:cubicBezTo>
                  <a:pt x="81" y="348"/>
                  <a:pt x="84" y="347"/>
                  <a:pt x="87" y="342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38" y="336"/>
                  <a:pt x="138" y="333"/>
                  <a:pt x="140" y="324"/>
                </a:cubicBezTo>
                <a:cubicBezTo>
                  <a:pt x="110" y="324"/>
                  <a:pt x="110" y="324"/>
                  <a:pt x="110" y="324"/>
                </a:cubicBezTo>
                <a:cubicBezTo>
                  <a:pt x="109" y="328"/>
                  <a:pt x="106" y="332"/>
                  <a:pt x="102" y="332"/>
                </a:cubicBezTo>
                <a:cubicBezTo>
                  <a:pt x="90" y="332"/>
                  <a:pt x="86" y="332"/>
                  <a:pt x="76" y="332"/>
                </a:cubicBezTo>
                <a:cubicBezTo>
                  <a:pt x="73" y="332"/>
                  <a:pt x="0" y="311"/>
                  <a:pt x="0" y="298"/>
                </a:cubicBezTo>
                <a:cubicBezTo>
                  <a:pt x="0" y="273"/>
                  <a:pt x="27" y="282"/>
                  <a:pt x="43" y="276"/>
                </a:cubicBezTo>
                <a:cubicBezTo>
                  <a:pt x="57" y="272"/>
                  <a:pt x="65" y="263"/>
                  <a:pt x="80" y="258"/>
                </a:cubicBezTo>
                <a:cubicBezTo>
                  <a:pt x="100" y="251"/>
                  <a:pt x="127" y="263"/>
                  <a:pt x="144" y="253"/>
                </a:cubicBezTo>
                <a:cubicBezTo>
                  <a:pt x="156" y="245"/>
                  <a:pt x="165" y="230"/>
                  <a:pt x="165" y="210"/>
                </a:cubicBezTo>
                <a:cubicBezTo>
                  <a:pt x="151" y="209"/>
                  <a:pt x="108" y="210"/>
                  <a:pt x="108" y="195"/>
                </a:cubicBezTo>
                <a:cubicBezTo>
                  <a:pt x="108" y="187"/>
                  <a:pt x="119" y="183"/>
                  <a:pt x="123" y="183"/>
                </a:cubicBezTo>
                <a:cubicBezTo>
                  <a:pt x="149" y="174"/>
                  <a:pt x="183" y="155"/>
                  <a:pt x="198" y="139"/>
                </a:cubicBezTo>
                <a:cubicBezTo>
                  <a:pt x="204" y="144"/>
                  <a:pt x="210" y="145"/>
                  <a:pt x="218" y="145"/>
                </a:cubicBezTo>
                <a:cubicBezTo>
                  <a:pt x="244" y="145"/>
                  <a:pt x="224" y="109"/>
                  <a:pt x="248" y="105"/>
                </a:cubicBezTo>
                <a:cubicBezTo>
                  <a:pt x="278" y="102"/>
                  <a:pt x="290" y="94"/>
                  <a:pt x="318" y="94"/>
                </a:cubicBezTo>
                <a:cubicBezTo>
                  <a:pt x="339" y="88"/>
                  <a:pt x="355" y="75"/>
                  <a:pt x="375" y="75"/>
                </a:cubicBezTo>
                <a:cubicBezTo>
                  <a:pt x="389" y="75"/>
                  <a:pt x="393" y="99"/>
                  <a:pt x="407" y="99"/>
                </a:cubicBezTo>
                <a:cubicBezTo>
                  <a:pt x="407" y="94"/>
                  <a:pt x="403" y="89"/>
                  <a:pt x="403" y="83"/>
                </a:cubicBezTo>
                <a:cubicBezTo>
                  <a:pt x="411" y="75"/>
                  <a:pt x="411" y="75"/>
                  <a:pt x="411" y="75"/>
                </a:cubicBezTo>
                <a:cubicBezTo>
                  <a:pt x="419" y="90"/>
                  <a:pt x="432" y="89"/>
                  <a:pt x="447" y="95"/>
                </a:cubicBezTo>
                <a:cubicBezTo>
                  <a:pt x="451" y="95"/>
                  <a:pt x="458" y="95"/>
                  <a:pt x="458" y="95"/>
                </a:cubicBezTo>
                <a:cubicBezTo>
                  <a:pt x="456" y="89"/>
                  <a:pt x="452" y="84"/>
                  <a:pt x="452" y="78"/>
                </a:cubicBezTo>
                <a:cubicBezTo>
                  <a:pt x="452" y="68"/>
                  <a:pt x="464" y="67"/>
                  <a:pt x="471" y="67"/>
                </a:cubicBezTo>
                <a:cubicBezTo>
                  <a:pt x="502" y="67"/>
                  <a:pt x="521" y="86"/>
                  <a:pt x="539" y="95"/>
                </a:cubicBezTo>
                <a:cubicBezTo>
                  <a:pt x="574" y="95"/>
                  <a:pt x="574" y="95"/>
                  <a:pt x="574" y="95"/>
                </a:cubicBezTo>
                <a:cubicBezTo>
                  <a:pt x="561" y="89"/>
                  <a:pt x="530" y="78"/>
                  <a:pt x="530" y="63"/>
                </a:cubicBezTo>
                <a:cubicBezTo>
                  <a:pt x="530" y="51"/>
                  <a:pt x="554" y="55"/>
                  <a:pt x="561" y="54"/>
                </a:cubicBezTo>
                <a:cubicBezTo>
                  <a:pt x="555" y="48"/>
                  <a:pt x="549" y="47"/>
                  <a:pt x="546" y="42"/>
                </a:cubicBezTo>
                <a:cubicBezTo>
                  <a:pt x="566" y="32"/>
                  <a:pt x="585" y="26"/>
                  <a:pt x="610" y="26"/>
                </a:cubicBezTo>
                <a:cubicBezTo>
                  <a:pt x="628" y="26"/>
                  <a:pt x="640" y="25"/>
                  <a:pt x="657" y="32"/>
                </a:cubicBezTo>
                <a:cubicBezTo>
                  <a:pt x="672" y="32"/>
                  <a:pt x="672" y="32"/>
                  <a:pt x="672" y="32"/>
                </a:cubicBezTo>
                <a:cubicBezTo>
                  <a:pt x="672" y="22"/>
                  <a:pt x="672" y="22"/>
                  <a:pt x="672" y="22"/>
                </a:cubicBezTo>
                <a:cubicBezTo>
                  <a:pt x="683" y="20"/>
                  <a:pt x="691" y="22"/>
                  <a:pt x="702" y="22"/>
                </a:cubicBezTo>
                <a:cubicBezTo>
                  <a:pt x="739" y="22"/>
                  <a:pt x="768" y="0"/>
                  <a:pt x="807" y="0"/>
                </a:cubicBezTo>
                <a:cubicBezTo>
                  <a:pt x="849" y="0"/>
                  <a:pt x="879" y="0"/>
                  <a:pt x="917" y="0"/>
                </a:cubicBezTo>
                <a:cubicBezTo>
                  <a:pt x="961" y="0"/>
                  <a:pt x="995" y="30"/>
                  <a:pt x="1030" y="46"/>
                </a:cubicBezTo>
                <a:cubicBezTo>
                  <a:pt x="1051" y="55"/>
                  <a:pt x="1077" y="49"/>
                  <a:pt x="1096" y="54"/>
                </a:cubicBezTo>
                <a:cubicBezTo>
                  <a:pt x="1092" y="82"/>
                  <a:pt x="1041" y="78"/>
                  <a:pt x="1020" y="86"/>
                </a:cubicBezTo>
                <a:cubicBezTo>
                  <a:pt x="854" y="95"/>
                  <a:pt x="854" y="95"/>
                  <a:pt x="854" y="95"/>
                </a:cubicBezTo>
                <a:cubicBezTo>
                  <a:pt x="867" y="105"/>
                  <a:pt x="994" y="90"/>
                  <a:pt x="1007" y="95"/>
                </a:cubicBezTo>
                <a:cubicBezTo>
                  <a:pt x="1006" y="102"/>
                  <a:pt x="973" y="135"/>
                  <a:pt x="979" y="135"/>
                </a:cubicBezTo>
                <a:cubicBezTo>
                  <a:pt x="998" y="135"/>
                  <a:pt x="1043" y="90"/>
                  <a:pt x="1068" y="90"/>
                </a:cubicBezTo>
                <a:cubicBezTo>
                  <a:pt x="1082" y="90"/>
                  <a:pt x="1087" y="102"/>
                  <a:pt x="1087" y="113"/>
                </a:cubicBezTo>
                <a:cubicBezTo>
                  <a:pt x="1087" y="121"/>
                  <a:pt x="1038" y="175"/>
                  <a:pt x="1036" y="183"/>
                </a:cubicBezTo>
                <a:cubicBezTo>
                  <a:pt x="1056" y="177"/>
                  <a:pt x="1094" y="125"/>
                  <a:pt x="1106" y="115"/>
                </a:cubicBezTo>
                <a:cubicBezTo>
                  <a:pt x="1126" y="115"/>
                  <a:pt x="1157" y="115"/>
                  <a:pt x="1157" y="115"/>
                </a:cubicBezTo>
                <a:cubicBezTo>
                  <a:pt x="1157" y="115"/>
                  <a:pt x="1171" y="118"/>
                  <a:pt x="1174" y="117"/>
                </a:cubicBezTo>
                <a:cubicBezTo>
                  <a:pt x="1188" y="112"/>
                  <a:pt x="1190" y="108"/>
                  <a:pt x="1202" y="102"/>
                </a:cubicBezTo>
                <a:cubicBezTo>
                  <a:pt x="1239" y="102"/>
                  <a:pt x="1239" y="102"/>
                  <a:pt x="1239" y="102"/>
                </a:cubicBezTo>
                <a:cubicBezTo>
                  <a:pt x="1241" y="92"/>
                  <a:pt x="1246" y="91"/>
                  <a:pt x="1254" y="91"/>
                </a:cubicBezTo>
                <a:cubicBezTo>
                  <a:pt x="1263" y="91"/>
                  <a:pt x="1299" y="109"/>
                  <a:pt x="1299" y="119"/>
                </a:cubicBezTo>
                <a:cubicBezTo>
                  <a:pt x="1299" y="129"/>
                  <a:pt x="1285" y="136"/>
                  <a:pt x="1280" y="137"/>
                </a:cubicBezTo>
                <a:cubicBezTo>
                  <a:pt x="1255" y="146"/>
                  <a:pt x="1239" y="169"/>
                  <a:pt x="1205" y="169"/>
                </a:cubicBezTo>
                <a:cubicBezTo>
                  <a:pt x="1214" y="174"/>
                  <a:pt x="1215" y="174"/>
                  <a:pt x="1221" y="169"/>
                </a:cubicBezTo>
                <a:cubicBezTo>
                  <a:pt x="1221" y="191"/>
                  <a:pt x="1201" y="191"/>
                  <a:pt x="1187" y="195"/>
                </a:cubicBezTo>
                <a:cubicBezTo>
                  <a:pt x="1192" y="206"/>
                  <a:pt x="1187" y="197"/>
                  <a:pt x="1187" y="205"/>
                </a:cubicBezTo>
                <a:cubicBezTo>
                  <a:pt x="1187" y="218"/>
                  <a:pt x="1167" y="221"/>
                  <a:pt x="1153" y="225"/>
                </a:cubicBezTo>
                <a:cubicBezTo>
                  <a:pt x="1154" y="233"/>
                  <a:pt x="1153" y="233"/>
                  <a:pt x="1153" y="237"/>
                </a:cubicBezTo>
                <a:cubicBezTo>
                  <a:pt x="1153" y="253"/>
                  <a:pt x="1137" y="259"/>
                  <a:pt x="1123" y="270"/>
                </a:cubicBezTo>
                <a:cubicBezTo>
                  <a:pt x="1114" y="277"/>
                  <a:pt x="1114" y="296"/>
                  <a:pt x="1110" y="304"/>
                </a:cubicBezTo>
                <a:cubicBezTo>
                  <a:pt x="1118" y="308"/>
                  <a:pt x="1124" y="304"/>
                  <a:pt x="1132" y="304"/>
                </a:cubicBezTo>
                <a:cubicBezTo>
                  <a:pt x="1145" y="304"/>
                  <a:pt x="1155" y="313"/>
                  <a:pt x="1163" y="319"/>
                </a:cubicBezTo>
                <a:cubicBezTo>
                  <a:pt x="1159" y="322"/>
                  <a:pt x="1154" y="324"/>
                  <a:pt x="1149" y="324"/>
                </a:cubicBezTo>
                <a:cubicBezTo>
                  <a:pt x="1152" y="337"/>
                  <a:pt x="1182" y="333"/>
                  <a:pt x="1182" y="352"/>
                </a:cubicBezTo>
                <a:cubicBezTo>
                  <a:pt x="1182" y="371"/>
                  <a:pt x="1142" y="364"/>
                  <a:pt x="1129" y="364"/>
                </a:cubicBezTo>
                <a:cubicBezTo>
                  <a:pt x="1120" y="364"/>
                  <a:pt x="1114" y="370"/>
                  <a:pt x="1114" y="376"/>
                </a:cubicBezTo>
                <a:cubicBezTo>
                  <a:pt x="1114" y="389"/>
                  <a:pt x="1127" y="389"/>
                  <a:pt x="1138" y="389"/>
                </a:cubicBezTo>
                <a:cubicBezTo>
                  <a:pt x="1138" y="407"/>
                  <a:pt x="1149" y="412"/>
                  <a:pt x="1149" y="423"/>
                </a:cubicBezTo>
                <a:cubicBezTo>
                  <a:pt x="1149" y="430"/>
                  <a:pt x="1145" y="436"/>
                  <a:pt x="1149" y="441"/>
                </a:cubicBezTo>
                <a:cubicBezTo>
                  <a:pt x="1137" y="441"/>
                  <a:pt x="1125" y="441"/>
                  <a:pt x="1125" y="451"/>
                </a:cubicBezTo>
                <a:cubicBezTo>
                  <a:pt x="1125" y="465"/>
                  <a:pt x="1146" y="464"/>
                  <a:pt x="1155" y="467"/>
                </a:cubicBezTo>
                <a:cubicBezTo>
                  <a:pt x="1151" y="480"/>
                  <a:pt x="1136" y="487"/>
                  <a:pt x="1121" y="489"/>
                </a:cubicBezTo>
                <a:cubicBezTo>
                  <a:pt x="1121" y="494"/>
                  <a:pt x="1125" y="499"/>
                  <a:pt x="1129" y="501"/>
                </a:cubicBezTo>
                <a:cubicBezTo>
                  <a:pt x="1123" y="524"/>
                  <a:pt x="1093" y="514"/>
                  <a:pt x="1087" y="531"/>
                </a:cubicBezTo>
                <a:cubicBezTo>
                  <a:pt x="1079" y="525"/>
                  <a:pt x="1070" y="521"/>
                  <a:pt x="1064" y="513"/>
                </a:cubicBezTo>
                <a:cubicBezTo>
                  <a:pt x="1053" y="513"/>
                  <a:pt x="1053" y="513"/>
                  <a:pt x="1053" y="513"/>
                </a:cubicBezTo>
                <a:cubicBezTo>
                  <a:pt x="1061" y="534"/>
                  <a:pt x="1095" y="527"/>
                  <a:pt x="1095" y="548"/>
                </a:cubicBezTo>
                <a:cubicBezTo>
                  <a:pt x="1095" y="558"/>
                  <a:pt x="1092" y="571"/>
                  <a:pt x="1083" y="571"/>
                </a:cubicBezTo>
                <a:cubicBezTo>
                  <a:pt x="1070" y="571"/>
                  <a:pt x="1046" y="550"/>
                  <a:pt x="1042" y="535"/>
                </a:cubicBezTo>
                <a:cubicBezTo>
                  <a:pt x="1036" y="536"/>
                  <a:pt x="1033" y="535"/>
                  <a:pt x="1032" y="535"/>
                </a:cubicBezTo>
                <a:cubicBezTo>
                  <a:pt x="1032" y="547"/>
                  <a:pt x="1032" y="547"/>
                  <a:pt x="1032" y="547"/>
                </a:cubicBezTo>
                <a:cubicBezTo>
                  <a:pt x="1059" y="575"/>
                  <a:pt x="1107" y="589"/>
                  <a:pt x="1107" y="634"/>
                </a:cubicBezTo>
                <a:cubicBezTo>
                  <a:pt x="1107" y="643"/>
                  <a:pt x="1095" y="644"/>
                  <a:pt x="1087" y="644"/>
                </a:cubicBezTo>
                <a:cubicBezTo>
                  <a:pt x="1051" y="644"/>
                  <a:pt x="1059" y="604"/>
                  <a:pt x="1028" y="604"/>
                </a:cubicBezTo>
                <a:cubicBezTo>
                  <a:pt x="1024" y="604"/>
                  <a:pt x="1020" y="606"/>
                  <a:pt x="1017" y="604"/>
                </a:cubicBezTo>
                <a:cubicBezTo>
                  <a:pt x="1017" y="615"/>
                  <a:pt x="1024" y="617"/>
                  <a:pt x="1024" y="624"/>
                </a:cubicBezTo>
                <a:cubicBezTo>
                  <a:pt x="1024" y="631"/>
                  <a:pt x="1011" y="633"/>
                  <a:pt x="1007" y="634"/>
                </a:cubicBezTo>
                <a:cubicBezTo>
                  <a:pt x="1007" y="658"/>
                  <a:pt x="1075" y="655"/>
                  <a:pt x="1091" y="660"/>
                </a:cubicBezTo>
                <a:cubicBezTo>
                  <a:pt x="1079" y="670"/>
                  <a:pt x="1072" y="671"/>
                  <a:pt x="1058" y="675"/>
                </a:cubicBezTo>
                <a:cubicBezTo>
                  <a:pt x="1033" y="684"/>
                  <a:pt x="1026" y="706"/>
                  <a:pt x="1004" y="714"/>
                </a:cubicBezTo>
                <a:cubicBezTo>
                  <a:pt x="976" y="723"/>
                  <a:pt x="954" y="721"/>
                  <a:pt x="926" y="734"/>
                </a:cubicBezTo>
                <a:cubicBezTo>
                  <a:pt x="890" y="734"/>
                  <a:pt x="890" y="734"/>
                  <a:pt x="890" y="734"/>
                </a:cubicBezTo>
                <a:cubicBezTo>
                  <a:pt x="883" y="738"/>
                  <a:pt x="875" y="741"/>
                  <a:pt x="875" y="747"/>
                </a:cubicBezTo>
                <a:cubicBezTo>
                  <a:pt x="856" y="761"/>
                  <a:pt x="856" y="761"/>
                  <a:pt x="856" y="761"/>
                </a:cubicBezTo>
                <a:cubicBezTo>
                  <a:pt x="842" y="773"/>
                  <a:pt x="841" y="789"/>
                  <a:pt x="830" y="801"/>
                </a:cubicBezTo>
                <a:cubicBezTo>
                  <a:pt x="814" y="817"/>
                  <a:pt x="789" y="813"/>
                  <a:pt x="773" y="825"/>
                </a:cubicBezTo>
                <a:cubicBezTo>
                  <a:pt x="761" y="825"/>
                  <a:pt x="761" y="825"/>
                  <a:pt x="761" y="825"/>
                </a:cubicBezTo>
                <a:cubicBezTo>
                  <a:pt x="761" y="809"/>
                  <a:pt x="761" y="809"/>
                  <a:pt x="761" y="809"/>
                </a:cubicBezTo>
                <a:cubicBezTo>
                  <a:pt x="750" y="814"/>
                  <a:pt x="753" y="822"/>
                  <a:pt x="746" y="829"/>
                </a:cubicBezTo>
                <a:cubicBezTo>
                  <a:pt x="730" y="846"/>
                  <a:pt x="689" y="838"/>
                  <a:pt x="689" y="865"/>
                </a:cubicBezTo>
                <a:cubicBezTo>
                  <a:pt x="689" y="867"/>
                  <a:pt x="691" y="870"/>
                  <a:pt x="691" y="873"/>
                </a:cubicBezTo>
                <a:cubicBezTo>
                  <a:pt x="689" y="876"/>
                  <a:pt x="686" y="878"/>
                  <a:pt x="686" y="882"/>
                </a:cubicBezTo>
                <a:cubicBezTo>
                  <a:pt x="686" y="888"/>
                  <a:pt x="695" y="892"/>
                  <a:pt x="695" y="900"/>
                </a:cubicBezTo>
                <a:cubicBezTo>
                  <a:pt x="695" y="927"/>
                  <a:pt x="659" y="919"/>
                  <a:pt x="659" y="942"/>
                </a:cubicBezTo>
                <a:cubicBezTo>
                  <a:pt x="659" y="956"/>
                  <a:pt x="658" y="977"/>
                  <a:pt x="659" y="986"/>
                </a:cubicBezTo>
                <a:cubicBezTo>
                  <a:pt x="642" y="994"/>
                  <a:pt x="651" y="1036"/>
                  <a:pt x="630" y="1036"/>
                </a:cubicBezTo>
                <a:cubicBezTo>
                  <a:pt x="625" y="1036"/>
                  <a:pt x="623" y="1032"/>
                  <a:pt x="621" y="1028"/>
                </a:cubicBezTo>
                <a:cubicBezTo>
                  <a:pt x="612" y="1028"/>
                  <a:pt x="611" y="1033"/>
                  <a:pt x="606" y="1033"/>
                </a:cubicBezTo>
                <a:cubicBezTo>
                  <a:pt x="587" y="1033"/>
                  <a:pt x="589" y="997"/>
                  <a:pt x="570" y="997"/>
                </a:cubicBezTo>
                <a:cubicBezTo>
                  <a:pt x="559" y="997"/>
                  <a:pt x="547" y="1007"/>
                  <a:pt x="538" y="1008"/>
                </a:cubicBezTo>
                <a:cubicBezTo>
                  <a:pt x="533" y="989"/>
                  <a:pt x="525" y="995"/>
                  <a:pt x="513" y="986"/>
                </a:cubicBezTo>
                <a:cubicBezTo>
                  <a:pt x="508" y="982"/>
                  <a:pt x="510" y="971"/>
                  <a:pt x="508" y="970"/>
                </a:cubicBezTo>
                <a:cubicBezTo>
                  <a:pt x="493" y="957"/>
                  <a:pt x="464" y="921"/>
                  <a:pt x="464" y="898"/>
                </a:cubicBezTo>
                <a:cubicBezTo>
                  <a:pt x="464" y="888"/>
                  <a:pt x="470" y="889"/>
                  <a:pt x="475" y="883"/>
                </a:cubicBezTo>
                <a:cubicBezTo>
                  <a:pt x="464" y="868"/>
                  <a:pt x="460" y="888"/>
                  <a:pt x="447" y="881"/>
                </a:cubicBezTo>
                <a:cubicBezTo>
                  <a:pt x="444" y="877"/>
                  <a:pt x="442" y="862"/>
                  <a:pt x="439" y="854"/>
                </a:cubicBezTo>
                <a:cubicBezTo>
                  <a:pt x="435" y="839"/>
                  <a:pt x="415" y="830"/>
                  <a:pt x="415" y="809"/>
                </a:cubicBezTo>
                <a:cubicBezTo>
                  <a:pt x="415" y="801"/>
                  <a:pt x="420" y="797"/>
                  <a:pt x="422" y="789"/>
                </a:cubicBezTo>
                <a:cubicBezTo>
                  <a:pt x="417" y="786"/>
                  <a:pt x="411" y="785"/>
                  <a:pt x="407" y="789"/>
                </a:cubicBezTo>
                <a:cubicBezTo>
                  <a:pt x="407" y="771"/>
                  <a:pt x="407" y="771"/>
                  <a:pt x="407" y="771"/>
                </a:cubicBezTo>
                <a:cubicBezTo>
                  <a:pt x="418" y="756"/>
                  <a:pt x="422" y="740"/>
                  <a:pt x="437" y="727"/>
                </a:cubicBezTo>
                <a:lnTo>
                  <a:pt x="437" y="72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scene3d>
            <a:camera prst="orthographicFront"/>
            <a:lightRig rig="flood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855025"/>
            <a:ext cx="6840187" cy="13894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121" y="1088065"/>
            <a:ext cx="561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-3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5400" spc="-3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52500747"/>
              </p:ext>
            </p:extLst>
          </p:nvPr>
        </p:nvGraphicFramePr>
        <p:xfrm>
          <a:off x="332489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01507661"/>
              </p:ext>
            </p:extLst>
          </p:nvPr>
        </p:nvGraphicFramePr>
        <p:xfrm>
          <a:off x="332488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97725" y="2967334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725" y="4511126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7749047"/>
              </p:ext>
            </p:extLst>
          </p:nvPr>
        </p:nvGraphicFramePr>
        <p:xfrm>
          <a:off x="3716954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98588506"/>
              </p:ext>
            </p:extLst>
          </p:nvPr>
        </p:nvGraphicFramePr>
        <p:xfrm>
          <a:off x="3716953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145474" y="2967334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45474" y="4511126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Enter your text here.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8121" y="3167389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2800" spc="-15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539491" y="4711181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US" sz="2800" spc="-15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/>
          </a:p>
        </p:txBody>
      </p:sp>
      <p:sp>
        <p:nvSpPr>
          <p:cNvPr id="20" name="Rectangle 19"/>
          <p:cNvSpPr/>
          <p:nvPr/>
        </p:nvSpPr>
        <p:spPr>
          <a:xfrm>
            <a:off x="3950619" y="3167389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2800" spc="-15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/>
          </a:p>
        </p:txBody>
      </p:sp>
      <p:sp>
        <p:nvSpPr>
          <p:cNvPr id="21" name="Rectangle 20"/>
          <p:cNvSpPr/>
          <p:nvPr/>
        </p:nvSpPr>
        <p:spPr>
          <a:xfrm>
            <a:off x="3923955" y="4711181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spc="-15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754264" y="1916862"/>
            <a:ext cx="414584" cy="655147"/>
            <a:chOff x="1250155" y="3692461"/>
            <a:chExt cx="1313043" cy="2089723"/>
          </a:xfrm>
        </p:grpSpPr>
        <p:sp>
          <p:nvSpPr>
            <p:cNvPr id="23" name="Oval 22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9225" y="2773852"/>
            <a:ext cx="414584" cy="655147"/>
            <a:chOff x="1250155" y="3692461"/>
            <a:chExt cx="1313043" cy="2089723"/>
          </a:xfrm>
        </p:grpSpPr>
        <p:sp>
          <p:nvSpPr>
            <p:cNvPr id="26" name="Oval 25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73790" y="3538320"/>
            <a:ext cx="414584" cy="655147"/>
            <a:chOff x="1250155" y="3692461"/>
            <a:chExt cx="1313043" cy="2089723"/>
          </a:xfrm>
        </p:grpSpPr>
        <p:sp>
          <p:nvSpPr>
            <p:cNvPr id="29" name="Oval 2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89848" y="4906827"/>
            <a:ext cx="414584" cy="655147"/>
            <a:chOff x="1250155" y="3692461"/>
            <a:chExt cx="1313043" cy="2089723"/>
          </a:xfrm>
        </p:grpSpPr>
        <p:sp>
          <p:nvSpPr>
            <p:cNvPr id="32" name="Oval 31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37" name="Rectangle 3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987"/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987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7" y="970303"/>
            <a:ext cx="3820819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468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SlideModel</cp:lastModifiedBy>
  <cp:revision>65</cp:revision>
  <dcterms:created xsi:type="dcterms:W3CDTF">2015-08-22T14:32:45Z</dcterms:created>
  <dcterms:modified xsi:type="dcterms:W3CDTF">2015-08-26T22:17:26Z</dcterms:modified>
  <cp:category>Presentations, Business Presentations, Free PowerPoint Templates</cp:category>
  <cp:contentStatus>Template</cp:contentStatus>
</cp:coreProperties>
</file>