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436446480"/>
        <c:axId val="436432480"/>
      </c:barChart>
      <c:catAx>
        <c:axId val="436446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6432480"/>
        <c:crosses val="autoZero"/>
        <c:auto val="1"/>
        <c:lblAlgn val="ctr"/>
        <c:lblOffset val="100"/>
        <c:noMultiLvlLbl val="0"/>
      </c:catAx>
      <c:valAx>
        <c:axId val="436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44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5.5</c:v>
                </c:pt>
                <c:pt idx="2">
                  <c:v>8.5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5.4</c:v>
                </c:pt>
                <c:pt idx="1">
                  <c:v>4.4000000000000004</c:v>
                </c:pt>
                <c:pt idx="2">
                  <c:v>6.8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2714800"/>
        <c:axId val="272705280"/>
      </c:lineChart>
      <c:catAx>
        <c:axId val="2727148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2705280"/>
        <c:crosses val="autoZero"/>
        <c:auto val="1"/>
        <c:lblAlgn val="ctr"/>
        <c:lblOffset val="100"/>
        <c:noMultiLvlLbl val="0"/>
      </c:catAx>
      <c:valAx>
        <c:axId val="27270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1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5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6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2713120"/>
        <c:axId val="272720960"/>
      </c:stockChart>
      <c:dateAx>
        <c:axId val="2727131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72720960"/>
        <c:crosses val="autoZero"/>
        <c:auto val="1"/>
        <c:lblOffset val="100"/>
        <c:baseTimeUnit val="months"/>
      </c:dateAx>
      <c:valAx>
        <c:axId val="2727209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271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72719280"/>
        <c:axId val="272716480"/>
        <c:axId val="0"/>
      </c:bar3DChart>
      <c:catAx>
        <c:axId val="272719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2716480"/>
        <c:crosses val="autoZero"/>
        <c:auto val="1"/>
        <c:lblAlgn val="ctr"/>
        <c:lblOffset val="100"/>
        <c:noMultiLvlLbl val="0"/>
      </c:catAx>
      <c:valAx>
        <c:axId val="272716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271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E6FFD-B325-46F2-93C9-71C1576934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ABEAB-F4CD-4964-AD0C-AA10787D9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5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6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7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6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2729-54C6-4CBA-8568-979BB236B6B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8"/>
          <p:cNvGrpSpPr>
            <a:grpSpLocks noChangeAspect="1"/>
          </p:cNvGrpSpPr>
          <p:nvPr/>
        </p:nvGrpSpPr>
        <p:grpSpPr bwMode="auto">
          <a:xfrm>
            <a:off x="732487" y="609356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15840" y="1997502"/>
            <a:ext cx="1280160" cy="128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0" y="1997502"/>
            <a:ext cx="1280160" cy="12828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15840" y="3280391"/>
            <a:ext cx="1280160" cy="12828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3280391"/>
            <a:ext cx="1280160" cy="12828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 rot="16200000">
            <a:off x="4609759" y="511261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7376160" y="1998866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5400000">
            <a:off x="5889919" y="4767996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 rot="10800000">
            <a:off x="3123518" y="3281755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6096001" y="4563280"/>
            <a:ext cx="1280160" cy="214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5400000">
            <a:off x="4068626" y="3811971"/>
            <a:ext cx="1280160" cy="214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16200000">
            <a:off x="6843214" y="2530447"/>
            <a:ext cx="1280160" cy="214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flipH="1" flipV="1">
            <a:off x="4815839" y="1781868"/>
            <a:ext cx="1280160" cy="2142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15838" y="806248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3294" y="2129749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5999" y="4774686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6733" y="3411274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8076" y="8377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88323" y="36065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60267" y="48062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619" y="18890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5133215" y="3578142"/>
            <a:ext cx="668338" cy="687387"/>
          </a:xfrm>
          <a:custGeom>
            <a:avLst/>
            <a:gdLst>
              <a:gd name="T0" fmla="*/ 1078 w 3366"/>
              <a:gd name="T1" fmla="*/ 2244 h 3464"/>
              <a:gd name="T2" fmla="*/ 1804 w 3366"/>
              <a:gd name="T3" fmla="*/ 2131 h 3464"/>
              <a:gd name="T4" fmla="*/ 1741 w 3366"/>
              <a:gd name="T5" fmla="*/ 452 h 3464"/>
              <a:gd name="T6" fmla="*/ 1878 w 3366"/>
              <a:gd name="T7" fmla="*/ 927 h 3464"/>
              <a:gd name="T8" fmla="*/ 1741 w 3366"/>
              <a:gd name="T9" fmla="*/ 452 h 3464"/>
              <a:gd name="T10" fmla="*/ 281 w 3366"/>
              <a:gd name="T11" fmla="*/ 3183 h 3464"/>
              <a:gd name="T12" fmla="*/ 2387 w 3366"/>
              <a:gd name="T13" fmla="*/ 1716 h 3464"/>
              <a:gd name="T14" fmla="*/ 2088 w 3366"/>
              <a:gd name="T15" fmla="*/ 2021 h 3464"/>
              <a:gd name="T16" fmla="*/ 1886 w 3366"/>
              <a:gd name="T17" fmla="*/ 2215 h 3464"/>
              <a:gd name="T18" fmla="*/ 2088 w 3366"/>
              <a:gd name="T19" fmla="*/ 2463 h 3464"/>
              <a:gd name="T20" fmla="*/ 580 w 3366"/>
              <a:gd name="T21" fmla="*/ 2604 h 3464"/>
              <a:gd name="T22" fmla="*/ 870 w 3366"/>
              <a:gd name="T23" fmla="*/ 2463 h 3464"/>
              <a:gd name="T24" fmla="*/ 580 w 3366"/>
              <a:gd name="T25" fmla="*/ 2021 h 3464"/>
              <a:gd name="T26" fmla="*/ 1110 w 3366"/>
              <a:gd name="T27" fmla="*/ 1880 h 3464"/>
              <a:gd name="T28" fmla="*/ 1366 w 3366"/>
              <a:gd name="T29" fmla="*/ 1438 h 3464"/>
              <a:gd name="T30" fmla="*/ 580 w 3366"/>
              <a:gd name="T31" fmla="*/ 1296 h 3464"/>
              <a:gd name="T32" fmla="*/ 1666 w 3366"/>
              <a:gd name="T33" fmla="*/ 1138 h 3464"/>
              <a:gd name="T34" fmla="*/ 1532 w 3366"/>
              <a:gd name="T35" fmla="*/ 281 h 3464"/>
              <a:gd name="T36" fmla="*/ 0 w 3366"/>
              <a:gd name="T37" fmla="*/ 0 h 3464"/>
              <a:gd name="T38" fmla="*/ 2241 w 3366"/>
              <a:gd name="T39" fmla="*/ 565 h 3464"/>
              <a:gd name="T40" fmla="*/ 2661 w 3366"/>
              <a:gd name="T41" fmla="*/ 150 h 3464"/>
              <a:gd name="T42" fmla="*/ 2712 w 3366"/>
              <a:gd name="T43" fmla="*/ 117 h 3464"/>
              <a:gd name="T44" fmla="*/ 2765 w 3366"/>
              <a:gd name="T45" fmla="*/ 97 h 3464"/>
              <a:gd name="T46" fmla="*/ 2816 w 3366"/>
              <a:gd name="T47" fmla="*/ 90 h 3464"/>
              <a:gd name="T48" fmla="*/ 2863 w 3366"/>
              <a:gd name="T49" fmla="*/ 100 h 3464"/>
              <a:gd name="T50" fmla="*/ 2900 w 3366"/>
              <a:gd name="T51" fmla="*/ 125 h 3464"/>
              <a:gd name="T52" fmla="*/ 3347 w 3366"/>
              <a:gd name="T53" fmla="*/ 578 h 3464"/>
              <a:gd name="T54" fmla="*/ 3364 w 3366"/>
              <a:gd name="T55" fmla="*/ 626 h 3464"/>
              <a:gd name="T56" fmla="*/ 3363 w 3366"/>
              <a:gd name="T57" fmla="*/ 680 h 3464"/>
              <a:gd name="T58" fmla="*/ 3344 w 3366"/>
              <a:gd name="T59" fmla="*/ 739 h 3464"/>
              <a:gd name="T60" fmla="*/ 3310 w 3366"/>
              <a:gd name="T61" fmla="*/ 796 h 3464"/>
              <a:gd name="T62" fmla="*/ 2668 w 3366"/>
              <a:gd name="T63" fmla="*/ 1437 h 3464"/>
              <a:gd name="T64" fmla="*/ 0 w 3366"/>
              <a:gd name="T65" fmla="*/ 3464 h 3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66" h="3464">
                <a:moveTo>
                  <a:pt x="1323" y="1647"/>
                </a:moveTo>
                <a:lnTo>
                  <a:pt x="1078" y="2244"/>
                </a:lnTo>
                <a:lnTo>
                  <a:pt x="1207" y="2372"/>
                </a:lnTo>
                <a:lnTo>
                  <a:pt x="1804" y="2131"/>
                </a:lnTo>
                <a:lnTo>
                  <a:pt x="1323" y="1647"/>
                </a:lnTo>
                <a:close/>
                <a:moveTo>
                  <a:pt x="1741" y="452"/>
                </a:moveTo>
                <a:lnTo>
                  <a:pt x="1741" y="927"/>
                </a:lnTo>
                <a:lnTo>
                  <a:pt x="1878" y="927"/>
                </a:lnTo>
                <a:lnTo>
                  <a:pt x="2041" y="763"/>
                </a:lnTo>
                <a:lnTo>
                  <a:pt x="1741" y="452"/>
                </a:lnTo>
                <a:close/>
                <a:moveTo>
                  <a:pt x="281" y="281"/>
                </a:moveTo>
                <a:lnTo>
                  <a:pt x="281" y="3183"/>
                </a:lnTo>
                <a:lnTo>
                  <a:pt x="2387" y="3183"/>
                </a:lnTo>
                <a:lnTo>
                  <a:pt x="2387" y="1716"/>
                </a:lnTo>
                <a:lnTo>
                  <a:pt x="2088" y="2014"/>
                </a:lnTo>
                <a:lnTo>
                  <a:pt x="2088" y="2021"/>
                </a:lnTo>
                <a:lnTo>
                  <a:pt x="2082" y="2021"/>
                </a:lnTo>
                <a:lnTo>
                  <a:pt x="1886" y="2215"/>
                </a:lnTo>
                <a:lnTo>
                  <a:pt x="1275" y="2463"/>
                </a:lnTo>
                <a:lnTo>
                  <a:pt x="2088" y="2463"/>
                </a:lnTo>
                <a:lnTo>
                  <a:pt x="2088" y="2604"/>
                </a:lnTo>
                <a:lnTo>
                  <a:pt x="580" y="2604"/>
                </a:lnTo>
                <a:lnTo>
                  <a:pt x="580" y="2463"/>
                </a:lnTo>
                <a:lnTo>
                  <a:pt x="870" y="2463"/>
                </a:lnTo>
                <a:lnTo>
                  <a:pt x="1052" y="2021"/>
                </a:lnTo>
                <a:lnTo>
                  <a:pt x="580" y="2021"/>
                </a:lnTo>
                <a:lnTo>
                  <a:pt x="580" y="1880"/>
                </a:lnTo>
                <a:lnTo>
                  <a:pt x="1110" y="1880"/>
                </a:lnTo>
                <a:lnTo>
                  <a:pt x="1238" y="1564"/>
                </a:lnTo>
                <a:lnTo>
                  <a:pt x="1366" y="1438"/>
                </a:lnTo>
                <a:lnTo>
                  <a:pt x="580" y="1438"/>
                </a:lnTo>
                <a:lnTo>
                  <a:pt x="580" y="1296"/>
                </a:lnTo>
                <a:lnTo>
                  <a:pt x="1506" y="1296"/>
                </a:lnTo>
                <a:lnTo>
                  <a:pt x="1666" y="1138"/>
                </a:lnTo>
                <a:lnTo>
                  <a:pt x="1532" y="1138"/>
                </a:lnTo>
                <a:lnTo>
                  <a:pt x="1532" y="281"/>
                </a:lnTo>
                <a:lnTo>
                  <a:pt x="281" y="281"/>
                </a:lnTo>
                <a:close/>
                <a:moveTo>
                  <a:pt x="0" y="0"/>
                </a:moveTo>
                <a:lnTo>
                  <a:pt x="1696" y="0"/>
                </a:lnTo>
                <a:lnTo>
                  <a:pt x="2241" y="565"/>
                </a:lnTo>
                <a:lnTo>
                  <a:pt x="2637" y="171"/>
                </a:lnTo>
                <a:lnTo>
                  <a:pt x="2661" y="150"/>
                </a:lnTo>
                <a:lnTo>
                  <a:pt x="2686" y="131"/>
                </a:lnTo>
                <a:lnTo>
                  <a:pt x="2712" y="117"/>
                </a:lnTo>
                <a:lnTo>
                  <a:pt x="2739" y="104"/>
                </a:lnTo>
                <a:lnTo>
                  <a:pt x="2765" y="97"/>
                </a:lnTo>
                <a:lnTo>
                  <a:pt x="2791" y="91"/>
                </a:lnTo>
                <a:lnTo>
                  <a:pt x="2816" y="90"/>
                </a:lnTo>
                <a:lnTo>
                  <a:pt x="2840" y="93"/>
                </a:lnTo>
                <a:lnTo>
                  <a:pt x="2863" y="100"/>
                </a:lnTo>
                <a:lnTo>
                  <a:pt x="2882" y="110"/>
                </a:lnTo>
                <a:lnTo>
                  <a:pt x="2900" y="125"/>
                </a:lnTo>
                <a:lnTo>
                  <a:pt x="3332" y="558"/>
                </a:lnTo>
                <a:lnTo>
                  <a:pt x="3347" y="578"/>
                </a:lnTo>
                <a:lnTo>
                  <a:pt x="3358" y="600"/>
                </a:lnTo>
                <a:lnTo>
                  <a:pt x="3364" y="626"/>
                </a:lnTo>
                <a:lnTo>
                  <a:pt x="3366" y="652"/>
                </a:lnTo>
                <a:lnTo>
                  <a:pt x="3363" y="680"/>
                </a:lnTo>
                <a:lnTo>
                  <a:pt x="3356" y="710"/>
                </a:lnTo>
                <a:lnTo>
                  <a:pt x="3344" y="739"/>
                </a:lnTo>
                <a:lnTo>
                  <a:pt x="3329" y="767"/>
                </a:lnTo>
                <a:lnTo>
                  <a:pt x="3310" y="796"/>
                </a:lnTo>
                <a:lnTo>
                  <a:pt x="3286" y="822"/>
                </a:lnTo>
                <a:lnTo>
                  <a:pt x="2668" y="1437"/>
                </a:lnTo>
                <a:lnTo>
                  <a:pt x="266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"/>
          <p:cNvSpPr>
            <a:spLocks noEditPoints="1"/>
          </p:cNvSpPr>
          <p:nvPr/>
        </p:nvSpPr>
        <p:spPr bwMode="auto">
          <a:xfrm>
            <a:off x="5130834" y="2385961"/>
            <a:ext cx="673100" cy="503238"/>
          </a:xfrm>
          <a:custGeom>
            <a:avLst/>
            <a:gdLst>
              <a:gd name="T0" fmla="*/ 2212 w 3390"/>
              <a:gd name="T1" fmla="*/ 1401 h 2540"/>
              <a:gd name="T2" fmla="*/ 2082 w 3390"/>
              <a:gd name="T3" fmla="*/ 1890 h 2540"/>
              <a:gd name="T4" fmla="*/ 2394 w 3390"/>
              <a:gd name="T5" fmla="*/ 2275 h 2540"/>
              <a:gd name="T6" fmla="*/ 2900 w 3390"/>
              <a:gd name="T7" fmla="*/ 2249 h 2540"/>
              <a:gd name="T8" fmla="*/ 3170 w 3390"/>
              <a:gd name="T9" fmla="*/ 1832 h 2540"/>
              <a:gd name="T10" fmla="*/ 2991 w 3390"/>
              <a:gd name="T11" fmla="*/ 1361 h 2540"/>
              <a:gd name="T12" fmla="*/ 707 w 3390"/>
              <a:gd name="T13" fmla="*/ 1223 h 2540"/>
              <a:gd name="T14" fmla="*/ 290 w 3390"/>
              <a:gd name="T15" fmla="*/ 1493 h 2540"/>
              <a:gd name="T16" fmla="*/ 264 w 3390"/>
              <a:gd name="T17" fmla="*/ 1999 h 2540"/>
              <a:gd name="T18" fmla="*/ 649 w 3390"/>
              <a:gd name="T19" fmla="*/ 2312 h 2540"/>
              <a:gd name="T20" fmla="*/ 1137 w 3390"/>
              <a:gd name="T21" fmla="*/ 2182 h 2540"/>
              <a:gd name="T22" fmla="*/ 1316 w 3390"/>
              <a:gd name="T23" fmla="*/ 1712 h 2540"/>
              <a:gd name="T24" fmla="*/ 1046 w 3390"/>
              <a:gd name="T25" fmla="*/ 1295 h 2540"/>
              <a:gd name="T26" fmla="*/ 1556 w 3390"/>
              <a:gd name="T27" fmla="*/ 896 h 2540"/>
              <a:gd name="T28" fmla="*/ 1337 w 3390"/>
              <a:gd name="T29" fmla="*/ 1029 h 2540"/>
              <a:gd name="T30" fmla="*/ 1556 w 3390"/>
              <a:gd name="T31" fmla="*/ 1160 h 2540"/>
              <a:gd name="T32" fmla="*/ 1947 w 3390"/>
              <a:gd name="T33" fmla="*/ 1130 h 2540"/>
              <a:gd name="T34" fmla="*/ 2024 w 3390"/>
              <a:gd name="T35" fmla="*/ 973 h 2540"/>
              <a:gd name="T36" fmla="*/ 1695 w 3390"/>
              <a:gd name="T37" fmla="*/ 886 h 2540"/>
              <a:gd name="T38" fmla="*/ 1950 w 3390"/>
              <a:gd name="T39" fmla="*/ 406 h 2540"/>
              <a:gd name="T40" fmla="*/ 2007 w 3390"/>
              <a:gd name="T41" fmla="*/ 460 h 2540"/>
              <a:gd name="T42" fmla="*/ 2283 w 3390"/>
              <a:gd name="T43" fmla="*/ 342 h 2540"/>
              <a:gd name="T44" fmla="*/ 2422 w 3390"/>
              <a:gd name="T45" fmla="*/ 372 h 2540"/>
              <a:gd name="T46" fmla="*/ 2439 w 3390"/>
              <a:gd name="T47" fmla="*/ 294 h 2540"/>
              <a:gd name="T48" fmla="*/ 2260 w 3390"/>
              <a:gd name="T49" fmla="*/ 260 h 2540"/>
              <a:gd name="T50" fmla="*/ 954 w 3390"/>
              <a:gd name="T51" fmla="*/ 292 h 2540"/>
              <a:gd name="T52" fmla="*/ 955 w 3390"/>
              <a:gd name="T53" fmla="*/ 371 h 2540"/>
              <a:gd name="T54" fmla="*/ 1078 w 3390"/>
              <a:gd name="T55" fmla="*/ 346 h 2540"/>
              <a:gd name="T56" fmla="*/ 1326 w 3390"/>
              <a:gd name="T57" fmla="*/ 400 h 2540"/>
              <a:gd name="T58" fmla="*/ 1445 w 3390"/>
              <a:gd name="T59" fmla="*/ 441 h 2540"/>
              <a:gd name="T60" fmla="*/ 1225 w 3390"/>
              <a:gd name="T61" fmla="*/ 268 h 2540"/>
              <a:gd name="T62" fmla="*/ 1449 w 3390"/>
              <a:gd name="T63" fmla="*/ 92 h 2540"/>
              <a:gd name="T64" fmla="*/ 1505 w 3390"/>
              <a:gd name="T65" fmla="*/ 324 h 2540"/>
              <a:gd name="T66" fmla="*/ 1529 w 3390"/>
              <a:gd name="T67" fmla="*/ 705 h 2540"/>
              <a:gd name="T68" fmla="*/ 1626 w 3390"/>
              <a:gd name="T69" fmla="*/ 626 h 2540"/>
              <a:gd name="T70" fmla="*/ 1745 w 3390"/>
              <a:gd name="T71" fmla="*/ 610 h 2540"/>
              <a:gd name="T72" fmla="*/ 1828 w 3390"/>
              <a:gd name="T73" fmla="*/ 699 h 2540"/>
              <a:gd name="T74" fmla="*/ 1879 w 3390"/>
              <a:gd name="T75" fmla="*/ 406 h 2540"/>
              <a:gd name="T76" fmla="*/ 1904 w 3390"/>
              <a:gd name="T77" fmla="*/ 153 h 2540"/>
              <a:gd name="T78" fmla="*/ 2166 w 3390"/>
              <a:gd name="T79" fmla="*/ 1 h 2540"/>
              <a:gd name="T80" fmla="*/ 2396 w 3390"/>
              <a:gd name="T81" fmla="*/ 155 h 2540"/>
              <a:gd name="T82" fmla="*/ 2582 w 3390"/>
              <a:gd name="T83" fmla="*/ 410 h 2540"/>
              <a:gd name="T84" fmla="*/ 2844 w 3390"/>
              <a:gd name="T85" fmla="*/ 783 h 2540"/>
              <a:gd name="T86" fmla="*/ 3126 w 3390"/>
              <a:gd name="T87" fmla="*/ 1187 h 2540"/>
              <a:gd name="T88" fmla="*/ 3292 w 3390"/>
              <a:gd name="T89" fmla="*/ 1426 h 2540"/>
              <a:gd name="T90" fmla="*/ 3390 w 3390"/>
              <a:gd name="T91" fmla="*/ 1772 h 2540"/>
              <a:gd name="T92" fmla="*/ 3166 w 3390"/>
              <a:gd name="T93" fmla="*/ 2314 h 2540"/>
              <a:gd name="T94" fmla="*/ 2624 w 3390"/>
              <a:gd name="T95" fmla="*/ 2540 h 2540"/>
              <a:gd name="T96" fmla="*/ 2082 w 3390"/>
              <a:gd name="T97" fmla="*/ 2314 h 2540"/>
              <a:gd name="T98" fmla="*/ 1859 w 3390"/>
              <a:gd name="T99" fmla="*/ 1772 h 2540"/>
              <a:gd name="T100" fmla="*/ 1805 w 3390"/>
              <a:gd name="T101" fmla="*/ 1469 h 2540"/>
              <a:gd name="T102" fmla="*/ 1547 w 3390"/>
              <a:gd name="T103" fmla="*/ 1507 h 2540"/>
              <a:gd name="T104" fmla="*/ 1468 w 3390"/>
              <a:gd name="T105" fmla="*/ 2101 h 2540"/>
              <a:gd name="T106" fmla="*/ 1039 w 3390"/>
              <a:gd name="T107" fmla="*/ 2491 h 2540"/>
              <a:gd name="T108" fmla="*/ 442 w 3390"/>
              <a:gd name="T109" fmla="*/ 2466 h 2540"/>
              <a:gd name="T110" fmla="*/ 48 w 3390"/>
              <a:gd name="T111" fmla="*/ 2039 h 2540"/>
              <a:gd name="T112" fmla="*/ 34 w 3390"/>
              <a:gd name="T113" fmla="*/ 1579 h 2540"/>
              <a:gd name="T114" fmla="*/ 170 w 3390"/>
              <a:gd name="T115" fmla="*/ 1318 h 2540"/>
              <a:gd name="T116" fmla="*/ 413 w 3390"/>
              <a:gd name="T117" fmla="*/ 972 h 2540"/>
              <a:gd name="T118" fmla="*/ 703 w 3390"/>
              <a:gd name="T119" fmla="*/ 558 h 2540"/>
              <a:gd name="T120" fmla="*/ 888 w 3390"/>
              <a:gd name="T121" fmla="*/ 294 h 2540"/>
              <a:gd name="T122" fmla="*/ 1124 w 3390"/>
              <a:gd name="T123" fmla="*/ 34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540">
                <a:moveTo>
                  <a:pt x="2622" y="1219"/>
                </a:moveTo>
                <a:lnTo>
                  <a:pt x="2561" y="1223"/>
                </a:lnTo>
                <a:lnTo>
                  <a:pt x="2503" y="1232"/>
                </a:lnTo>
                <a:lnTo>
                  <a:pt x="2447" y="1248"/>
                </a:lnTo>
                <a:lnTo>
                  <a:pt x="2394" y="1269"/>
                </a:lnTo>
                <a:lnTo>
                  <a:pt x="2343" y="1295"/>
                </a:lnTo>
                <a:lnTo>
                  <a:pt x="2296" y="1326"/>
                </a:lnTo>
                <a:lnTo>
                  <a:pt x="2252" y="1361"/>
                </a:lnTo>
                <a:lnTo>
                  <a:pt x="2212" y="1401"/>
                </a:lnTo>
                <a:lnTo>
                  <a:pt x="2176" y="1446"/>
                </a:lnTo>
                <a:lnTo>
                  <a:pt x="2144" y="1493"/>
                </a:lnTo>
                <a:lnTo>
                  <a:pt x="2118" y="1544"/>
                </a:lnTo>
                <a:lnTo>
                  <a:pt x="2097" y="1597"/>
                </a:lnTo>
                <a:lnTo>
                  <a:pt x="2082" y="1653"/>
                </a:lnTo>
                <a:lnTo>
                  <a:pt x="2073" y="1712"/>
                </a:lnTo>
                <a:lnTo>
                  <a:pt x="2070" y="1772"/>
                </a:lnTo>
                <a:lnTo>
                  <a:pt x="2073" y="1832"/>
                </a:lnTo>
                <a:lnTo>
                  <a:pt x="2082" y="1890"/>
                </a:lnTo>
                <a:lnTo>
                  <a:pt x="2097" y="1947"/>
                </a:lnTo>
                <a:lnTo>
                  <a:pt x="2118" y="1999"/>
                </a:lnTo>
                <a:lnTo>
                  <a:pt x="2144" y="2051"/>
                </a:lnTo>
                <a:lnTo>
                  <a:pt x="2176" y="2098"/>
                </a:lnTo>
                <a:lnTo>
                  <a:pt x="2212" y="2142"/>
                </a:lnTo>
                <a:lnTo>
                  <a:pt x="2252" y="2182"/>
                </a:lnTo>
                <a:lnTo>
                  <a:pt x="2296" y="2218"/>
                </a:lnTo>
                <a:lnTo>
                  <a:pt x="2343" y="2249"/>
                </a:lnTo>
                <a:lnTo>
                  <a:pt x="2394" y="2275"/>
                </a:lnTo>
                <a:lnTo>
                  <a:pt x="2447" y="2296"/>
                </a:lnTo>
                <a:lnTo>
                  <a:pt x="2503" y="2312"/>
                </a:lnTo>
                <a:lnTo>
                  <a:pt x="2561" y="2322"/>
                </a:lnTo>
                <a:lnTo>
                  <a:pt x="2622" y="2325"/>
                </a:lnTo>
                <a:lnTo>
                  <a:pt x="2682" y="2322"/>
                </a:lnTo>
                <a:lnTo>
                  <a:pt x="2740" y="2312"/>
                </a:lnTo>
                <a:lnTo>
                  <a:pt x="2795" y="2296"/>
                </a:lnTo>
                <a:lnTo>
                  <a:pt x="2849" y="2275"/>
                </a:lnTo>
                <a:lnTo>
                  <a:pt x="2900" y="2249"/>
                </a:lnTo>
                <a:lnTo>
                  <a:pt x="2947" y="2218"/>
                </a:lnTo>
                <a:lnTo>
                  <a:pt x="2991" y="2182"/>
                </a:lnTo>
                <a:lnTo>
                  <a:pt x="3031" y="2142"/>
                </a:lnTo>
                <a:lnTo>
                  <a:pt x="3067" y="2098"/>
                </a:lnTo>
                <a:lnTo>
                  <a:pt x="3098" y="2051"/>
                </a:lnTo>
                <a:lnTo>
                  <a:pt x="3125" y="1999"/>
                </a:lnTo>
                <a:lnTo>
                  <a:pt x="3146" y="1947"/>
                </a:lnTo>
                <a:lnTo>
                  <a:pt x="3161" y="1890"/>
                </a:lnTo>
                <a:lnTo>
                  <a:pt x="3170" y="1832"/>
                </a:lnTo>
                <a:lnTo>
                  <a:pt x="3173" y="1772"/>
                </a:lnTo>
                <a:lnTo>
                  <a:pt x="3170" y="1712"/>
                </a:lnTo>
                <a:lnTo>
                  <a:pt x="3161" y="1653"/>
                </a:lnTo>
                <a:lnTo>
                  <a:pt x="3146" y="1597"/>
                </a:lnTo>
                <a:lnTo>
                  <a:pt x="3125" y="1544"/>
                </a:lnTo>
                <a:lnTo>
                  <a:pt x="3098" y="1493"/>
                </a:lnTo>
                <a:lnTo>
                  <a:pt x="3067" y="1446"/>
                </a:lnTo>
                <a:lnTo>
                  <a:pt x="3031" y="1401"/>
                </a:lnTo>
                <a:lnTo>
                  <a:pt x="2991" y="1361"/>
                </a:lnTo>
                <a:lnTo>
                  <a:pt x="2947" y="1326"/>
                </a:lnTo>
                <a:lnTo>
                  <a:pt x="2900" y="1295"/>
                </a:lnTo>
                <a:lnTo>
                  <a:pt x="2849" y="1269"/>
                </a:lnTo>
                <a:lnTo>
                  <a:pt x="2795" y="1248"/>
                </a:lnTo>
                <a:lnTo>
                  <a:pt x="2740" y="1232"/>
                </a:lnTo>
                <a:lnTo>
                  <a:pt x="2682" y="1223"/>
                </a:lnTo>
                <a:lnTo>
                  <a:pt x="2622" y="1219"/>
                </a:lnTo>
                <a:close/>
                <a:moveTo>
                  <a:pt x="767" y="1219"/>
                </a:moveTo>
                <a:lnTo>
                  <a:pt x="707" y="1223"/>
                </a:lnTo>
                <a:lnTo>
                  <a:pt x="649" y="1232"/>
                </a:lnTo>
                <a:lnTo>
                  <a:pt x="593" y="1248"/>
                </a:lnTo>
                <a:lnTo>
                  <a:pt x="540" y="1269"/>
                </a:lnTo>
                <a:lnTo>
                  <a:pt x="489" y="1295"/>
                </a:lnTo>
                <a:lnTo>
                  <a:pt x="441" y="1326"/>
                </a:lnTo>
                <a:lnTo>
                  <a:pt x="398" y="1361"/>
                </a:lnTo>
                <a:lnTo>
                  <a:pt x="358" y="1401"/>
                </a:lnTo>
                <a:lnTo>
                  <a:pt x="322" y="1446"/>
                </a:lnTo>
                <a:lnTo>
                  <a:pt x="290" y="1493"/>
                </a:lnTo>
                <a:lnTo>
                  <a:pt x="264" y="1544"/>
                </a:lnTo>
                <a:lnTo>
                  <a:pt x="243" y="1597"/>
                </a:lnTo>
                <a:lnTo>
                  <a:pt x="228" y="1653"/>
                </a:lnTo>
                <a:lnTo>
                  <a:pt x="219" y="1712"/>
                </a:lnTo>
                <a:lnTo>
                  <a:pt x="216" y="1772"/>
                </a:lnTo>
                <a:lnTo>
                  <a:pt x="219" y="1832"/>
                </a:lnTo>
                <a:lnTo>
                  <a:pt x="228" y="1890"/>
                </a:lnTo>
                <a:lnTo>
                  <a:pt x="243" y="1947"/>
                </a:lnTo>
                <a:lnTo>
                  <a:pt x="264" y="1999"/>
                </a:lnTo>
                <a:lnTo>
                  <a:pt x="290" y="2051"/>
                </a:lnTo>
                <a:lnTo>
                  <a:pt x="322" y="2098"/>
                </a:lnTo>
                <a:lnTo>
                  <a:pt x="358" y="2142"/>
                </a:lnTo>
                <a:lnTo>
                  <a:pt x="398" y="2182"/>
                </a:lnTo>
                <a:lnTo>
                  <a:pt x="441" y="2218"/>
                </a:lnTo>
                <a:lnTo>
                  <a:pt x="489" y="2249"/>
                </a:lnTo>
                <a:lnTo>
                  <a:pt x="540" y="2275"/>
                </a:lnTo>
                <a:lnTo>
                  <a:pt x="593" y="2296"/>
                </a:lnTo>
                <a:lnTo>
                  <a:pt x="649" y="2312"/>
                </a:lnTo>
                <a:lnTo>
                  <a:pt x="707" y="2322"/>
                </a:lnTo>
                <a:lnTo>
                  <a:pt x="767" y="2325"/>
                </a:lnTo>
                <a:lnTo>
                  <a:pt x="828" y="2322"/>
                </a:lnTo>
                <a:lnTo>
                  <a:pt x="886" y="2312"/>
                </a:lnTo>
                <a:lnTo>
                  <a:pt x="942" y="2296"/>
                </a:lnTo>
                <a:lnTo>
                  <a:pt x="995" y="2275"/>
                </a:lnTo>
                <a:lnTo>
                  <a:pt x="1046" y="2249"/>
                </a:lnTo>
                <a:lnTo>
                  <a:pt x="1093" y="2218"/>
                </a:lnTo>
                <a:lnTo>
                  <a:pt x="1137" y="2182"/>
                </a:lnTo>
                <a:lnTo>
                  <a:pt x="1177" y="2142"/>
                </a:lnTo>
                <a:lnTo>
                  <a:pt x="1213" y="2098"/>
                </a:lnTo>
                <a:lnTo>
                  <a:pt x="1245" y="2051"/>
                </a:lnTo>
                <a:lnTo>
                  <a:pt x="1271" y="1999"/>
                </a:lnTo>
                <a:lnTo>
                  <a:pt x="1292" y="1947"/>
                </a:lnTo>
                <a:lnTo>
                  <a:pt x="1307" y="1890"/>
                </a:lnTo>
                <a:lnTo>
                  <a:pt x="1316" y="1832"/>
                </a:lnTo>
                <a:lnTo>
                  <a:pt x="1319" y="1772"/>
                </a:lnTo>
                <a:lnTo>
                  <a:pt x="1316" y="1712"/>
                </a:lnTo>
                <a:lnTo>
                  <a:pt x="1307" y="1653"/>
                </a:lnTo>
                <a:lnTo>
                  <a:pt x="1292" y="1597"/>
                </a:lnTo>
                <a:lnTo>
                  <a:pt x="1271" y="1544"/>
                </a:lnTo>
                <a:lnTo>
                  <a:pt x="1245" y="1493"/>
                </a:lnTo>
                <a:lnTo>
                  <a:pt x="1213" y="1446"/>
                </a:lnTo>
                <a:lnTo>
                  <a:pt x="1177" y="1401"/>
                </a:lnTo>
                <a:lnTo>
                  <a:pt x="1137" y="1361"/>
                </a:lnTo>
                <a:lnTo>
                  <a:pt x="1093" y="1326"/>
                </a:lnTo>
                <a:lnTo>
                  <a:pt x="1046" y="1295"/>
                </a:lnTo>
                <a:lnTo>
                  <a:pt x="995" y="1269"/>
                </a:lnTo>
                <a:lnTo>
                  <a:pt x="942" y="1248"/>
                </a:lnTo>
                <a:lnTo>
                  <a:pt x="886" y="1232"/>
                </a:lnTo>
                <a:lnTo>
                  <a:pt x="828" y="1223"/>
                </a:lnTo>
                <a:lnTo>
                  <a:pt x="767" y="1219"/>
                </a:lnTo>
                <a:close/>
                <a:moveTo>
                  <a:pt x="1695" y="886"/>
                </a:moveTo>
                <a:lnTo>
                  <a:pt x="1647" y="887"/>
                </a:lnTo>
                <a:lnTo>
                  <a:pt x="1599" y="891"/>
                </a:lnTo>
                <a:lnTo>
                  <a:pt x="1556" y="896"/>
                </a:lnTo>
                <a:lnTo>
                  <a:pt x="1514" y="905"/>
                </a:lnTo>
                <a:lnTo>
                  <a:pt x="1476" y="915"/>
                </a:lnTo>
                <a:lnTo>
                  <a:pt x="1442" y="927"/>
                </a:lnTo>
                <a:lnTo>
                  <a:pt x="1412" y="941"/>
                </a:lnTo>
                <a:lnTo>
                  <a:pt x="1387" y="956"/>
                </a:lnTo>
                <a:lnTo>
                  <a:pt x="1366" y="973"/>
                </a:lnTo>
                <a:lnTo>
                  <a:pt x="1350" y="991"/>
                </a:lnTo>
                <a:lnTo>
                  <a:pt x="1340" y="1009"/>
                </a:lnTo>
                <a:lnTo>
                  <a:pt x="1337" y="1029"/>
                </a:lnTo>
                <a:lnTo>
                  <a:pt x="1340" y="1048"/>
                </a:lnTo>
                <a:lnTo>
                  <a:pt x="1350" y="1067"/>
                </a:lnTo>
                <a:lnTo>
                  <a:pt x="1366" y="1085"/>
                </a:lnTo>
                <a:lnTo>
                  <a:pt x="1387" y="1100"/>
                </a:lnTo>
                <a:lnTo>
                  <a:pt x="1412" y="1116"/>
                </a:lnTo>
                <a:lnTo>
                  <a:pt x="1442" y="1130"/>
                </a:lnTo>
                <a:lnTo>
                  <a:pt x="1476" y="1143"/>
                </a:lnTo>
                <a:lnTo>
                  <a:pt x="1514" y="1152"/>
                </a:lnTo>
                <a:lnTo>
                  <a:pt x="1556" y="1160"/>
                </a:lnTo>
                <a:lnTo>
                  <a:pt x="1599" y="1167"/>
                </a:lnTo>
                <a:lnTo>
                  <a:pt x="1647" y="1171"/>
                </a:lnTo>
                <a:lnTo>
                  <a:pt x="1695" y="1172"/>
                </a:lnTo>
                <a:lnTo>
                  <a:pt x="1743" y="1171"/>
                </a:lnTo>
                <a:lnTo>
                  <a:pt x="1790" y="1167"/>
                </a:lnTo>
                <a:lnTo>
                  <a:pt x="1834" y="1160"/>
                </a:lnTo>
                <a:lnTo>
                  <a:pt x="1875" y="1152"/>
                </a:lnTo>
                <a:lnTo>
                  <a:pt x="1913" y="1143"/>
                </a:lnTo>
                <a:lnTo>
                  <a:pt x="1947" y="1130"/>
                </a:lnTo>
                <a:lnTo>
                  <a:pt x="1978" y="1116"/>
                </a:lnTo>
                <a:lnTo>
                  <a:pt x="2003" y="1100"/>
                </a:lnTo>
                <a:lnTo>
                  <a:pt x="2024" y="1085"/>
                </a:lnTo>
                <a:lnTo>
                  <a:pt x="2039" y="1067"/>
                </a:lnTo>
                <a:lnTo>
                  <a:pt x="2048" y="1048"/>
                </a:lnTo>
                <a:lnTo>
                  <a:pt x="2052" y="1029"/>
                </a:lnTo>
                <a:lnTo>
                  <a:pt x="2048" y="1009"/>
                </a:lnTo>
                <a:lnTo>
                  <a:pt x="2039" y="991"/>
                </a:lnTo>
                <a:lnTo>
                  <a:pt x="2024" y="973"/>
                </a:lnTo>
                <a:lnTo>
                  <a:pt x="2003" y="956"/>
                </a:lnTo>
                <a:lnTo>
                  <a:pt x="1978" y="941"/>
                </a:lnTo>
                <a:lnTo>
                  <a:pt x="1947" y="927"/>
                </a:lnTo>
                <a:lnTo>
                  <a:pt x="1913" y="915"/>
                </a:lnTo>
                <a:lnTo>
                  <a:pt x="1875" y="905"/>
                </a:lnTo>
                <a:lnTo>
                  <a:pt x="1834" y="896"/>
                </a:lnTo>
                <a:lnTo>
                  <a:pt x="1790" y="891"/>
                </a:lnTo>
                <a:lnTo>
                  <a:pt x="1743" y="887"/>
                </a:lnTo>
                <a:lnTo>
                  <a:pt x="1695" y="886"/>
                </a:lnTo>
                <a:close/>
                <a:moveTo>
                  <a:pt x="2260" y="260"/>
                </a:moveTo>
                <a:lnTo>
                  <a:pt x="2211" y="261"/>
                </a:lnTo>
                <a:lnTo>
                  <a:pt x="2164" y="268"/>
                </a:lnTo>
                <a:lnTo>
                  <a:pt x="2121" y="278"/>
                </a:lnTo>
                <a:lnTo>
                  <a:pt x="2080" y="294"/>
                </a:lnTo>
                <a:lnTo>
                  <a:pt x="2043" y="315"/>
                </a:lnTo>
                <a:lnTo>
                  <a:pt x="2008" y="340"/>
                </a:lnTo>
                <a:lnTo>
                  <a:pt x="1977" y="371"/>
                </a:lnTo>
                <a:lnTo>
                  <a:pt x="1950" y="406"/>
                </a:lnTo>
                <a:lnTo>
                  <a:pt x="1944" y="417"/>
                </a:lnTo>
                <a:lnTo>
                  <a:pt x="1943" y="429"/>
                </a:lnTo>
                <a:lnTo>
                  <a:pt x="1945" y="441"/>
                </a:lnTo>
                <a:lnTo>
                  <a:pt x="1951" y="452"/>
                </a:lnTo>
                <a:lnTo>
                  <a:pt x="1960" y="461"/>
                </a:lnTo>
                <a:lnTo>
                  <a:pt x="1972" y="467"/>
                </a:lnTo>
                <a:lnTo>
                  <a:pt x="1983" y="469"/>
                </a:lnTo>
                <a:lnTo>
                  <a:pt x="1996" y="467"/>
                </a:lnTo>
                <a:lnTo>
                  <a:pt x="2007" y="460"/>
                </a:lnTo>
                <a:lnTo>
                  <a:pt x="2016" y="451"/>
                </a:lnTo>
                <a:lnTo>
                  <a:pt x="2040" y="421"/>
                </a:lnTo>
                <a:lnTo>
                  <a:pt x="2068" y="396"/>
                </a:lnTo>
                <a:lnTo>
                  <a:pt x="2099" y="375"/>
                </a:lnTo>
                <a:lnTo>
                  <a:pt x="2134" y="359"/>
                </a:lnTo>
                <a:lnTo>
                  <a:pt x="2172" y="349"/>
                </a:lnTo>
                <a:lnTo>
                  <a:pt x="2212" y="342"/>
                </a:lnTo>
                <a:lnTo>
                  <a:pt x="2256" y="340"/>
                </a:lnTo>
                <a:lnTo>
                  <a:pt x="2283" y="342"/>
                </a:lnTo>
                <a:lnTo>
                  <a:pt x="2308" y="344"/>
                </a:lnTo>
                <a:lnTo>
                  <a:pt x="2333" y="349"/>
                </a:lnTo>
                <a:lnTo>
                  <a:pt x="2354" y="353"/>
                </a:lnTo>
                <a:lnTo>
                  <a:pt x="2371" y="357"/>
                </a:lnTo>
                <a:lnTo>
                  <a:pt x="2387" y="361"/>
                </a:lnTo>
                <a:lnTo>
                  <a:pt x="2399" y="366"/>
                </a:lnTo>
                <a:lnTo>
                  <a:pt x="2406" y="368"/>
                </a:lnTo>
                <a:lnTo>
                  <a:pt x="2409" y="369"/>
                </a:lnTo>
                <a:lnTo>
                  <a:pt x="2422" y="372"/>
                </a:lnTo>
                <a:lnTo>
                  <a:pt x="2435" y="371"/>
                </a:lnTo>
                <a:lnTo>
                  <a:pt x="2446" y="366"/>
                </a:lnTo>
                <a:lnTo>
                  <a:pt x="2455" y="357"/>
                </a:lnTo>
                <a:lnTo>
                  <a:pt x="2462" y="346"/>
                </a:lnTo>
                <a:lnTo>
                  <a:pt x="2464" y="333"/>
                </a:lnTo>
                <a:lnTo>
                  <a:pt x="2463" y="321"/>
                </a:lnTo>
                <a:lnTo>
                  <a:pt x="2458" y="310"/>
                </a:lnTo>
                <a:lnTo>
                  <a:pt x="2450" y="300"/>
                </a:lnTo>
                <a:lnTo>
                  <a:pt x="2439" y="294"/>
                </a:lnTo>
                <a:lnTo>
                  <a:pt x="2435" y="292"/>
                </a:lnTo>
                <a:lnTo>
                  <a:pt x="2426" y="289"/>
                </a:lnTo>
                <a:lnTo>
                  <a:pt x="2413" y="284"/>
                </a:lnTo>
                <a:lnTo>
                  <a:pt x="2395" y="280"/>
                </a:lnTo>
                <a:lnTo>
                  <a:pt x="2374" y="275"/>
                </a:lnTo>
                <a:lnTo>
                  <a:pt x="2349" y="270"/>
                </a:lnTo>
                <a:lnTo>
                  <a:pt x="2322" y="266"/>
                </a:lnTo>
                <a:lnTo>
                  <a:pt x="2292" y="261"/>
                </a:lnTo>
                <a:lnTo>
                  <a:pt x="2260" y="260"/>
                </a:lnTo>
                <a:close/>
                <a:moveTo>
                  <a:pt x="1130" y="260"/>
                </a:moveTo>
                <a:lnTo>
                  <a:pt x="1097" y="261"/>
                </a:lnTo>
                <a:lnTo>
                  <a:pt x="1068" y="266"/>
                </a:lnTo>
                <a:lnTo>
                  <a:pt x="1041" y="270"/>
                </a:lnTo>
                <a:lnTo>
                  <a:pt x="1015" y="275"/>
                </a:lnTo>
                <a:lnTo>
                  <a:pt x="994" y="280"/>
                </a:lnTo>
                <a:lnTo>
                  <a:pt x="976" y="284"/>
                </a:lnTo>
                <a:lnTo>
                  <a:pt x="964" y="289"/>
                </a:lnTo>
                <a:lnTo>
                  <a:pt x="954" y="292"/>
                </a:lnTo>
                <a:lnTo>
                  <a:pt x="951" y="294"/>
                </a:lnTo>
                <a:lnTo>
                  <a:pt x="940" y="300"/>
                </a:lnTo>
                <a:lnTo>
                  <a:pt x="931" y="310"/>
                </a:lnTo>
                <a:lnTo>
                  <a:pt x="927" y="321"/>
                </a:lnTo>
                <a:lnTo>
                  <a:pt x="925" y="333"/>
                </a:lnTo>
                <a:lnTo>
                  <a:pt x="928" y="346"/>
                </a:lnTo>
                <a:lnTo>
                  <a:pt x="934" y="357"/>
                </a:lnTo>
                <a:lnTo>
                  <a:pt x="944" y="366"/>
                </a:lnTo>
                <a:lnTo>
                  <a:pt x="955" y="371"/>
                </a:lnTo>
                <a:lnTo>
                  <a:pt x="968" y="372"/>
                </a:lnTo>
                <a:lnTo>
                  <a:pt x="981" y="369"/>
                </a:lnTo>
                <a:lnTo>
                  <a:pt x="983" y="368"/>
                </a:lnTo>
                <a:lnTo>
                  <a:pt x="990" y="366"/>
                </a:lnTo>
                <a:lnTo>
                  <a:pt x="1002" y="362"/>
                </a:lnTo>
                <a:lnTo>
                  <a:pt x="1016" y="358"/>
                </a:lnTo>
                <a:lnTo>
                  <a:pt x="1034" y="353"/>
                </a:lnTo>
                <a:lnTo>
                  <a:pt x="1055" y="349"/>
                </a:lnTo>
                <a:lnTo>
                  <a:pt x="1078" y="346"/>
                </a:lnTo>
                <a:lnTo>
                  <a:pt x="1103" y="342"/>
                </a:lnTo>
                <a:lnTo>
                  <a:pt x="1130" y="341"/>
                </a:lnTo>
                <a:lnTo>
                  <a:pt x="1157" y="341"/>
                </a:lnTo>
                <a:lnTo>
                  <a:pt x="1186" y="343"/>
                </a:lnTo>
                <a:lnTo>
                  <a:pt x="1215" y="348"/>
                </a:lnTo>
                <a:lnTo>
                  <a:pt x="1244" y="356"/>
                </a:lnTo>
                <a:lnTo>
                  <a:pt x="1272" y="367"/>
                </a:lnTo>
                <a:lnTo>
                  <a:pt x="1300" y="381"/>
                </a:lnTo>
                <a:lnTo>
                  <a:pt x="1326" y="400"/>
                </a:lnTo>
                <a:lnTo>
                  <a:pt x="1351" y="423"/>
                </a:lnTo>
                <a:lnTo>
                  <a:pt x="1373" y="451"/>
                </a:lnTo>
                <a:lnTo>
                  <a:pt x="1382" y="460"/>
                </a:lnTo>
                <a:lnTo>
                  <a:pt x="1394" y="467"/>
                </a:lnTo>
                <a:lnTo>
                  <a:pt x="1407" y="469"/>
                </a:lnTo>
                <a:lnTo>
                  <a:pt x="1418" y="467"/>
                </a:lnTo>
                <a:lnTo>
                  <a:pt x="1430" y="461"/>
                </a:lnTo>
                <a:lnTo>
                  <a:pt x="1439" y="452"/>
                </a:lnTo>
                <a:lnTo>
                  <a:pt x="1445" y="441"/>
                </a:lnTo>
                <a:lnTo>
                  <a:pt x="1447" y="429"/>
                </a:lnTo>
                <a:lnTo>
                  <a:pt x="1446" y="416"/>
                </a:lnTo>
                <a:lnTo>
                  <a:pt x="1439" y="404"/>
                </a:lnTo>
                <a:lnTo>
                  <a:pt x="1412" y="370"/>
                </a:lnTo>
                <a:lnTo>
                  <a:pt x="1381" y="340"/>
                </a:lnTo>
                <a:lnTo>
                  <a:pt x="1347" y="315"/>
                </a:lnTo>
                <a:lnTo>
                  <a:pt x="1309" y="294"/>
                </a:lnTo>
                <a:lnTo>
                  <a:pt x="1269" y="278"/>
                </a:lnTo>
                <a:lnTo>
                  <a:pt x="1225" y="268"/>
                </a:lnTo>
                <a:lnTo>
                  <a:pt x="1178" y="261"/>
                </a:lnTo>
                <a:lnTo>
                  <a:pt x="1130" y="260"/>
                </a:lnTo>
                <a:close/>
                <a:moveTo>
                  <a:pt x="1249" y="0"/>
                </a:moveTo>
                <a:lnTo>
                  <a:pt x="1288" y="3"/>
                </a:lnTo>
                <a:lnTo>
                  <a:pt x="1326" y="12"/>
                </a:lnTo>
                <a:lnTo>
                  <a:pt x="1361" y="25"/>
                </a:lnTo>
                <a:lnTo>
                  <a:pt x="1394" y="44"/>
                </a:lnTo>
                <a:lnTo>
                  <a:pt x="1424" y="67"/>
                </a:lnTo>
                <a:lnTo>
                  <a:pt x="1449" y="92"/>
                </a:lnTo>
                <a:lnTo>
                  <a:pt x="1470" y="121"/>
                </a:lnTo>
                <a:lnTo>
                  <a:pt x="1485" y="153"/>
                </a:lnTo>
                <a:lnTo>
                  <a:pt x="1494" y="186"/>
                </a:lnTo>
                <a:lnTo>
                  <a:pt x="1495" y="194"/>
                </a:lnTo>
                <a:lnTo>
                  <a:pt x="1496" y="209"/>
                </a:lnTo>
                <a:lnTo>
                  <a:pt x="1498" y="230"/>
                </a:lnTo>
                <a:lnTo>
                  <a:pt x="1500" y="257"/>
                </a:lnTo>
                <a:lnTo>
                  <a:pt x="1502" y="289"/>
                </a:lnTo>
                <a:lnTo>
                  <a:pt x="1505" y="324"/>
                </a:lnTo>
                <a:lnTo>
                  <a:pt x="1508" y="364"/>
                </a:lnTo>
                <a:lnTo>
                  <a:pt x="1511" y="406"/>
                </a:lnTo>
                <a:lnTo>
                  <a:pt x="1513" y="450"/>
                </a:lnTo>
                <a:lnTo>
                  <a:pt x="1516" y="494"/>
                </a:lnTo>
                <a:lnTo>
                  <a:pt x="1519" y="539"/>
                </a:lnTo>
                <a:lnTo>
                  <a:pt x="1521" y="583"/>
                </a:lnTo>
                <a:lnTo>
                  <a:pt x="1525" y="626"/>
                </a:lnTo>
                <a:lnTo>
                  <a:pt x="1527" y="667"/>
                </a:lnTo>
                <a:lnTo>
                  <a:pt x="1529" y="705"/>
                </a:lnTo>
                <a:lnTo>
                  <a:pt x="1547" y="703"/>
                </a:lnTo>
                <a:lnTo>
                  <a:pt x="1561" y="699"/>
                </a:lnTo>
                <a:lnTo>
                  <a:pt x="1573" y="693"/>
                </a:lnTo>
                <a:lnTo>
                  <a:pt x="1582" y="685"/>
                </a:lnTo>
                <a:lnTo>
                  <a:pt x="1591" y="675"/>
                </a:lnTo>
                <a:lnTo>
                  <a:pt x="1599" y="665"/>
                </a:lnTo>
                <a:lnTo>
                  <a:pt x="1607" y="652"/>
                </a:lnTo>
                <a:lnTo>
                  <a:pt x="1615" y="639"/>
                </a:lnTo>
                <a:lnTo>
                  <a:pt x="1626" y="626"/>
                </a:lnTo>
                <a:lnTo>
                  <a:pt x="1638" y="613"/>
                </a:lnTo>
                <a:lnTo>
                  <a:pt x="1643" y="610"/>
                </a:lnTo>
                <a:lnTo>
                  <a:pt x="1654" y="609"/>
                </a:lnTo>
                <a:lnTo>
                  <a:pt x="1669" y="607"/>
                </a:lnTo>
                <a:lnTo>
                  <a:pt x="1685" y="607"/>
                </a:lnTo>
                <a:lnTo>
                  <a:pt x="1703" y="607"/>
                </a:lnTo>
                <a:lnTo>
                  <a:pt x="1720" y="607"/>
                </a:lnTo>
                <a:lnTo>
                  <a:pt x="1735" y="609"/>
                </a:lnTo>
                <a:lnTo>
                  <a:pt x="1745" y="610"/>
                </a:lnTo>
                <a:lnTo>
                  <a:pt x="1752" y="613"/>
                </a:lnTo>
                <a:lnTo>
                  <a:pt x="1764" y="626"/>
                </a:lnTo>
                <a:lnTo>
                  <a:pt x="1774" y="639"/>
                </a:lnTo>
                <a:lnTo>
                  <a:pt x="1782" y="652"/>
                </a:lnTo>
                <a:lnTo>
                  <a:pt x="1791" y="665"/>
                </a:lnTo>
                <a:lnTo>
                  <a:pt x="1798" y="675"/>
                </a:lnTo>
                <a:lnTo>
                  <a:pt x="1806" y="685"/>
                </a:lnTo>
                <a:lnTo>
                  <a:pt x="1816" y="693"/>
                </a:lnTo>
                <a:lnTo>
                  <a:pt x="1828" y="699"/>
                </a:lnTo>
                <a:lnTo>
                  <a:pt x="1842" y="703"/>
                </a:lnTo>
                <a:lnTo>
                  <a:pt x="1860" y="705"/>
                </a:lnTo>
                <a:lnTo>
                  <a:pt x="1862" y="667"/>
                </a:lnTo>
                <a:lnTo>
                  <a:pt x="1865" y="626"/>
                </a:lnTo>
                <a:lnTo>
                  <a:pt x="1868" y="583"/>
                </a:lnTo>
                <a:lnTo>
                  <a:pt x="1871" y="539"/>
                </a:lnTo>
                <a:lnTo>
                  <a:pt x="1873" y="494"/>
                </a:lnTo>
                <a:lnTo>
                  <a:pt x="1876" y="450"/>
                </a:lnTo>
                <a:lnTo>
                  <a:pt x="1879" y="406"/>
                </a:lnTo>
                <a:lnTo>
                  <a:pt x="1881" y="364"/>
                </a:lnTo>
                <a:lnTo>
                  <a:pt x="1884" y="324"/>
                </a:lnTo>
                <a:lnTo>
                  <a:pt x="1886" y="289"/>
                </a:lnTo>
                <a:lnTo>
                  <a:pt x="1889" y="257"/>
                </a:lnTo>
                <a:lnTo>
                  <a:pt x="1891" y="230"/>
                </a:lnTo>
                <a:lnTo>
                  <a:pt x="1893" y="209"/>
                </a:lnTo>
                <a:lnTo>
                  <a:pt x="1894" y="194"/>
                </a:lnTo>
                <a:lnTo>
                  <a:pt x="1895" y="186"/>
                </a:lnTo>
                <a:lnTo>
                  <a:pt x="1904" y="153"/>
                </a:lnTo>
                <a:lnTo>
                  <a:pt x="1920" y="121"/>
                </a:lnTo>
                <a:lnTo>
                  <a:pt x="1940" y="92"/>
                </a:lnTo>
                <a:lnTo>
                  <a:pt x="1965" y="67"/>
                </a:lnTo>
                <a:lnTo>
                  <a:pt x="1995" y="44"/>
                </a:lnTo>
                <a:lnTo>
                  <a:pt x="2028" y="25"/>
                </a:lnTo>
                <a:lnTo>
                  <a:pt x="2063" y="12"/>
                </a:lnTo>
                <a:lnTo>
                  <a:pt x="2101" y="3"/>
                </a:lnTo>
                <a:lnTo>
                  <a:pt x="2140" y="0"/>
                </a:lnTo>
                <a:lnTo>
                  <a:pt x="2166" y="1"/>
                </a:lnTo>
                <a:lnTo>
                  <a:pt x="2192" y="5"/>
                </a:lnTo>
                <a:lnTo>
                  <a:pt x="2217" y="12"/>
                </a:lnTo>
                <a:lnTo>
                  <a:pt x="2241" y="21"/>
                </a:lnTo>
                <a:lnTo>
                  <a:pt x="2265" y="34"/>
                </a:lnTo>
                <a:lnTo>
                  <a:pt x="2289" y="50"/>
                </a:lnTo>
                <a:lnTo>
                  <a:pt x="2315" y="70"/>
                </a:lnTo>
                <a:lnTo>
                  <a:pt x="2340" y="94"/>
                </a:lnTo>
                <a:lnTo>
                  <a:pt x="2367" y="122"/>
                </a:lnTo>
                <a:lnTo>
                  <a:pt x="2396" y="155"/>
                </a:lnTo>
                <a:lnTo>
                  <a:pt x="2426" y="193"/>
                </a:lnTo>
                <a:lnTo>
                  <a:pt x="2458" y="235"/>
                </a:lnTo>
                <a:lnTo>
                  <a:pt x="2494" y="283"/>
                </a:lnTo>
                <a:lnTo>
                  <a:pt x="2501" y="294"/>
                </a:lnTo>
                <a:lnTo>
                  <a:pt x="2511" y="310"/>
                </a:lnTo>
                <a:lnTo>
                  <a:pt x="2525" y="329"/>
                </a:lnTo>
                <a:lnTo>
                  <a:pt x="2542" y="352"/>
                </a:lnTo>
                <a:lnTo>
                  <a:pt x="2561" y="379"/>
                </a:lnTo>
                <a:lnTo>
                  <a:pt x="2582" y="410"/>
                </a:lnTo>
                <a:lnTo>
                  <a:pt x="2605" y="442"/>
                </a:lnTo>
                <a:lnTo>
                  <a:pt x="2631" y="479"/>
                </a:lnTo>
                <a:lnTo>
                  <a:pt x="2658" y="517"/>
                </a:lnTo>
                <a:lnTo>
                  <a:pt x="2686" y="558"/>
                </a:lnTo>
                <a:lnTo>
                  <a:pt x="2717" y="600"/>
                </a:lnTo>
                <a:lnTo>
                  <a:pt x="2747" y="645"/>
                </a:lnTo>
                <a:lnTo>
                  <a:pt x="2779" y="690"/>
                </a:lnTo>
                <a:lnTo>
                  <a:pt x="2811" y="736"/>
                </a:lnTo>
                <a:lnTo>
                  <a:pt x="2844" y="783"/>
                </a:lnTo>
                <a:lnTo>
                  <a:pt x="2878" y="831"/>
                </a:lnTo>
                <a:lnTo>
                  <a:pt x="2910" y="878"/>
                </a:lnTo>
                <a:lnTo>
                  <a:pt x="2944" y="925"/>
                </a:lnTo>
                <a:lnTo>
                  <a:pt x="2976" y="972"/>
                </a:lnTo>
                <a:lnTo>
                  <a:pt x="3008" y="1017"/>
                </a:lnTo>
                <a:lnTo>
                  <a:pt x="3040" y="1062"/>
                </a:lnTo>
                <a:lnTo>
                  <a:pt x="3070" y="1106"/>
                </a:lnTo>
                <a:lnTo>
                  <a:pt x="3098" y="1147"/>
                </a:lnTo>
                <a:lnTo>
                  <a:pt x="3126" y="1187"/>
                </a:lnTo>
                <a:lnTo>
                  <a:pt x="3152" y="1224"/>
                </a:lnTo>
                <a:lnTo>
                  <a:pt x="3176" y="1258"/>
                </a:lnTo>
                <a:lnTo>
                  <a:pt x="3198" y="1290"/>
                </a:lnTo>
                <a:lnTo>
                  <a:pt x="3218" y="1318"/>
                </a:lnTo>
                <a:lnTo>
                  <a:pt x="3236" y="1344"/>
                </a:lnTo>
                <a:lnTo>
                  <a:pt x="3251" y="1366"/>
                </a:lnTo>
                <a:lnTo>
                  <a:pt x="3264" y="1383"/>
                </a:lnTo>
                <a:lnTo>
                  <a:pt x="3272" y="1395"/>
                </a:lnTo>
                <a:lnTo>
                  <a:pt x="3292" y="1426"/>
                </a:lnTo>
                <a:lnTo>
                  <a:pt x="3310" y="1460"/>
                </a:lnTo>
                <a:lnTo>
                  <a:pt x="3327" y="1498"/>
                </a:lnTo>
                <a:lnTo>
                  <a:pt x="3343" y="1538"/>
                </a:lnTo>
                <a:lnTo>
                  <a:pt x="3356" y="1579"/>
                </a:lnTo>
                <a:lnTo>
                  <a:pt x="3368" y="1622"/>
                </a:lnTo>
                <a:lnTo>
                  <a:pt x="3377" y="1663"/>
                </a:lnTo>
                <a:lnTo>
                  <a:pt x="3385" y="1702"/>
                </a:lnTo>
                <a:lnTo>
                  <a:pt x="3389" y="1738"/>
                </a:lnTo>
                <a:lnTo>
                  <a:pt x="3390" y="1772"/>
                </a:lnTo>
                <a:lnTo>
                  <a:pt x="3387" y="1842"/>
                </a:lnTo>
                <a:lnTo>
                  <a:pt x="3378" y="1910"/>
                </a:lnTo>
                <a:lnTo>
                  <a:pt x="3363" y="1976"/>
                </a:lnTo>
                <a:lnTo>
                  <a:pt x="3343" y="2039"/>
                </a:lnTo>
                <a:lnTo>
                  <a:pt x="3316" y="2101"/>
                </a:lnTo>
                <a:lnTo>
                  <a:pt x="3286" y="2160"/>
                </a:lnTo>
                <a:lnTo>
                  <a:pt x="3250" y="2214"/>
                </a:lnTo>
                <a:lnTo>
                  <a:pt x="3210" y="2267"/>
                </a:lnTo>
                <a:lnTo>
                  <a:pt x="3166" y="2314"/>
                </a:lnTo>
                <a:lnTo>
                  <a:pt x="3117" y="2358"/>
                </a:lnTo>
                <a:lnTo>
                  <a:pt x="3066" y="2398"/>
                </a:lnTo>
                <a:lnTo>
                  <a:pt x="3011" y="2434"/>
                </a:lnTo>
                <a:lnTo>
                  <a:pt x="2952" y="2466"/>
                </a:lnTo>
                <a:lnTo>
                  <a:pt x="2891" y="2491"/>
                </a:lnTo>
                <a:lnTo>
                  <a:pt x="2827" y="2512"/>
                </a:lnTo>
                <a:lnTo>
                  <a:pt x="2762" y="2527"/>
                </a:lnTo>
                <a:lnTo>
                  <a:pt x="2693" y="2536"/>
                </a:lnTo>
                <a:lnTo>
                  <a:pt x="2624" y="2540"/>
                </a:lnTo>
                <a:lnTo>
                  <a:pt x="2553" y="2536"/>
                </a:lnTo>
                <a:lnTo>
                  <a:pt x="2486" y="2527"/>
                </a:lnTo>
                <a:lnTo>
                  <a:pt x="2420" y="2512"/>
                </a:lnTo>
                <a:lnTo>
                  <a:pt x="2357" y="2491"/>
                </a:lnTo>
                <a:lnTo>
                  <a:pt x="2296" y="2466"/>
                </a:lnTo>
                <a:lnTo>
                  <a:pt x="2237" y="2434"/>
                </a:lnTo>
                <a:lnTo>
                  <a:pt x="2182" y="2398"/>
                </a:lnTo>
                <a:lnTo>
                  <a:pt x="2131" y="2358"/>
                </a:lnTo>
                <a:lnTo>
                  <a:pt x="2082" y="2314"/>
                </a:lnTo>
                <a:lnTo>
                  <a:pt x="2038" y="2267"/>
                </a:lnTo>
                <a:lnTo>
                  <a:pt x="1998" y="2214"/>
                </a:lnTo>
                <a:lnTo>
                  <a:pt x="1963" y="2160"/>
                </a:lnTo>
                <a:lnTo>
                  <a:pt x="1933" y="2101"/>
                </a:lnTo>
                <a:lnTo>
                  <a:pt x="1906" y="2039"/>
                </a:lnTo>
                <a:lnTo>
                  <a:pt x="1886" y="1976"/>
                </a:lnTo>
                <a:lnTo>
                  <a:pt x="1871" y="1910"/>
                </a:lnTo>
                <a:lnTo>
                  <a:pt x="1862" y="1842"/>
                </a:lnTo>
                <a:lnTo>
                  <a:pt x="1859" y="1772"/>
                </a:lnTo>
                <a:lnTo>
                  <a:pt x="1859" y="1578"/>
                </a:lnTo>
                <a:lnTo>
                  <a:pt x="1858" y="1557"/>
                </a:lnTo>
                <a:lnTo>
                  <a:pt x="1857" y="1538"/>
                </a:lnTo>
                <a:lnTo>
                  <a:pt x="1855" y="1522"/>
                </a:lnTo>
                <a:lnTo>
                  <a:pt x="1850" y="1507"/>
                </a:lnTo>
                <a:lnTo>
                  <a:pt x="1843" y="1494"/>
                </a:lnTo>
                <a:lnTo>
                  <a:pt x="1834" y="1484"/>
                </a:lnTo>
                <a:lnTo>
                  <a:pt x="1821" y="1475"/>
                </a:lnTo>
                <a:lnTo>
                  <a:pt x="1805" y="1469"/>
                </a:lnTo>
                <a:lnTo>
                  <a:pt x="1787" y="1466"/>
                </a:lnTo>
                <a:lnTo>
                  <a:pt x="1762" y="1465"/>
                </a:lnTo>
                <a:lnTo>
                  <a:pt x="1627" y="1465"/>
                </a:lnTo>
                <a:lnTo>
                  <a:pt x="1603" y="1466"/>
                </a:lnTo>
                <a:lnTo>
                  <a:pt x="1584" y="1469"/>
                </a:lnTo>
                <a:lnTo>
                  <a:pt x="1570" y="1475"/>
                </a:lnTo>
                <a:lnTo>
                  <a:pt x="1559" y="1484"/>
                </a:lnTo>
                <a:lnTo>
                  <a:pt x="1552" y="1494"/>
                </a:lnTo>
                <a:lnTo>
                  <a:pt x="1547" y="1507"/>
                </a:lnTo>
                <a:lnTo>
                  <a:pt x="1545" y="1522"/>
                </a:lnTo>
                <a:lnTo>
                  <a:pt x="1543" y="1538"/>
                </a:lnTo>
                <a:lnTo>
                  <a:pt x="1542" y="1557"/>
                </a:lnTo>
                <a:lnTo>
                  <a:pt x="1542" y="1772"/>
                </a:lnTo>
                <a:lnTo>
                  <a:pt x="1539" y="1842"/>
                </a:lnTo>
                <a:lnTo>
                  <a:pt x="1530" y="1910"/>
                </a:lnTo>
                <a:lnTo>
                  <a:pt x="1515" y="1976"/>
                </a:lnTo>
                <a:lnTo>
                  <a:pt x="1494" y="2039"/>
                </a:lnTo>
                <a:lnTo>
                  <a:pt x="1468" y="2101"/>
                </a:lnTo>
                <a:lnTo>
                  <a:pt x="1437" y="2160"/>
                </a:lnTo>
                <a:lnTo>
                  <a:pt x="1401" y="2214"/>
                </a:lnTo>
                <a:lnTo>
                  <a:pt x="1360" y="2267"/>
                </a:lnTo>
                <a:lnTo>
                  <a:pt x="1316" y="2314"/>
                </a:lnTo>
                <a:lnTo>
                  <a:pt x="1268" y="2358"/>
                </a:lnTo>
                <a:lnTo>
                  <a:pt x="1215" y="2398"/>
                </a:lnTo>
                <a:lnTo>
                  <a:pt x="1159" y="2434"/>
                </a:lnTo>
                <a:lnTo>
                  <a:pt x="1102" y="2466"/>
                </a:lnTo>
                <a:lnTo>
                  <a:pt x="1039" y="2491"/>
                </a:lnTo>
                <a:lnTo>
                  <a:pt x="976" y="2512"/>
                </a:lnTo>
                <a:lnTo>
                  <a:pt x="910" y="2527"/>
                </a:lnTo>
                <a:lnTo>
                  <a:pt x="842" y="2536"/>
                </a:lnTo>
                <a:lnTo>
                  <a:pt x="772" y="2540"/>
                </a:lnTo>
                <a:lnTo>
                  <a:pt x="702" y="2536"/>
                </a:lnTo>
                <a:lnTo>
                  <a:pt x="633" y="2527"/>
                </a:lnTo>
                <a:lnTo>
                  <a:pt x="568" y="2512"/>
                </a:lnTo>
                <a:lnTo>
                  <a:pt x="504" y="2491"/>
                </a:lnTo>
                <a:lnTo>
                  <a:pt x="442" y="2466"/>
                </a:lnTo>
                <a:lnTo>
                  <a:pt x="383" y="2434"/>
                </a:lnTo>
                <a:lnTo>
                  <a:pt x="328" y="2398"/>
                </a:lnTo>
                <a:lnTo>
                  <a:pt x="276" y="2358"/>
                </a:lnTo>
                <a:lnTo>
                  <a:pt x="227" y="2314"/>
                </a:lnTo>
                <a:lnTo>
                  <a:pt x="182" y="2267"/>
                </a:lnTo>
                <a:lnTo>
                  <a:pt x="142" y="2214"/>
                </a:lnTo>
                <a:lnTo>
                  <a:pt x="106" y="2160"/>
                </a:lnTo>
                <a:lnTo>
                  <a:pt x="75" y="2101"/>
                </a:lnTo>
                <a:lnTo>
                  <a:pt x="48" y="2039"/>
                </a:lnTo>
                <a:lnTo>
                  <a:pt x="27" y="1976"/>
                </a:lnTo>
                <a:lnTo>
                  <a:pt x="13" y="1910"/>
                </a:lnTo>
                <a:lnTo>
                  <a:pt x="3" y="1842"/>
                </a:lnTo>
                <a:lnTo>
                  <a:pt x="0" y="1772"/>
                </a:lnTo>
                <a:lnTo>
                  <a:pt x="1" y="1738"/>
                </a:lnTo>
                <a:lnTo>
                  <a:pt x="6" y="1702"/>
                </a:lnTo>
                <a:lnTo>
                  <a:pt x="13" y="1663"/>
                </a:lnTo>
                <a:lnTo>
                  <a:pt x="22" y="1622"/>
                </a:lnTo>
                <a:lnTo>
                  <a:pt x="34" y="1579"/>
                </a:lnTo>
                <a:lnTo>
                  <a:pt x="47" y="1538"/>
                </a:lnTo>
                <a:lnTo>
                  <a:pt x="62" y="1498"/>
                </a:lnTo>
                <a:lnTo>
                  <a:pt x="79" y="1460"/>
                </a:lnTo>
                <a:lnTo>
                  <a:pt x="98" y="1426"/>
                </a:lnTo>
                <a:lnTo>
                  <a:pt x="117" y="1395"/>
                </a:lnTo>
                <a:lnTo>
                  <a:pt x="126" y="1383"/>
                </a:lnTo>
                <a:lnTo>
                  <a:pt x="138" y="1366"/>
                </a:lnTo>
                <a:lnTo>
                  <a:pt x="153" y="1344"/>
                </a:lnTo>
                <a:lnTo>
                  <a:pt x="170" y="1318"/>
                </a:lnTo>
                <a:lnTo>
                  <a:pt x="190" y="1290"/>
                </a:lnTo>
                <a:lnTo>
                  <a:pt x="213" y="1258"/>
                </a:lnTo>
                <a:lnTo>
                  <a:pt x="237" y="1224"/>
                </a:lnTo>
                <a:lnTo>
                  <a:pt x="263" y="1187"/>
                </a:lnTo>
                <a:lnTo>
                  <a:pt x="290" y="1147"/>
                </a:lnTo>
                <a:lnTo>
                  <a:pt x="320" y="1106"/>
                </a:lnTo>
                <a:lnTo>
                  <a:pt x="350" y="1062"/>
                </a:lnTo>
                <a:lnTo>
                  <a:pt x="381" y="1017"/>
                </a:lnTo>
                <a:lnTo>
                  <a:pt x="413" y="972"/>
                </a:lnTo>
                <a:lnTo>
                  <a:pt x="446" y="925"/>
                </a:lnTo>
                <a:lnTo>
                  <a:pt x="479" y="878"/>
                </a:lnTo>
                <a:lnTo>
                  <a:pt x="512" y="831"/>
                </a:lnTo>
                <a:lnTo>
                  <a:pt x="545" y="783"/>
                </a:lnTo>
                <a:lnTo>
                  <a:pt x="578" y="736"/>
                </a:lnTo>
                <a:lnTo>
                  <a:pt x="610" y="690"/>
                </a:lnTo>
                <a:lnTo>
                  <a:pt x="642" y="645"/>
                </a:lnTo>
                <a:lnTo>
                  <a:pt x="673" y="600"/>
                </a:lnTo>
                <a:lnTo>
                  <a:pt x="703" y="558"/>
                </a:lnTo>
                <a:lnTo>
                  <a:pt x="731" y="517"/>
                </a:lnTo>
                <a:lnTo>
                  <a:pt x="759" y="479"/>
                </a:lnTo>
                <a:lnTo>
                  <a:pt x="784" y="442"/>
                </a:lnTo>
                <a:lnTo>
                  <a:pt x="807" y="410"/>
                </a:lnTo>
                <a:lnTo>
                  <a:pt x="828" y="379"/>
                </a:lnTo>
                <a:lnTo>
                  <a:pt x="847" y="352"/>
                </a:lnTo>
                <a:lnTo>
                  <a:pt x="864" y="329"/>
                </a:lnTo>
                <a:lnTo>
                  <a:pt x="877" y="310"/>
                </a:lnTo>
                <a:lnTo>
                  <a:pt x="888" y="294"/>
                </a:lnTo>
                <a:lnTo>
                  <a:pt x="895" y="283"/>
                </a:lnTo>
                <a:lnTo>
                  <a:pt x="931" y="235"/>
                </a:lnTo>
                <a:lnTo>
                  <a:pt x="963" y="193"/>
                </a:lnTo>
                <a:lnTo>
                  <a:pt x="993" y="155"/>
                </a:lnTo>
                <a:lnTo>
                  <a:pt x="1022" y="122"/>
                </a:lnTo>
                <a:lnTo>
                  <a:pt x="1049" y="94"/>
                </a:lnTo>
                <a:lnTo>
                  <a:pt x="1075" y="70"/>
                </a:lnTo>
                <a:lnTo>
                  <a:pt x="1099" y="50"/>
                </a:lnTo>
                <a:lnTo>
                  <a:pt x="1124" y="34"/>
                </a:lnTo>
                <a:lnTo>
                  <a:pt x="1148" y="21"/>
                </a:lnTo>
                <a:lnTo>
                  <a:pt x="1172" y="12"/>
                </a:lnTo>
                <a:lnTo>
                  <a:pt x="1197" y="5"/>
                </a:lnTo>
                <a:lnTo>
                  <a:pt x="1223" y="1"/>
                </a:lnTo>
                <a:lnTo>
                  <a:pt x="12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14"/>
          <p:cNvGrpSpPr>
            <a:grpSpLocks noChangeAspect="1"/>
          </p:cNvGrpSpPr>
          <p:nvPr/>
        </p:nvGrpSpPr>
        <p:grpSpPr bwMode="auto">
          <a:xfrm>
            <a:off x="6345373" y="2285867"/>
            <a:ext cx="713404" cy="692800"/>
            <a:chOff x="638" y="291"/>
            <a:chExt cx="554" cy="538"/>
          </a:xfrm>
          <a:solidFill>
            <a:schemeClr val="bg1"/>
          </a:solidFill>
        </p:grpSpPr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1120" y="444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1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6 h 371"/>
                <a:gd name="T16" fmla="*/ 330 w 341"/>
                <a:gd name="T17" fmla="*/ 111 h 371"/>
                <a:gd name="T18" fmla="*/ 338 w 341"/>
                <a:gd name="T19" fmla="*/ 141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1 h 371"/>
                <a:gd name="T32" fmla="*/ 280 w 341"/>
                <a:gd name="T33" fmla="*/ 331 h 371"/>
                <a:gd name="T34" fmla="*/ 257 w 341"/>
                <a:gd name="T35" fmla="*/ 349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6"/>
                  </a:lnTo>
                  <a:lnTo>
                    <a:pt x="330" y="111"/>
                  </a:lnTo>
                  <a:lnTo>
                    <a:pt x="338" y="141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1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1120" y="517"/>
              <a:ext cx="57" cy="62"/>
            </a:xfrm>
            <a:custGeom>
              <a:avLst/>
              <a:gdLst>
                <a:gd name="T0" fmla="*/ 0 w 341"/>
                <a:gd name="T1" fmla="*/ 0 h 372"/>
                <a:gd name="T2" fmla="*/ 171 w 341"/>
                <a:gd name="T3" fmla="*/ 0 h 372"/>
                <a:gd name="T4" fmla="*/ 201 w 341"/>
                <a:gd name="T5" fmla="*/ 4 h 372"/>
                <a:gd name="T6" fmla="*/ 230 w 341"/>
                <a:gd name="T7" fmla="*/ 11 h 372"/>
                <a:gd name="T8" fmla="*/ 257 w 341"/>
                <a:gd name="T9" fmla="*/ 24 h 372"/>
                <a:gd name="T10" fmla="*/ 280 w 341"/>
                <a:gd name="T11" fmla="*/ 41 h 372"/>
                <a:gd name="T12" fmla="*/ 301 w 341"/>
                <a:gd name="T13" fmla="*/ 61 h 372"/>
                <a:gd name="T14" fmla="*/ 317 w 341"/>
                <a:gd name="T15" fmla="*/ 85 h 372"/>
                <a:gd name="T16" fmla="*/ 330 w 341"/>
                <a:gd name="T17" fmla="*/ 112 h 372"/>
                <a:gd name="T18" fmla="*/ 338 w 341"/>
                <a:gd name="T19" fmla="*/ 141 h 372"/>
                <a:gd name="T20" fmla="*/ 341 w 341"/>
                <a:gd name="T21" fmla="*/ 172 h 372"/>
                <a:gd name="T22" fmla="*/ 341 w 341"/>
                <a:gd name="T23" fmla="*/ 201 h 372"/>
                <a:gd name="T24" fmla="*/ 338 w 341"/>
                <a:gd name="T25" fmla="*/ 231 h 372"/>
                <a:gd name="T26" fmla="*/ 330 w 341"/>
                <a:gd name="T27" fmla="*/ 260 h 372"/>
                <a:gd name="T28" fmla="*/ 317 w 341"/>
                <a:gd name="T29" fmla="*/ 287 h 372"/>
                <a:gd name="T30" fmla="*/ 301 w 341"/>
                <a:gd name="T31" fmla="*/ 311 h 372"/>
                <a:gd name="T32" fmla="*/ 280 w 341"/>
                <a:gd name="T33" fmla="*/ 332 h 372"/>
                <a:gd name="T34" fmla="*/ 257 w 341"/>
                <a:gd name="T35" fmla="*/ 349 h 372"/>
                <a:gd name="T36" fmla="*/ 230 w 341"/>
                <a:gd name="T37" fmla="*/ 361 h 372"/>
                <a:gd name="T38" fmla="*/ 201 w 341"/>
                <a:gd name="T39" fmla="*/ 370 h 372"/>
                <a:gd name="T40" fmla="*/ 171 w 341"/>
                <a:gd name="T41" fmla="*/ 372 h 372"/>
                <a:gd name="T42" fmla="*/ 0 w 341"/>
                <a:gd name="T43" fmla="*/ 372 h 372"/>
                <a:gd name="T44" fmla="*/ 0 w 341"/>
                <a:gd name="T4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2">
                  <a:moveTo>
                    <a:pt x="0" y="0"/>
                  </a:moveTo>
                  <a:lnTo>
                    <a:pt x="171" y="0"/>
                  </a:lnTo>
                  <a:lnTo>
                    <a:pt x="201" y="4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1"/>
                  </a:lnTo>
                  <a:lnTo>
                    <a:pt x="301" y="61"/>
                  </a:lnTo>
                  <a:lnTo>
                    <a:pt x="317" y="85"/>
                  </a:lnTo>
                  <a:lnTo>
                    <a:pt x="330" y="112"/>
                  </a:lnTo>
                  <a:lnTo>
                    <a:pt x="338" y="141"/>
                  </a:lnTo>
                  <a:lnTo>
                    <a:pt x="341" y="172"/>
                  </a:lnTo>
                  <a:lnTo>
                    <a:pt x="341" y="201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2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70"/>
                  </a:lnTo>
                  <a:lnTo>
                    <a:pt x="171" y="372"/>
                  </a:lnTo>
                  <a:lnTo>
                    <a:pt x="0" y="3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1120" y="590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0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4 h 371"/>
                <a:gd name="T16" fmla="*/ 330 w 341"/>
                <a:gd name="T17" fmla="*/ 111 h 371"/>
                <a:gd name="T18" fmla="*/ 338 w 341"/>
                <a:gd name="T19" fmla="*/ 140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0 h 371"/>
                <a:gd name="T32" fmla="*/ 280 w 341"/>
                <a:gd name="T33" fmla="*/ 331 h 371"/>
                <a:gd name="T34" fmla="*/ 257 w 341"/>
                <a:gd name="T35" fmla="*/ 348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0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4"/>
                  </a:lnTo>
                  <a:lnTo>
                    <a:pt x="330" y="111"/>
                  </a:lnTo>
                  <a:lnTo>
                    <a:pt x="338" y="140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0"/>
                  </a:lnTo>
                  <a:lnTo>
                    <a:pt x="280" y="331"/>
                  </a:lnTo>
                  <a:lnTo>
                    <a:pt x="257" y="348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1120" y="339"/>
              <a:ext cx="72" cy="72"/>
            </a:xfrm>
            <a:custGeom>
              <a:avLst/>
              <a:gdLst>
                <a:gd name="T0" fmla="*/ 317 w 430"/>
                <a:gd name="T1" fmla="*/ 0 h 433"/>
                <a:gd name="T2" fmla="*/ 341 w 430"/>
                <a:gd name="T3" fmla="*/ 3 h 433"/>
                <a:gd name="T4" fmla="*/ 362 w 430"/>
                <a:gd name="T5" fmla="*/ 10 h 433"/>
                <a:gd name="T6" fmla="*/ 382 w 430"/>
                <a:gd name="T7" fmla="*/ 22 h 433"/>
                <a:gd name="T8" fmla="*/ 398 w 430"/>
                <a:gd name="T9" fmla="*/ 37 h 433"/>
                <a:gd name="T10" fmla="*/ 411 w 430"/>
                <a:gd name="T11" fmla="*/ 56 h 433"/>
                <a:gd name="T12" fmla="*/ 421 w 430"/>
                <a:gd name="T13" fmla="*/ 77 h 433"/>
                <a:gd name="T14" fmla="*/ 427 w 430"/>
                <a:gd name="T15" fmla="*/ 102 h 433"/>
                <a:gd name="T16" fmla="*/ 430 w 430"/>
                <a:gd name="T17" fmla="*/ 129 h 433"/>
                <a:gd name="T18" fmla="*/ 430 w 430"/>
                <a:gd name="T19" fmla="*/ 153 h 433"/>
                <a:gd name="T20" fmla="*/ 426 w 430"/>
                <a:gd name="T21" fmla="*/ 189 h 433"/>
                <a:gd name="T22" fmla="*/ 416 w 430"/>
                <a:gd name="T23" fmla="*/ 225 h 433"/>
                <a:gd name="T24" fmla="*/ 402 w 430"/>
                <a:gd name="T25" fmla="*/ 259 h 433"/>
                <a:gd name="T26" fmla="*/ 383 w 430"/>
                <a:gd name="T27" fmla="*/ 291 h 433"/>
                <a:gd name="T28" fmla="*/ 358 w 430"/>
                <a:gd name="T29" fmla="*/ 321 h 433"/>
                <a:gd name="T30" fmla="*/ 331 w 430"/>
                <a:gd name="T31" fmla="*/ 345 h 433"/>
                <a:gd name="T32" fmla="*/ 301 w 430"/>
                <a:gd name="T33" fmla="*/ 366 h 433"/>
                <a:gd name="T34" fmla="*/ 269 w 430"/>
                <a:gd name="T35" fmla="*/ 382 h 433"/>
                <a:gd name="T36" fmla="*/ 0 w 430"/>
                <a:gd name="T37" fmla="*/ 433 h 433"/>
                <a:gd name="T38" fmla="*/ 0 w 430"/>
                <a:gd name="T39" fmla="*/ 37 h 433"/>
                <a:gd name="T40" fmla="*/ 266 w 430"/>
                <a:gd name="T41" fmla="*/ 6 h 433"/>
                <a:gd name="T42" fmla="*/ 293 w 430"/>
                <a:gd name="T43" fmla="*/ 1 h 433"/>
                <a:gd name="T44" fmla="*/ 317 w 430"/>
                <a:gd name="T4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0" h="433">
                  <a:moveTo>
                    <a:pt x="317" y="0"/>
                  </a:moveTo>
                  <a:lnTo>
                    <a:pt x="341" y="3"/>
                  </a:lnTo>
                  <a:lnTo>
                    <a:pt x="362" y="10"/>
                  </a:lnTo>
                  <a:lnTo>
                    <a:pt x="382" y="22"/>
                  </a:lnTo>
                  <a:lnTo>
                    <a:pt x="398" y="37"/>
                  </a:lnTo>
                  <a:lnTo>
                    <a:pt x="411" y="56"/>
                  </a:lnTo>
                  <a:lnTo>
                    <a:pt x="421" y="77"/>
                  </a:lnTo>
                  <a:lnTo>
                    <a:pt x="427" y="102"/>
                  </a:lnTo>
                  <a:lnTo>
                    <a:pt x="430" y="129"/>
                  </a:lnTo>
                  <a:lnTo>
                    <a:pt x="430" y="153"/>
                  </a:lnTo>
                  <a:lnTo>
                    <a:pt x="426" y="189"/>
                  </a:lnTo>
                  <a:lnTo>
                    <a:pt x="416" y="225"/>
                  </a:lnTo>
                  <a:lnTo>
                    <a:pt x="402" y="259"/>
                  </a:lnTo>
                  <a:lnTo>
                    <a:pt x="383" y="291"/>
                  </a:lnTo>
                  <a:lnTo>
                    <a:pt x="358" y="321"/>
                  </a:lnTo>
                  <a:lnTo>
                    <a:pt x="331" y="345"/>
                  </a:lnTo>
                  <a:lnTo>
                    <a:pt x="301" y="366"/>
                  </a:lnTo>
                  <a:lnTo>
                    <a:pt x="269" y="382"/>
                  </a:lnTo>
                  <a:lnTo>
                    <a:pt x="0" y="433"/>
                  </a:lnTo>
                  <a:lnTo>
                    <a:pt x="0" y="37"/>
                  </a:lnTo>
                  <a:lnTo>
                    <a:pt x="266" y="6"/>
                  </a:lnTo>
                  <a:lnTo>
                    <a:pt x="293" y="1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865" y="291"/>
              <a:ext cx="245" cy="420"/>
            </a:xfrm>
            <a:custGeom>
              <a:avLst/>
              <a:gdLst>
                <a:gd name="T0" fmla="*/ 1304 w 1472"/>
                <a:gd name="T1" fmla="*/ 0 h 2521"/>
                <a:gd name="T2" fmla="*/ 1363 w 1472"/>
                <a:gd name="T3" fmla="*/ 12 h 2521"/>
                <a:gd name="T4" fmla="*/ 1412 w 1472"/>
                <a:gd name="T5" fmla="*/ 40 h 2521"/>
                <a:gd name="T6" fmla="*/ 1449 w 1472"/>
                <a:gd name="T7" fmla="*/ 85 h 2521"/>
                <a:gd name="T8" fmla="*/ 1469 w 1472"/>
                <a:gd name="T9" fmla="*/ 140 h 2521"/>
                <a:gd name="T10" fmla="*/ 1472 w 1472"/>
                <a:gd name="T11" fmla="*/ 2351 h 2521"/>
                <a:gd name="T12" fmla="*/ 1461 w 1472"/>
                <a:gd name="T13" fmla="*/ 2411 h 2521"/>
                <a:gd name="T14" fmla="*/ 1432 w 1472"/>
                <a:gd name="T15" fmla="*/ 2461 h 2521"/>
                <a:gd name="T16" fmla="*/ 1388 w 1472"/>
                <a:gd name="T17" fmla="*/ 2498 h 2521"/>
                <a:gd name="T18" fmla="*/ 1334 w 1472"/>
                <a:gd name="T19" fmla="*/ 2519 h 2521"/>
                <a:gd name="T20" fmla="*/ 947 w 1472"/>
                <a:gd name="T21" fmla="*/ 2521 h 2521"/>
                <a:gd name="T22" fmla="*/ 955 w 1472"/>
                <a:gd name="T23" fmla="*/ 2488 h 2521"/>
                <a:gd name="T24" fmla="*/ 961 w 1472"/>
                <a:gd name="T25" fmla="*/ 2467 h 2521"/>
                <a:gd name="T26" fmla="*/ 977 w 1472"/>
                <a:gd name="T27" fmla="*/ 2383 h 2521"/>
                <a:gd name="T28" fmla="*/ 823 w 1472"/>
                <a:gd name="T29" fmla="*/ 2367 h 2521"/>
                <a:gd name="T30" fmla="*/ 838 w 1472"/>
                <a:gd name="T31" fmla="*/ 2330 h 2521"/>
                <a:gd name="T32" fmla="*/ 837 w 1472"/>
                <a:gd name="T33" fmla="*/ 2286 h 2521"/>
                <a:gd name="T34" fmla="*/ 816 w 1472"/>
                <a:gd name="T35" fmla="*/ 2244 h 2521"/>
                <a:gd name="T36" fmla="*/ 780 w 1472"/>
                <a:gd name="T37" fmla="*/ 2215 h 2521"/>
                <a:gd name="T38" fmla="*/ 733 w 1472"/>
                <a:gd name="T39" fmla="*/ 2203 h 2521"/>
                <a:gd name="T40" fmla="*/ 686 w 1472"/>
                <a:gd name="T41" fmla="*/ 2215 h 2521"/>
                <a:gd name="T42" fmla="*/ 650 w 1472"/>
                <a:gd name="T43" fmla="*/ 2244 h 2521"/>
                <a:gd name="T44" fmla="*/ 630 w 1472"/>
                <a:gd name="T45" fmla="*/ 2286 h 2521"/>
                <a:gd name="T46" fmla="*/ 629 w 1472"/>
                <a:gd name="T47" fmla="*/ 2330 h 2521"/>
                <a:gd name="T48" fmla="*/ 643 w 1472"/>
                <a:gd name="T49" fmla="*/ 2367 h 2521"/>
                <a:gd name="T50" fmla="*/ 360 w 1472"/>
                <a:gd name="T51" fmla="*/ 2383 h 2521"/>
                <a:gd name="T52" fmla="*/ 363 w 1472"/>
                <a:gd name="T53" fmla="*/ 2374 h 2521"/>
                <a:gd name="T54" fmla="*/ 369 w 1472"/>
                <a:gd name="T55" fmla="*/ 2356 h 2521"/>
                <a:gd name="T56" fmla="*/ 372 w 1472"/>
                <a:gd name="T57" fmla="*/ 2054 h 2521"/>
                <a:gd name="T58" fmla="*/ 1212 w 1472"/>
                <a:gd name="T59" fmla="*/ 2051 h 2521"/>
                <a:gd name="T60" fmla="*/ 1236 w 1472"/>
                <a:gd name="T61" fmla="*/ 2034 h 2521"/>
                <a:gd name="T62" fmla="*/ 1244 w 1472"/>
                <a:gd name="T63" fmla="*/ 2006 h 2521"/>
                <a:gd name="T64" fmla="*/ 1242 w 1472"/>
                <a:gd name="T65" fmla="*/ 313 h 2521"/>
                <a:gd name="T66" fmla="*/ 1226 w 1472"/>
                <a:gd name="T67" fmla="*/ 290 h 2521"/>
                <a:gd name="T68" fmla="*/ 1198 w 1472"/>
                <a:gd name="T69" fmla="*/ 281 h 2521"/>
                <a:gd name="T70" fmla="*/ 259 w 1472"/>
                <a:gd name="T71" fmla="*/ 284 h 2521"/>
                <a:gd name="T72" fmla="*/ 237 w 1472"/>
                <a:gd name="T73" fmla="*/ 300 h 2521"/>
                <a:gd name="T74" fmla="*/ 228 w 1472"/>
                <a:gd name="T75" fmla="*/ 328 h 2521"/>
                <a:gd name="T76" fmla="*/ 0 w 1472"/>
                <a:gd name="T77" fmla="*/ 1459 h 2521"/>
                <a:gd name="T78" fmla="*/ 3 w 1472"/>
                <a:gd name="T79" fmla="*/ 140 h 2521"/>
                <a:gd name="T80" fmla="*/ 23 w 1472"/>
                <a:gd name="T81" fmla="*/ 85 h 2521"/>
                <a:gd name="T82" fmla="*/ 60 w 1472"/>
                <a:gd name="T83" fmla="*/ 40 h 2521"/>
                <a:gd name="T84" fmla="*/ 110 w 1472"/>
                <a:gd name="T85" fmla="*/ 12 h 2521"/>
                <a:gd name="T86" fmla="*/ 169 w 1472"/>
                <a:gd name="T87" fmla="*/ 0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2" h="2521">
                  <a:moveTo>
                    <a:pt x="169" y="0"/>
                  </a:moveTo>
                  <a:lnTo>
                    <a:pt x="1304" y="0"/>
                  </a:lnTo>
                  <a:lnTo>
                    <a:pt x="1334" y="3"/>
                  </a:lnTo>
                  <a:lnTo>
                    <a:pt x="1363" y="12"/>
                  </a:lnTo>
                  <a:lnTo>
                    <a:pt x="1388" y="24"/>
                  </a:lnTo>
                  <a:lnTo>
                    <a:pt x="1412" y="40"/>
                  </a:lnTo>
                  <a:lnTo>
                    <a:pt x="1432" y="61"/>
                  </a:lnTo>
                  <a:lnTo>
                    <a:pt x="1449" y="85"/>
                  </a:lnTo>
                  <a:lnTo>
                    <a:pt x="1461" y="112"/>
                  </a:lnTo>
                  <a:lnTo>
                    <a:pt x="1469" y="140"/>
                  </a:lnTo>
                  <a:lnTo>
                    <a:pt x="1472" y="170"/>
                  </a:lnTo>
                  <a:lnTo>
                    <a:pt x="1472" y="2351"/>
                  </a:lnTo>
                  <a:lnTo>
                    <a:pt x="1469" y="2382"/>
                  </a:lnTo>
                  <a:lnTo>
                    <a:pt x="1461" y="2411"/>
                  </a:lnTo>
                  <a:lnTo>
                    <a:pt x="1449" y="2437"/>
                  </a:lnTo>
                  <a:lnTo>
                    <a:pt x="1432" y="2461"/>
                  </a:lnTo>
                  <a:lnTo>
                    <a:pt x="1412" y="2482"/>
                  </a:lnTo>
                  <a:lnTo>
                    <a:pt x="1388" y="2498"/>
                  </a:lnTo>
                  <a:lnTo>
                    <a:pt x="1363" y="2511"/>
                  </a:lnTo>
                  <a:lnTo>
                    <a:pt x="1334" y="2519"/>
                  </a:lnTo>
                  <a:lnTo>
                    <a:pt x="1304" y="2521"/>
                  </a:lnTo>
                  <a:lnTo>
                    <a:pt x="947" y="2521"/>
                  </a:lnTo>
                  <a:lnTo>
                    <a:pt x="952" y="2503"/>
                  </a:lnTo>
                  <a:lnTo>
                    <a:pt x="955" y="2488"/>
                  </a:lnTo>
                  <a:lnTo>
                    <a:pt x="959" y="2476"/>
                  </a:lnTo>
                  <a:lnTo>
                    <a:pt x="961" y="2467"/>
                  </a:lnTo>
                  <a:lnTo>
                    <a:pt x="961" y="2463"/>
                  </a:lnTo>
                  <a:lnTo>
                    <a:pt x="977" y="2383"/>
                  </a:lnTo>
                  <a:lnTo>
                    <a:pt x="811" y="2383"/>
                  </a:lnTo>
                  <a:lnTo>
                    <a:pt x="823" y="2367"/>
                  </a:lnTo>
                  <a:lnTo>
                    <a:pt x="832" y="2350"/>
                  </a:lnTo>
                  <a:lnTo>
                    <a:pt x="838" y="2330"/>
                  </a:lnTo>
                  <a:lnTo>
                    <a:pt x="840" y="2311"/>
                  </a:lnTo>
                  <a:lnTo>
                    <a:pt x="837" y="2286"/>
                  </a:lnTo>
                  <a:lnTo>
                    <a:pt x="829" y="2263"/>
                  </a:lnTo>
                  <a:lnTo>
                    <a:pt x="816" y="2244"/>
                  </a:lnTo>
                  <a:lnTo>
                    <a:pt x="800" y="2227"/>
                  </a:lnTo>
                  <a:lnTo>
                    <a:pt x="780" y="2215"/>
                  </a:lnTo>
                  <a:lnTo>
                    <a:pt x="758" y="2206"/>
                  </a:lnTo>
                  <a:lnTo>
                    <a:pt x="733" y="2203"/>
                  </a:lnTo>
                  <a:lnTo>
                    <a:pt x="709" y="2206"/>
                  </a:lnTo>
                  <a:lnTo>
                    <a:pt x="686" y="2215"/>
                  </a:lnTo>
                  <a:lnTo>
                    <a:pt x="667" y="2227"/>
                  </a:lnTo>
                  <a:lnTo>
                    <a:pt x="650" y="2244"/>
                  </a:lnTo>
                  <a:lnTo>
                    <a:pt x="638" y="2263"/>
                  </a:lnTo>
                  <a:lnTo>
                    <a:pt x="630" y="2286"/>
                  </a:lnTo>
                  <a:lnTo>
                    <a:pt x="627" y="2311"/>
                  </a:lnTo>
                  <a:lnTo>
                    <a:pt x="629" y="2330"/>
                  </a:lnTo>
                  <a:lnTo>
                    <a:pt x="635" y="2350"/>
                  </a:lnTo>
                  <a:lnTo>
                    <a:pt x="643" y="2367"/>
                  </a:lnTo>
                  <a:lnTo>
                    <a:pt x="656" y="2383"/>
                  </a:lnTo>
                  <a:lnTo>
                    <a:pt x="360" y="2383"/>
                  </a:lnTo>
                  <a:lnTo>
                    <a:pt x="361" y="2381"/>
                  </a:lnTo>
                  <a:lnTo>
                    <a:pt x="363" y="2374"/>
                  </a:lnTo>
                  <a:lnTo>
                    <a:pt x="365" y="2366"/>
                  </a:lnTo>
                  <a:lnTo>
                    <a:pt x="369" y="2356"/>
                  </a:lnTo>
                  <a:lnTo>
                    <a:pt x="372" y="2345"/>
                  </a:lnTo>
                  <a:lnTo>
                    <a:pt x="372" y="2054"/>
                  </a:lnTo>
                  <a:lnTo>
                    <a:pt x="1198" y="2054"/>
                  </a:lnTo>
                  <a:lnTo>
                    <a:pt x="1212" y="2051"/>
                  </a:lnTo>
                  <a:lnTo>
                    <a:pt x="1226" y="2044"/>
                  </a:lnTo>
                  <a:lnTo>
                    <a:pt x="1236" y="2034"/>
                  </a:lnTo>
                  <a:lnTo>
                    <a:pt x="1242" y="2022"/>
                  </a:lnTo>
                  <a:lnTo>
                    <a:pt x="1244" y="2006"/>
                  </a:lnTo>
                  <a:lnTo>
                    <a:pt x="1244" y="328"/>
                  </a:lnTo>
                  <a:lnTo>
                    <a:pt x="1242" y="313"/>
                  </a:lnTo>
                  <a:lnTo>
                    <a:pt x="1236" y="300"/>
                  </a:lnTo>
                  <a:lnTo>
                    <a:pt x="1226" y="290"/>
                  </a:lnTo>
                  <a:lnTo>
                    <a:pt x="1212" y="284"/>
                  </a:lnTo>
                  <a:lnTo>
                    <a:pt x="1198" y="281"/>
                  </a:lnTo>
                  <a:lnTo>
                    <a:pt x="275" y="281"/>
                  </a:lnTo>
                  <a:lnTo>
                    <a:pt x="259" y="284"/>
                  </a:lnTo>
                  <a:lnTo>
                    <a:pt x="247" y="290"/>
                  </a:lnTo>
                  <a:lnTo>
                    <a:pt x="237" y="300"/>
                  </a:lnTo>
                  <a:lnTo>
                    <a:pt x="231" y="313"/>
                  </a:lnTo>
                  <a:lnTo>
                    <a:pt x="228" y="328"/>
                  </a:lnTo>
                  <a:lnTo>
                    <a:pt x="228" y="1459"/>
                  </a:lnTo>
                  <a:lnTo>
                    <a:pt x="0" y="1459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11" y="112"/>
                  </a:lnTo>
                  <a:lnTo>
                    <a:pt x="23" y="85"/>
                  </a:lnTo>
                  <a:lnTo>
                    <a:pt x="40" y="61"/>
                  </a:lnTo>
                  <a:lnTo>
                    <a:pt x="60" y="40"/>
                  </a:lnTo>
                  <a:lnTo>
                    <a:pt x="83" y="24"/>
                  </a:lnTo>
                  <a:lnTo>
                    <a:pt x="110" y="12"/>
                  </a:lnTo>
                  <a:lnTo>
                    <a:pt x="139" y="3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638" y="439"/>
              <a:ext cx="403" cy="390"/>
            </a:xfrm>
            <a:custGeom>
              <a:avLst/>
              <a:gdLst>
                <a:gd name="T0" fmla="*/ 1252 w 2416"/>
                <a:gd name="T1" fmla="*/ 666 h 2337"/>
                <a:gd name="T2" fmla="*/ 2225 w 2416"/>
                <a:gd name="T3" fmla="*/ 669 h 2337"/>
                <a:gd name="T4" fmla="*/ 2293 w 2416"/>
                <a:gd name="T5" fmla="*/ 689 h 2337"/>
                <a:gd name="T6" fmla="*/ 2349 w 2416"/>
                <a:gd name="T7" fmla="*/ 727 h 2337"/>
                <a:gd name="T8" fmla="*/ 2390 w 2416"/>
                <a:gd name="T9" fmla="*/ 780 h 2337"/>
                <a:gd name="T10" fmla="*/ 2413 w 2416"/>
                <a:gd name="T11" fmla="*/ 843 h 2337"/>
                <a:gd name="T12" fmla="*/ 2413 w 2416"/>
                <a:gd name="T13" fmla="*/ 912 h 2337"/>
                <a:gd name="T14" fmla="*/ 2390 w 2416"/>
                <a:gd name="T15" fmla="*/ 976 h 2337"/>
                <a:gd name="T16" fmla="*/ 2349 w 2416"/>
                <a:gd name="T17" fmla="*/ 1029 h 2337"/>
                <a:gd name="T18" fmla="*/ 2293 w 2416"/>
                <a:gd name="T19" fmla="*/ 1067 h 2337"/>
                <a:gd name="T20" fmla="*/ 2225 w 2416"/>
                <a:gd name="T21" fmla="*/ 1087 h 2337"/>
                <a:gd name="T22" fmla="*/ 1616 w 2416"/>
                <a:gd name="T23" fmla="*/ 1090 h 2337"/>
                <a:gd name="T24" fmla="*/ 1604 w 2416"/>
                <a:gd name="T25" fmla="*/ 1504 h 2337"/>
                <a:gd name="T26" fmla="*/ 1572 w 2416"/>
                <a:gd name="T27" fmla="*/ 1577 h 2337"/>
                <a:gd name="T28" fmla="*/ 1532 w 2416"/>
                <a:gd name="T29" fmla="*/ 1647 h 2337"/>
                <a:gd name="T30" fmla="*/ 1489 w 2416"/>
                <a:gd name="T31" fmla="*/ 1714 h 2337"/>
                <a:gd name="T32" fmla="*/ 1443 w 2416"/>
                <a:gd name="T33" fmla="*/ 1775 h 2337"/>
                <a:gd name="T34" fmla="*/ 1400 w 2416"/>
                <a:gd name="T35" fmla="*/ 1829 h 2337"/>
                <a:gd name="T36" fmla="*/ 1360 w 2416"/>
                <a:gd name="T37" fmla="*/ 1873 h 2337"/>
                <a:gd name="T38" fmla="*/ 1329 w 2416"/>
                <a:gd name="T39" fmla="*/ 1907 h 2337"/>
                <a:gd name="T40" fmla="*/ 1307 w 2416"/>
                <a:gd name="T41" fmla="*/ 1929 h 2337"/>
                <a:gd name="T42" fmla="*/ 1298 w 2416"/>
                <a:gd name="T43" fmla="*/ 1937 h 2337"/>
                <a:gd name="T44" fmla="*/ 1280 w 2416"/>
                <a:gd name="T45" fmla="*/ 1968 h 2337"/>
                <a:gd name="T46" fmla="*/ 1279 w 2416"/>
                <a:gd name="T47" fmla="*/ 2002 h 2337"/>
                <a:gd name="T48" fmla="*/ 1295 w 2416"/>
                <a:gd name="T49" fmla="*/ 2034 h 2337"/>
                <a:gd name="T50" fmla="*/ 1327 w 2416"/>
                <a:gd name="T51" fmla="*/ 2053 h 2337"/>
                <a:gd name="T52" fmla="*/ 1360 w 2416"/>
                <a:gd name="T53" fmla="*/ 2054 h 2337"/>
                <a:gd name="T54" fmla="*/ 1390 w 2416"/>
                <a:gd name="T55" fmla="*/ 2037 h 2337"/>
                <a:gd name="T56" fmla="*/ 1401 w 2416"/>
                <a:gd name="T57" fmla="*/ 2026 h 2337"/>
                <a:gd name="T58" fmla="*/ 1427 w 2416"/>
                <a:gd name="T59" fmla="*/ 2001 h 2337"/>
                <a:gd name="T60" fmla="*/ 1463 w 2416"/>
                <a:gd name="T61" fmla="*/ 1963 h 2337"/>
                <a:gd name="T62" fmla="*/ 1506 w 2416"/>
                <a:gd name="T63" fmla="*/ 1913 h 2337"/>
                <a:gd name="T64" fmla="*/ 1554 w 2416"/>
                <a:gd name="T65" fmla="*/ 1855 h 2337"/>
                <a:gd name="T66" fmla="*/ 1603 w 2416"/>
                <a:gd name="T67" fmla="*/ 1787 h 2337"/>
                <a:gd name="T68" fmla="*/ 1651 w 2416"/>
                <a:gd name="T69" fmla="*/ 1712 h 2337"/>
                <a:gd name="T70" fmla="*/ 1695 w 2416"/>
                <a:gd name="T71" fmla="*/ 1633 h 2337"/>
                <a:gd name="T72" fmla="*/ 2205 w 2416"/>
                <a:gd name="T73" fmla="*/ 1592 h 2337"/>
                <a:gd name="T74" fmla="*/ 2203 w 2416"/>
                <a:gd name="T75" fmla="*/ 1604 h 2337"/>
                <a:gd name="T76" fmla="*/ 2195 w 2416"/>
                <a:gd name="T77" fmla="*/ 1637 h 2337"/>
                <a:gd name="T78" fmla="*/ 2181 w 2416"/>
                <a:gd name="T79" fmla="*/ 1686 h 2337"/>
                <a:gd name="T80" fmla="*/ 2161 w 2416"/>
                <a:gd name="T81" fmla="*/ 1746 h 2337"/>
                <a:gd name="T82" fmla="*/ 2134 w 2416"/>
                <a:gd name="T83" fmla="*/ 1814 h 2337"/>
                <a:gd name="T84" fmla="*/ 2102 w 2416"/>
                <a:gd name="T85" fmla="*/ 1886 h 2337"/>
                <a:gd name="T86" fmla="*/ 2061 w 2416"/>
                <a:gd name="T87" fmla="*/ 1955 h 2337"/>
                <a:gd name="T88" fmla="*/ 2011 w 2416"/>
                <a:gd name="T89" fmla="*/ 2017 h 2337"/>
                <a:gd name="T90" fmla="*/ 1954 w 2416"/>
                <a:gd name="T91" fmla="*/ 2068 h 2337"/>
                <a:gd name="T92" fmla="*/ 1829 w 2416"/>
                <a:gd name="T93" fmla="*/ 2148 h 2337"/>
                <a:gd name="T94" fmla="*/ 1705 w 2416"/>
                <a:gd name="T95" fmla="*/ 2212 h 2337"/>
                <a:gd name="T96" fmla="*/ 1596 w 2416"/>
                <a:gd name="T97" fmla="*/ 2265 h 2337"/>
                <a:gd name="T98" fmla="*/ 1539 w 2416"/>
                <a:gd name="T99" fmla="*/ 2291 h 2337"/>
                <a:gd name="T100" fmla="*/ 1474 w 2416"/>
                <a:gd name="T101" fmla="*/ 2314 h 2337"/>
                <a:gd name="T102" fmla="*/ 1408 w 2416"/>
                <a:gd name="T103" fmla="*/ 2331 h 2337"/>
                <a:gd name="T104" fmla="*/ 1346 w 2416"/>
                <a:gd name="T105" fmla="*/ 2337 h 2337"/>
                <a:gd name="T106" fmla="*/ 73 w 2416"/>
                <a:gd name="T107" fmla="*/ 2335 h 2337"/>
                <a:gd name="T108" fmla="*/ 35 w 2416"/>
                <a:gd name="T109" fmla="*/ 2320 h 2337"/>
                <a:gd name="T110" fmla="*/ 9 w 2416"/>
                <a:gd name="T111" fmla="*/ 2292 h 2337"/>
                <a:gd name="T112" fmla="*/ 0 w 2416"/>
                <a:gd name="T113" fmla="*/ 2255 h 2337"/>
                <a:gd name="T114" fmla="*/ 8 w 2416"/>
                <a:gd name="T115" fmla="*/ 2211 h 2337"/>
                <a:gd name="T116" fmla="*/ 623 w 2416"/>
                <a:gd name="T117" fmla="*/ 542 h 2337"/>
                <a:gd name="T118" fmla="*/ 674 w 2416"/>
                <a:gd name="T119" fmla="*/ 458 h 2337"/>
                <a:gd name="T120" fmla="*/ 738 w 2416"/>
                <a:gd name="T121" fmla="*/ 377 h 2337"/>
                <a:gd name="T122" fmla="*/ 810 w 2416"/>
                <a:gd name="T123" fmla="*/ 306 h 2337"/>
                <a:gd name="T124" fmla="*/ 882 w 2416"/>
                <a:gd name="T125" fmla="*/ 251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6" h="2337">
                  <a:moveTo>
                    <a:pt x="1252" y="0"/>
                  </a:moveTo>
                  <a:lnTo>
                    <a:pt x="1252" y="666"/>
                  </a:lnTo>
                  <a:lnTo>
                    <a:pt x="2189" y="666"/>
                  </a:lnTo>
                  <a:lnTo>
                    <a:pt x="2225" y="669"/>
                  </a:lnTo>
                  <a:lnTo>
                    <a:pt x="2260" y="676"/>
                  </a:lnTo>
                  <a:lnTo>
                    <a:pt x="2293" y="689"/>
                  </a:lnTo>
                  <a:lnTo>
                    <a:pt x="2323" y="707"/>
                  </a:lnTo>
                  <a:lnTo>
                    <a:pt x="2349" y="727"/>
                  </a:lnTo>
                  <a:lnTo>
                    <a:pt x="2372" y="752"/>
                  </a:lnTo>
                  <a:lnTo>
                    <a:pt x="2390" y="780"/>
                  </a:lnTo>
                  <a:lnTo>
                    <a:pt x="2403" y="811"/>
                  </a:lnTo>
                  <a:lnTo>
                    <a:pt x="2413" y="843"/>
                  </a:lnTo>
                  <a:lnTo>
                    <a:pt x="2416" y="878"/>
                  </a:lnTo>
                  <a:lnTo>
                    <a:pt x="2413" y="912"/>
                  </a:lnTo>
                  <a:lnTo>
                    <a:pt x="2403" y="945"/>
                  </a:lnTo>
                  <a:lnTo>
                    <a:pt x="2390" y="976"/>
                  </a:lnTo>
                  <a:lnTo>
                    <a:pt x="2372" y="1004"/>
                  </a:lnTo>
                  <a:lnTo>
                    <a:pt x="2349" y="1029"/>
                  </a:lnTo>
                  <a:lnTo>
                    <a:pt x="2323" y="1049"/>
                  </a:lnTo>
                  <a:lnTo>
                    <a:pt x="2293" y="1067"/>
                  </a:lnTo>
                  <a:lnTo>
                    <a:pt x="2260" y="1080"/>
                  </a:lnTo>
                  <a:lnTo>
                    <a:pt x="2225" y="1087"/>
                  </a:lnTo>
                  <a:lnTo>
                    <a:pt x="2189" y="1090"/>
                  </a:lnTo>
                  <a:lnTo>
                    <a:pt x="1616" y="1090"/>
                  </a:lnTo>
                  <a:lnTo>
                    <a:pt x="1616" y="1467"/>
                  </a:lnTo>
                  <a:lnTo>
                    <a:pt x="1604" y="1504"/>
                  </a:lnTo>
                  <a:lnTo>
                    <a:pt x="1589" y="1541"/>
                  </a:lnTo>
                  <a:lnTo>
                    <a:pt x="1572" y="1577"/>
                  </a:lnTo>
                  <a:lnTo>
                    <a:pt x="1553" y="1613"/>
                  </a:lnTo>
                  <a:lnTo>
                    <a:pt x="1532" y="1647"/>
                  </a:lnTo>
                  <a:lnTo>
                    <a:pt x="1511" y="1681"/>
                  </a:lnTo>
                  <a:lnTo>
                    <a:pt x="1489" y="1714"/>
                  </a:lnTo>
                  <a:lnTo>
                    <a:pt x="1466" y="1745"/>
                  </a:lnTo>
                  <a:lnTo>
                    <a:pt x="1443" y="1775"/>
                  </a:lnTo>
                  <a:lnTo>
                    <a:pt x="1422" y="1803"/>
                  </a:lnTo>
                  <a:lnTo>
                    <a:pt x="1400" y="1829"/>
                  </a:lnTo>
                  <a:lnTo>
                    <a:pt x="1380" y="1853"/>
                  </a:lnTo>
                  <a:lnTo>
                    <a:pt x="1360" y="1873"/>
                  </a:lnTo>
                  <a:lnTo>
                    <a:pt x="1343" y="1892"/>
                  </a:lnTo>
                  <a:lnTo>
                    <a:pt x="1329" y="1907"/>
                  </a:lnTo>
                  <a:lnTo>
                    <a:pt x="1316" y="1920"/>
                  </a:lnTo>
                  <a:lnTo>
                    <a:pt x="1307" y="1929"/>
                  </a:lnTo>
                  <a:lnTo>
                    <a:pt x="1301" y="1935"/>
                  </a:lnTo>
                  <a:lnTo>
                    <a:pt x="1298" y="1937"/>
                  </a:lnTo>
                  <a:lnTo>
                    <a:pt x="1287" y="1952"/>
                  </a:lnTo>
                  <a:lnTo>
                    <a:pt x="1280" y="1968"/>
                  </a:lnTo>
                  <a:lnTo>
                    <a:pt x="1276" y="1985"/>
                  </a:lnTo>
                  <a:lnTo>
                    <a:pt x="1279" y="2002"/>
                  </a:lnTo>
                  <a:lnTo>
                    <a:pt x="1285" y="2019"/>
                  </a:lnTo>
                  <a:lnTo>
                    <a:pt x="1295" y="2034"/>
                  </a:lnTo>
                  <a:lnTo>
                    <a:pt x="1309" y="2046"/>
                  </a:lnTo>
                  <a:lnTo>
                    <a:pt x="1327" y="2053"/>
                  </a:lnTo>
                  <a:lnTo>
                    <a:pt x="1344" y="2056"/>
                  </a:lnTo>
                  <a:lnTo>
                    <a:pt x="1360" y="2054"/>
                  </a:lnTo>
                  <a:lnTo>
                    <a:pt x="1376" y="2048"/>
                  </a:lnTo>
                  <a:lnTo>
                    <a:pt x="1390" y="2037"/>
                  </a:lnTo>
                  <a:lnTo>
                    <a:pt x="1394" y="2034"/>
                  </a:lnTo>
                  <a:lnTo>
                    <a:pt x="1401" y="2026"/>
                  </a:lnTo>
                  <a:lnTo>
                    <a:pt x="1413" y="2016"/>
                  </a:lnTo>
                  <a:lnTo>
                    <a:pt x="1427" y="2001"/>
                  </a:lnTo>
                  <a:lnTo>
                    <a:pt x="1443" y="1984"/>
                  </a:lnTo>
                  <a:lnTo>
                    <a:pt x="1463" y="1963"/>
                  </a:lnTo>
                  <a:lnTo>
                    <a:pt x="1483" y="1939"/>
                  </a:lnTo>
                  <a:lnTo>
                    <a:pt x="1506" y="1913"/>
                  </a:lnTo>
                  <a:lnTo>
                    <a:pt x="1529" y="1885"/>
                  </a:lnTo>
                  <a:lnTo>
                    <a:pt x="1554" y="1855"/>
                  </a:lnTo>
                  <a:lnTo>
                    <a:pt x="1578" y="1822"/>
                  </a:lnTo>
                  <a:lnTo>
                    <a:pt x="1603" y="1787"/>
                  </a:lnTo>
                  <a:lnTo>
                    <a:pt x="1628" y="1751"/>
                  </a:lnTo>
                  <a:lnTo>
                    <a:pt x="1651" y="1712"/>
                  </a:lnTo>
                  <a:lnTo>
                    <a:pt x="1674" y="1673"/>
                  </a:lnTo>
                  <a:lnTo>
                    <a:pt x="1695" y="1633"/>
                  </a:lnTo>
                  <a:lnTo>
                    <a:pt x="1714" y="1592"/>
                  </a:lnTo>
                  <a:lnTo>
                    <a:pt x="2205" y="1592"/>
                  </a:lnTo>
                  <a:lnTo>
                    <a:pt x="2204" y="1595"/>
                  </a:lnTo>
                  <a:lnTo>
                    <a:pt x="2203" y="1604"/>
                  </a:lnTo>
                  <a:lnTo>
                    <a:pt x="2199" y="1619"/>
                  </a:lnTo>
                  <a:lnTo>
                    <a:pt x="2195" y="1637"/>
                  </a:lnTo>
                  <a:lnTo>
                    <a:pt x="2189" y="1660"/>
                  </a:lnTo>
                  <a:lnTo>
                    <a:pt x="2181" y="1686"/>
                  </a:lnTo>
                  <a:lnTo>
                    <a:pt x="2172" y="1715"/>
                  </a:lnTo>
                  <a:lnTo>
                    <a:pt x="2161" y="1746"/>
                  </a:lnTo>
                  <a:lnTo>
                    <a:pt x="2149" y="1780"/>
                  </a:lnTo>
                  <a:lnTo>
                    <a:pt x="2134" y="1814"/>
                  </a:lnTo>
                  <a:lnTo>
                    <a:pt x="2119" y="1851"/>
                  </a:lnTo>
                  <a:lnTo>
                    <a:pt x="2102" y="1886"/>
                  </a:lnTo>
                  <a:lnTo>
                    <a:pt x="2082" y="1921"/>
                  </a:lnTo>
                  <a:lnTo>
                    <a:pt x="2061" y="1955"/>
                  </a:lnTo>
                  <a:lnTo>
                    <a:pt x="2037" y="1987"/>
                  </a:lnTo>
                  <a:lnTo>
                    <a:pt x="2011" y="2017"/>
                  </a:lnTo>
                  <a:lnTo>
                    <a:pt x="1984" y="2044"/>
                  </a:lnTo>
                  <a:lnTo>
                    <a:pt x="1954" y="2068"/>
                  </a:lnTo>
                  <a:lnTo>
                    <a:pt x="1893" y="2110"/>
                  </a:lnTo>
                  <a:lnTo>
                    <a:pt x="1829" y="2148"/>
                  </a:lnTo>
                  <a:lnTo>
                    <a:pt x="1766" y="2182"/>
                  </a:lnTo>
                  <a:lnTo>
                    <a:pt x="1705" y="2212"/>
                  </a:lnTo>
                  <a:lnTo>
                    <a:pt x="1648" y="2239"/>
                  </a:lnTo>
                  <a:lnTo>
                    <a:pt x="1596" y="2265"/>
                  </a:lnTo>
                  <a:lnTo>
                    <a:pt x="1568" y="2279"/>
                  </a:lnTo>
                  <a:lnTo>
                    <a:pt x="1539" y="2291"/>
                  </a:lnTo>
                  <a:lnTo>
                    <a:pt x="1507" y="2303"/>
                  </a:lnTo>
                  <a:lnTo>
                    <a:pt x="1474" y="2314"/>
                  </a:lnTo>
                  <a:lnTo>
                    <a:pt x="1440" y="2324"/>
                  </a:lnTo>
                  <a:lnTo>
                    <a:pt x="1408" y="2331"/>
                  </a:lnTo>
                  <a:lnTo>
                    <a:pt x="1376" y="2336"/>
                  </a:lnTo>
                  <a:lnTo>
                    <a:pt x="1346" y="2337"/>
                  </a:lnTo>
                  <a:lnTo>
                    <a:pt x="96" y="2337"/>
                  </a:lnTo>
                  <a:lnTo>
                    <a:pt x="73" y="2335"/>
                  </a:lnTo>
                  <a:lnTo>
                    <a:pt x="52" y="2330"/>
                  </a:lnTo>
                  <a:lnTo>
                    <a:pt x="35" y="2320"/>
                  </a:lnTo>
                  <a:lnTo>
                    <a:pt x="20" y="2307"/>
                  </a:lnTo>
                  <a:lnTo>
                    <a:pt x="9" y="2292"/>
                  </a:lnTo>
                  <a:lnTo>
                    <a:pt x="3" y="2274"/>
                  </a:lnTo>
                  <a:lnTo>
                    <a:pt x="0" y="2255"/>
                  </a:lnTo>
                  <a:lnTo>
                    <a:pt x="2" y="2233"/>
                  </a:lnTo>
                  <a:lnTo>
                    <a:pt x="8" y="2211"/>
                  </a:lnTo>
                  <a:lnTo>
                    <a:pt x="605" y="582"/>
                  </a:lnTo>
                  <a:lnTo>
                    <a:pt x="623" y="542"/>
                  </a:lnTo>
                  <a:lnTo>
                    <a:pt x="646" y="500"/>
                  </a:lnTo>
                  <a:lnTo>
                    <a:pt x="674" y="458"/>
                  </a:lnTo>
                  <a:lnTo>
                    <a:pt x="704" y="417"/>
                  </a:lnTo>
                  <a:lnTo>
                    <a:pt x="738" y="377"/>
                  </a:lnTo>
                  <a:lnTo>
                    <a:pt x="773" y="340"/>
                  </a:lnTo>
                  <a:lnTo>
                    <a:pt x="810" y="306"/>
                  </a:lnTo>
                  <a:lnTo>
                    <a:pt x="847" y="276"/>
                  </a:lnTo>
                  <a:lnTo>
                    <a:pt x="882" y="251"/>
                  </a:lnTo>
                  <a:lnTo>
                    <a:pt x="1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26"/>
          <p:cNvSpPr>
            <a:spLocks noEditPoints="1"/>
          </p:cNvSpPr>
          <p:nvPr/>
        </p:nvSpPr>
        <p:spPr bwMode="auto">
          <a:xfrm>
            <a:off x="6549005" y="3578142"/>
            <a:ext cx="355600" cy="695325"/>
          </a:xfrm>
          <a:custGeom>
            <a:avLst/>
            <a:gdLst>
              <a:gd name="T0" fmla="*/ 765 w 1790"/>
              <a:gd name="T1" fmla="*/ 1570 h 3502"/>
              <a:gd name="T2" fmla="*/ 778 w 1790"/>
              <a:gd name="T3" fmla="*/ 1793 h 3502"/>
              <a:gd name="T4" fmla="*/ 871 w 1790"/>
              <a:gd name="T5" fmla="*/ 1683 h 3502"/>
              <a:gd name="T6" fmla="*/ 1004 w 1790"/>
              <a:gd name="T7" fmla="*/ 1655 h 3502"/>
              <a:gd name="T8" fmla="*/ 1083 w 1790"/>
              <a:gd name="T9" fmla="*/ 1817 h 3502"/>
              <a:gd name="T10" fmla="*/ 1132 w 1790"/>
              <a:gd name="T11" fmla="*/ 1601 h 3502"/>
              <a:gd name="T12" fmla="*/ 942 w 1790"/>
              <a:gd name="T13" fmla="*/ 1469 h 3502"/>
              <a:gd name="T14" fmla="*/ 660 w 1790"/>
              <a:gd name="T15" fmla="*/ 1357 h 3502"/>
              <a:gd name="T16" fmla="*/ 517 w 1790"/>
              <a:gd name="T17" fmla="*/ 1673 h 3502"/>
              <a:gd name="T18" fmla="*/ 667 w 1790"/>
              <a:gd name="T19" fmla="*/ 1992 h 3502"/>
              <a:gd name="T20" fmla="*/ 775 w 1790"/>
              <a:gd name="T21" fmla="*/ 1920 h 3502"/>
              <a:gd name="T22" fmla="*/ 640 w 1790"/>
              <a:gd name="T23" fmla="*/ 1673 h 3502"/>
              <a:gd name="T24" fmla="*/ 777 w 1790"/>
              <a:gd name="T25" fmla="*/ 1421 h 3502"/>
              <a:gd name="T26" fmla="*/ 1068 w 1790"/>
              <a:gd name="T27" fmla="*/ 1401 h 3502"/>
              <a:gd name="T28" fmla="*/ 1239 w 1790"/>
              <a:gd name="T29" fmla="*/ 1629 h 3502"/>
              <a:gd name="T30" fmla="*/ 1133 w 1790"/>
              <a:gd name="T31" fmla="*/ 1903 h 3502"/>
              <a:gd name="T32" fmla="*/ 1228 w 1790"/>
              <a:gd name="T33" fmla="*/ 1980 h 3502"/>
              <a:gd name="T34" fmla="*/ 1365 w 1790"/>
              <a:gd name="T35" fmla="*/ 1673 h 3502"/>
              <a:gd name="T36" fmla="*/ 1223 w 1790"/>
              <a:gd name="T37" fmla="*/ 1357 h 3502"/>
              <a:gd name="T38" fmla="*/ 942 w 1790"/>
              <a:gd name="T39" fmla="*/ 1203 h 3502"/>
              <a:gd name="T40" fmla="*/ 1276 w 1790"/>
              <a:gd name="T41" fmla="*/ 1340 h 3502"/>
              <a:gd name="T42" fmla="*/ 1414 w 1790"/>
              <a:gd name="T43" fmla="*/ 1673 h 3502"/>
              <a:gd name="T44" fmla="*/ 1279 w 1790"/>
              <a:gd name="T45" fmla="*/ 2000 h 3502"/>
              <a:gd name="T46" fmla="*/ 1090 w 1790"/>
              <a:gd name="T47" fmla="*/ 2385 h 3502"/>
              <a:gd name="T48" fmla="*/ 1166 w 1790"/>
              <a:gd name="T49" fmla="*/ 2179 h 3502"/>
              <a:gd name="T50" fmla="*/ 1288 w 1790"/>
              <a:gd name="T51" fmla="*/ 2232 h 3502"/>
              <a:gd name="T52" fmla="*/ 1346 w 1790"/>
              <a:gd name="T53" fmla="*/ 2232 h 3502"/>
              <a:gd name="T54" fmla="*/ 1468 w 1790"/>
              <a:gd name="T55" fmla="*/ 2179 h 3502"/>
              <a:gd name="T56" fmla="*/ 1543 w 1790"/>
              <a:gd name="T57" fmla="*/ 2385 h 3502"/>
              <a:gd name="T58" fmla="*/ 1637 w 1790"/>
              <a:gd name="T59" fmla="*/ 2187 h 3502"/>
              <a:gd name="T60" fmla="*/ 1768 w 1790"/>
              <a:gd name="T61" fmla="*/ 2213 h 3502"/>
              <a:gd name="T62" fmla="*/ 1789 w 1790"/>
              <a:gd name="T63" fmla="*/ 3085 h 3502"/>
              <a:gd name="T64" fmla="*/ 1779 w 1790"/>
              <a:gd name="T65" fmla="*/ 3164 h 3502"/>
              <a:gd name="T66" fmla="*/ 1707 w 1790"/>
              <a:gd name="T67" fmla="*/ 3330 h 3502"/>
              <a:gd name="T68" fmla="*/ 1511 w 1790"/>
              <a:gd name="T69" fmla="*/ 3473 h 3502"/>
              <a:gd name="T70" fmla="*/ 1163 w 1790"/>
              <a:gd name="T71" fmla="*/ 3487 h 3502"/>
              <a:gd name="T72" fmla="*/ 934 w 1790"/>
              <a:gd name="T73" fmla="*/ 3373 h 3502"/>
              <a:gd name="T74" fmla="*/ 858 w 1790"/>
              <a:gd name="T75" fmla="*/ 3263 h 3502"/>
              <a:gd name="T76" fmla="*/ 768 w 1790"/>
              <a:gd name="T77" fmla="*/ 3106 h 3502"/>
              <a:gd name="T78" fmla="*/ 630 w 1790"/>
              <a:gd name="T79" fmla="*/ 2864 h 3502"/>
              <a:gd name="T80" fmla="*/ 521 w 1790"/>
              <a:gd name="T81" fmla="*/ 2667 h 3502"/>
              <a:gd name="T82" fmla="*/ 507 w 1790"/>
              <a:gd name="T83" fmla="*/ 2517 h 3502"/>
              <a:gd name="T84" fmla="*/ 636 w 1790"/>
              <a:gd name="T85" fmla="*/ 2496 h 3502"/>
              <a:gd name="T86" fmla="*/ 816 w 1790"/>
              <a:gd name="T87" fmla="*/ 2700 h 3502"/>
              <a:gd name="T88" fmla="*/ 615 w 1790"/>
              <a:gd name="T89" fmla="*/ 2011 h 3502"/>
              <a:gd name="T90" fmla="*/ 469 w 1790"/>
              <a:gd name="T91" fmla="*/ 1673 h 3502"/>
              <a:gd name="T92" fmla="*/ 608 w 1790"/>
              <a:gd name="T93" fmla="*/ 1340 h 3502"/>
              <a:gd name="T94" fmla="*/ 942 w 1790"/>
              <a:gd name="T95" fmla="*/ 1203 h 3502"/>
              <a:gd name="T96" fmla="*/ 639 w 1790"/>
              <a:gd name="T97" fmla="*/ 188 h 3502"/>
              <a:gd name="T98" fmla="*/ 1056 w 1790"/>
              <a:gd name="T99" fmla="*/ 141 h 3502"/>
              <a:gd name="T100" fmla="*/ 1625 w 1790"/>
              <a:gd name="T101" fmla="*/ 46 h 3502"/>
              <a:gd name="T102" fmla="*/ 1558 w 1790"/>
              <a:gd name="T103" fmla="*/ 2034 h 3502"/>
              <a:gd name="T104" fmla="*/ 161 w 1790"/>
              <a:gd name="T105" fmla="*/ 2902 h 3502"/>
              <a:gd name="T106" fmla="*/ 3 w 1790"/>
              <a:gd name="T107" fmla="*/ 2744 h 3502"/>
              <a:gd name="T108" fmla="*/ 71 w 1790"/>
              <a:gd name="T109" fmla="*/ 46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90" h="3502">
                <a:moveTo>
                  <a:pt x="942" y="1469"/>
                </a:moveTo>
                <a:lnTo>
                  <a:pt x="904" y="1472"/>
                </a:lnTo>
                <a:lnTo>
                  <a:pt x="870" y="1482"/>
                </a:lnTo>
                <a:lnTo>
                  <a:pt x="839" y="1498"/>
                </a:lnTo>
                <a:lnTo>
                  <a:pt x="810" y="1518"/>
                </a:lnTo>
                <a:lnTo>
                  <a:pt x="786" y="1542"/>
                </a:lnTo>
                <a:lnTo>
                  <a:pt x="765" y="1570"/>
                </a:lnTo>
                <a:lnTo>
                  <a:pt x="751" y="1602"/>
                </a:lnTo>
                <a:lnTo>
                  <a:pt x="741" y="1636"/>
                </a:lnTo>
                <a:lnTo>
                  <a:pt x="737" y="1673"/>
                </a:lnTo>
                <a:lnTo>
                  <a:pt x="741" y="1706"/>
                </a:lnTo>
                <a:lnTo>
                  <a:pt x="748" y="1737"/>
                </a:lnTo>
                <a:lnTo>
                  <a:pt x="761" y="1766"/>
                </a:lnTo>
                <a:lnTo>
                  <a:pt x="778" y="1793"/>
                </a:lnTo>
                <a:lnTo>
                  <a:pt x="798" y="1816"/>
                </a:lnTo>
                <a:lnTo>
                  <a:pt x="822" y="1837"/>
                </a:lnTo>
                <a:lnTo>
                  <a:pt x="850" y="1852"/>
                </a:lnTo>
                <a:lnTo>
                  <a:pt x="850" y="1744"/>
                </a:lnTo>
                <a:lnTo>
                  <a:pt x="852" y="1721"/>
                </a:lnTo>
                <a:lnTo>
                  <a:pt x="860" y="1700"/>
                </a:lnTo>
                <a:lnTo>
                  <a:pt x="871" y="1683"/>
                </a:lnTo>
                <a:lnTo>
                  <a:pt x="887" y="1667"/>
                </a:lnTo>
                <a:lnTo>
                  <a:pt x="905" y="1655"/>
                </a:lnTo>
                <a:lnTo>
                  <a:pt x="926" y="1649"/>
                </a:lnTo>
                <a:lnTo>
                  <a:pt x="950" y="1645"/>
                </a:lnTo>
                <a:lnTo>
                  <a:pt x="960" y="1645"/>
                </a:lnTo>
                <a:lnTo>
                  <a:pt x="983" y="1649"/>
                </a:lnTo>
                <a:lnTo>
                  <a:pt x="1004" y="1655"/>
                </a:lnTo>
                <a:lnTo>
                  <a:pt x="1021" y="1667"/>
                </a:lnTo>
                <a:lnTo>
                  <a:pt x="1037" y="1683"/>
                </a:lnTo>
                <a:lnTo>
                  <a:pt x="1049" y="1701"/>
                </a:lnTo>
                <a:lnTo>
                  <a:pt x="1056" y="1721"/>
                </a:lnTo>
                <a:lnTo>
                  <a:pt x="1059" y="1744"/>
                </a:lnTo>
                <a:lnTo>
                  <a:pt x="1059" y="1838"/>
                </a:lnTo>
                <a:lnTo>
                  <a:pt x="1083" y="1817"/>
                </a:lnTo>
                <a:lnTo>
                  <a:pt x="1104" y="1794"/>
                </a:lnTo>
                <a:lnTo>
                  <a:pt x="1122" y="1766"/>
                </a:lnTo>
                <a:lnTo>
                  <a:pt x="1134" y="1738"/>
                </a:lnTo>
                <a:lnTo>
                  <a:pt x="1142" y="1706"/>
                </a:lnTo>
                <a:lnTo>
                  <a:pt x="1145" y="1673"/>
                </a:lnTo>
                <a:lnTo>
                  <a:pt x="1142" y="1636"/>
                </a:lnTo>
                <a:lnTo>
                  <a:pt x="1132" y="1601"/>
                </a:lnTo>
                <a:lnTo>
                  <a:pt x="1118" y="1570"/>
                </a:lnTo>
                <a:lnTo>
                  <a:pt x="1098" y="1542"/>
                </a:lnTo>
                <a:lnTo>
                  <a:pt x="1072" y="1518"/>
                </a:lnTo>
                <a:lnTo>
                  <a:pt x="1045" y="1498"/>
                </a:lnTo>
                <a:lnTo>
                  <a:pt x="1013" y="1482"/>
                </a:lnTo>
                <a:lnTo>
                  <a:pt x="978" y="1472"/>
                </a:lnTo>
                <a:lnTo>
                  <a:pt x="942" y="1469"/>
                </a:lnTo>
                <a:close/>
                <a:moveTo>
                  <a:pt x="942" y="1251"/>
                </a:moveTo>
                <a:lnTo>
                  <a:pt x="889" y="1254"/>
                </a:lnTo>
                <a:lnTo>
                  <a:pt x="837" y="1263"/>
                </a:lnTo>
                <a:lnTo>
                  <a:pt x="788" y="1279"/>
                </a:lnTo>
                <a:lnTo>
                  <a:pt x="743" y="1300"/>
                </a:lnTo>
                <a:lnTo>
                  <a:pt x="700" y="1326"/>
                </a:lnTo>
                <a:lnTo>
                  <a:pt x="660" y="1357"/>
                </a:lnTo>
                <a:lnTo>
                  <a:pt x="625" y="1392"/>
                </a:lnTo>
                <a:lnTo>
                  <a:pt x="594" y="1432"/>
                </a:lnTo>
                <a:lnTo>
                  <a:pt x="567" y="1475"/>
                </a:lnTo>
                <a:lnTo>
                  <a:pt x="546" y="1520"/>
                </a:lnTo>
                <a:lnTo>
                  <a:pt x="531" y="1569"/>
                </a:lnTo>
                <a:lnTo>
                  <a:pt x="521" y="1620"/>
                </a:lnTo>
                <a:lnTo>
                  <a:pt x="517" y="1673"/>
                </a:lnTo>
                <a:lnTo>
                  <a:pt x="522" y="1727"/>
                </a:lnTo>
                <a:lnTo>
                  <a:pt x="532" y="1778"/>
                </a:lnTo>
                <a:lnTo>
                  <a:pt x="547" y="1828"/>
                </a:lnTo>
                <a:lnTo>
                  <a:pt x="569" y="1874"/>
                </a:lnTo>
                <a:lnTo>
                  <a:pt x="597" y="1917"/>
                </a:lnTo>
                <a:lnTo>
                  <a:pt x="629" y="1957"/>
                </a:lnTo>
                <a:lnTo>
                  <a:pt x="667" y="1992"/>
                </a:lnTo>
                <a:lnTo>
                  <a:pt x="707" y="2023"/>
                </a:lnTo>
                <a:lnTo>
                  <a:pt x="752" y="2049"/>
                </a:lnTo>
                <a:lnTo>
                  <a:pt x="799" y="2069"/>
                </a:lnTo>
                <a:lnTo>
                  <a:pt x="850" y="2083"/>
                </a:lnTo>
                <a:lnTo>
                  <a:pt x="850" y="1957"/>
                </a:lnTo>
                <a:lnTo>
                  <a:pt x="810" y="1941"/>
                </a:lnTo>
                <a:lnTo>
                  <a:pt x="775" y="1920"/>
                </a:lnTo>
                <a:lnTo>
                  <a:pt x="742" y="1895"/>
                </a:lnTo>
                <a:lnTo>
                  <a:pt x="713" y="1866"/>
                </a:lnTo>
                <a:lnTo>
                  <a:pt x="688" y="1833"/>
                </a:lnTo>
                <a:lnTo>
                  <a:pt x="668" y="1797"/>
                </a:lnTo>
                <a:lnTo>
                  <a:pt x="653" y="1757"/>
                </a:lnTo>
                <a:lnTo>
                  <a:pt x="643" y="1716"/>
                </a:lnTo>
                <a:lnTo>
                  <a:pt x="640" y="1673"/>
                </a:lnTo>
                <a:lnTo>
                  <a:pt x="643" y="1629"/>
                </a:lnTo>
                <a:lnTo>
                  <a:pt x="653" y="1586"/>
                </a:lnTo>
                <a:lnTo>
                  <a:pt x="669" y="1546"/>
                </a:lnTo>
                <a:lnTo>
                  <a:pt x="689" y="1510"/>
                </a:lnTo>
                <a:lnTo>
                  <a:pt x="714" y="1476"/>
                </a:lnTo>
                <a:lnTo>
                  <a:pt x="744" y="1446"/>
                </a:lnTo>
                <a:lnTo>
                  <a:pt x="777" y="1421"/>
                </a:lnTo>
                <a:lnTo>
                  <a:pt x="815" y="1401"/>
                </a:lnTo>
                <a:lnTo>
                  <a:pt x="855" y="1385"/>
                </a:lnTo>
                <a:lnTo>
                  <a:pt x="897" y="1376"/>
                </a:lnTo>
                <a:lnTo>
                  <a:pt x="942" y="1372"/>
                </a:lnTo>
                <a:lnTo>
                  <a:pt x="986" y="1376"/>
                </a:lnTo>
                <a:lnTo>
                  <a:pt x="1028" y="1385"/>
                </a:lnTo>
                <a:lnTo>
                  <a:pt x="1068" y="1401"/>
                </a:lnTo>
                <a:lnTo>
                  <a:pt x="1105" y="1421"/>
                </a:lnTo>
                <a:lnTo>
                  <a:pt x="1139" y="1446"/>
                </a:lnTo>
                <a:lnTo>
                  <a:pt x="1168" y="1476"/>
                </a:lnTo>
                <a:lnTo>
                  <a:pt x="1194" y="1510"/>
                </a:lnTo>
                <a:lnTo>
                  <a:pt x="1215" y="1546"/>
                </a:lnTo>
                <a:lnTo>
                  <a:pt x="1230" y="1586"/>
                </a:lnTo>
                <a:lnTo>
                  <a:pt x="1239" y="1629"/>
                </a:lnTo>
                <a:lnTo>
                  <a:pt x="1243" y="1673"/>
                </a:lnTo>
                <a:lnTo>
                  <a:pt x="1239" y="1718"/>
                </a:lnTo>
                <a:lnTo>
                  <a:pt x="1229" y="1761"/>
                </a:lnTo>
                <a:lnTo>
                  <a:pt x="1213" y="1801"/>
                </a:lnTo>
                <a:lnTo>
                  <a:pt x="1192" y="1840"/>
                </a:lnTo>
                <a:lnTo>
                  <a:pt x="1164" y="1873"/>
                </a:lnTo>
                <a:lnTo>
                  <a:pt x="1133" y="1903"/>
                </a:lnTo>
                <a:lnTo>
                  <a:pt x="1098" y="1928"/>
                </a:lnTo>
                <a:lnTo>
                  <a:pt x="1059" y="1948"/>
                </a:lnTo>
                <a:lnTo>
                  <a:pt x="1059" y="2076"/>
                </a:lnTo>
                <a:lnTo>
                  <a:pt x="1105" y="2059"/>
                </a:lnTo>
                <a:lnTo>
                  <a:pt x="1150" y="2037"/>
                </a:lnTo>
                <a:lnTo>
                  <a:pt x="1191" y="2011"/>
                </a:lnTo>
                <a:lnTo>
                  <a:pt x="1228" y="1980"/>
                </a:lnTo>
                <a:lnTo>
                  <a:pt x="1262" y="1946"/>
                </a:lnTo>
                <a:lnTo>
                  <a:pt x="1292" y="1907"/>
                </a:lnTo>
                <a:lnTo>
                  <a:pt x="1318" y="1865"/>
                </a:lnTo>
                <a:lnTo>
                  <a:pt x="1338" y="1820"/>
                </a:lnTo>
                <a:lnTo>
                  <a:pt x="1353" y="1773"/>
                </a:lnTo>
                <a:lnTo>
                  <a:pt x="1362" y="1723"/>
                </a:lnTo>
                <a:lnTo>
                  <a:pt x="1365" y="1673"/>
                </a:lnTo>
                <a:lnTo>
                  <a:pt x="1362" y="1620"/>
                </a:lnTo>
                <a:lnTo>
                  <a:pt x="1352" y="1569"/>
                </a:lnTo>
                <a:lnTo>
                  <a:pt x="1336" y="1520"/>
                </a:lnTo>
                <a:lnTo>
                  <a:pt x="1315" y="1475"/>
                </a:lnTo>
                <a:lnTo>
                  <a:pt x="1289" y="1432"/>
                </a:lnTo>
                <a:lnTo>
                  <a:pt x="1258" y="1392"/>
                </a:lnTo>
                <a:lnTo>
                  <a:pt x="1223" y="1357"/>
                </a:lnTo>
                <a:lnTo>
                  <a:pt x="1184" y="1326"/>
                </a:lnTo>
                <a:lnTo>
                  <a:pt x="1141" y="1300"/>
                </a:lnTo>
                <a:lnTo>
                  <a:pt x="1094" y="1279"/>
                </a:lnTo>
                <a:lnTo>
                  <a:pt x="1046" y="1263"/>
                </a:lnTo>
                <a:lnTo>
                  <a:pt x="995" y="1254"/>
                </a:lnTo>
                <a:lnTo>
                  <a:pt x="942" y="1251"/>
                </a:lnTo>
                <a:close/>
                <a:moveTo>
                  <a:pt x="942" y="1203"/>
                </a:moveTo>
                <a:lnTo>
                  <a:pt x="996" y="1206"/>
                </a:lnTo>
                <a:lnTo>
                  <a:pt x="1049" y="1215"/>
                </a:lnTo>
                <a:lnTo>
                  <a:pt x="1101" y="1230"/>
                </a:lnTo>
                <a:lnTo>
                  <a:pt x="1149" y="1250"/>
                </a:lnTo>
                <a:lnTo>
                  <a:pt x="1194" y="1275"/>
                </a:lnTo>
                <a:lnTo>
                  <a:pt x="1237" y="1306"/>
                </a:lnTo>
                <a:lnTo>
                  <a:pt x="1276" y="1340"/>
                </a:lnTo>
                <a:lnTo>
                  <a:pt x="1310" y="1379"/>
                </a:lnTo>
                <a:lnTo>
                  <a:pt x="1340" y="1421"/>
                </a:lnTo>
                <a:lnTo>
                  <a:pt x="1365" y="1466"/>
                </a:lnTo>
                <a:lnTo>
                  <a:pt x="1386" y="1514"/>
                </a:lnTo>
                <a:lnTo>
                  <a:pt x="1401" y="1565"/>
                </a:lnTo>
                <a:lnTo>
                  <a:pt x="1411" y="1618"/>
                </a:lnTo>
                <a:lnTo>
                  <a:pt x="1414" y="1673"/>
                </a:lnTo>
                <a:lnTo>
                  <a:pt x="1411" y="1727"/>
                </a:lnTo>
                <a:lnTo>
                  <a:pt x="1402" y="1778"/>
                </a:lnTo>
                <a:lnTo>
                  <a:pt x="1386" y="1828"/>
                </a:lnTo>
                <a:lnTo>
                  <a:pt x="1366" y="1875"/>
                </a:lnTo>
                <a:lnTo>
                  <a:pt x="1342" y="1920"/>
                </a:lnTo>
                <a:lnTo>
                  <a:pt x="1312" y="1961"/>
                </a:lnTo>
                <a:lnTo>
                  <a:pt x="1279" y="2000"/>
                </a:lnTo>
                <a:lnTo>
                  <a:pt x="1241" y="2034"/>
                </a:lnTo>
                <a:lnTo>
                  <a:pt x="1201" y="2063"/>
                </a:lnTo>
                <a:lnTo>
                  <a:pt x="1155" y="2090"/>
                </a:lnTo>
                <a:lnTo>
                  <a:pt x="1109" y="2111"/>
                </a:lnTo>
                <a:lnTo>
                  <a:pt x="1059" y="2126"/>
                </a:lnTo>
                <a:lnTo>
                  <a:pt x="1059" y="2385"/>
                </a:lnTo>
                <a:lnTo>
                  <a:pt x="1090" y="2385"/>
                </a:lnTo>
                <a:lnTo>
                  <a:pt x="1090" y="2275"/>
                </a:lnTo>
                <a:lnTo>
                  <a:pt x="1093" y="2252"/>
                </a:lnTo>
                <a:lnTo>
                  <a:pt x="1100" y="2232"/>
                </a:lnTo>
                <a:lnTo>
                  <a:pt x="1112" y="2213"/>
                </a:lnTo>
                <a:lnTo>
                  <a:pt x="1128" y="2198"/>
                </a:lnTo>
                <a:lnTo>
                  <a:pt x="1145" y="2187"/>
                </a:lnTo>
                <a:lnTo>
                  <a:pt x="1166" y="2179"/>
                </a:lnTo>
                <a:lnTo>
                  <a:pt x="1188" y="2177"/>
                </a:lnTo>
                <a:lnTo>
                  <a:pt x="1199" y="2177"/>
                </a:lnTo>
                <a:lnTo>
                  <a:pt x="1222" y="2179"/>
                </a:lnTo>
                <a:lnTo>
                  <a:pt x="1243" y="2187"/>
                </a:lnTo>
                <a:lnTo>
                  <a:pt x="1261" y="2198"/>
                </a:lnTo>
                <a:lnTo>
                  <a:pt x="1276" y="2213"/>
                </a:lnTo>
                <a:lnTo>
                  <a:pt x="1288" y="2232"/>
                </a:lnTo>
                <a:lnTo>
                  <a:pt x="1296" y="2252"/>
                </a:lnTo>
                <a:lnTo>
                  <a:pt x="1298" y="2275"/>
                </a:lnTo>
                <a:lnTo>
                  <a:pt x="1298" y="2385"/>
                </a:lnTo>
                <a:lnTo>
                  <a:pt x="1336" y="2385"/>
                </a:lnTo>
                <a:lnTo>
                  <a:pt x="1336" y="2275"/>
                </a:lnTo>
                <a:lnTo>
                  <a:pt x="1339" y="2252"/>
                </a:lnTo>
                <a:lnTo>
                  <a:pt x="1346" y="2232"/>
                </a:lnTo>
                <a:lnTo>
                  <a:pt x="1357" y="2213"/>
                </a:lnTo>
                <a:lnTo>
                  <a:pt x="1373" y="2198"/>
                </a:lnTo>
                <a:lnTo>
                  <a:pt x="1391" y="2187"/>
                </a:lnTo>
                <a:lnTo>
                  <a:pt x="1412" y="2179"/>
                </a:lnTo>
                <a:lnTo>
                  <a:pt x="1435" y="2177"/>
                </a:lnTo>
                <a:lnTo>
                  <a:pt x="1446" y="2177"/>
                </a:lnTo>
                <a:lnTo>
                  <a:pt x="1468" y="2179"/>
                </a:lnTo>
                <a:lnTo>
                  <a:pt x="1489" y="2187"/>
                </a:lnTo>
                <a:lnTo>
                  <a:pt x="1507" y="2198"/>
                </a:lnTo>
                <a:lnTo>
                  <a:pt x="1522" y="2213"/>
                </a:lnTo>
                <a:lnTo>
                  <a:pt x="1533" y="2232"/>
                </a:lnTo>
                <a:lnTo>
                  <a:pt x="1541" y="2252"/>
                </a:lnTo>
                <a:lnTo>
                  <a:pt x="1543" y="2275"/>
                </a:lnTo>
                <a:lnTo>
                  <a:pt x="1543" y="2385"/>
                </a:lnTo>
                <a:lnTo>
                  <a:pt x="1582" y="2385"/>
                </a:lnTo>
                <a:lnTo>
                  <a:pt x="1582" y="2275"/>
                </a:lnTo>
                <a:lnTo>
                  <a:pt x="1584" y="2252"/>
                </a:lnTo>
                <a:lnTo>
                  <a:pt x="1592" y="2232"/>
                </a:lnTo>
                <a:lnTo>
                  <a:pt x="1603" y="2213"/>
                </a:lnTo>
                <a:lnTo>
                  <a:pt x="1618" y="2198"/>
                </a:lnTo>
                <a:lnTo>
                  <a:pt x="1637" y="2187"/>
                </a:lnTo>
                <a:lnTo>
                  <a:pt x="1657" y="2179"/>
                </a:lnTo>
                <a:lnTo>
                  <a:pt x="1680" y="2177"/>
                </a:lnTo>
                <a:lnTo>
                  <a:pt x="1690" y="2177"/>
                </a:lnTo>
                <a:lnTo>
                  <a:pt x="1713" y="2179"/>
                </a:lnTo>
                <a:lnTo>
                  <a:pt x="1734" y="2187"/>
                </a:lnTo>
                <a:lnTo>
                  <a:pt x="1752" y="2198"/>
                </a:lnTo>
                <a:lnTo>
                  <a:pt x="1768" y="2213"/>
                </a:lnTo>
                <a:lnTo>
                  <a:pt x="1780" y="2232"/>
                </a:lnTo>
                <a:lnTo>
                  <a:pt x="1786" y="2252"/>
                </a:lnTo>
                <a:lnTo>
                  <a:pt x="1790" y="2275"/>
                </a:lnTo>
                <a:lnTo>
                  <a:pt x="1790" y="2482"/>
                </a:lnTo>
                <a:lnTo>
                  <a:pt x="1789" y="2482"/>
                </a:lnTo>
                <a:lnTo>
                  <a:pt x="1789" y="2483"/>
                </a:lnTo>
                <a:lnTo>
                  <a:pt x="1789" y="3085"/>
                </a:lnTo>
                <a:lnTo>
                  <a:pt x="1789" y="3087"/>
                </a:lnTo>
                <a:lnTo>
                  <a:pt x="1789" y="3093"/>
                </a:lnTo>
                <a:lnTo>
                  <a:pt x="1788" y="3101"/>
                </a:lnTo>
                <a:lnTo>
                  <a:pt x="1786" y="3113"/>
                </a:lnTo>
                <a:lnTo>
                  <a:pt x="1785" y="3128"/>
                </a:lnTo>
                <a:lnTo>
                  <a:pt x="1782" y="3145"/>
                </a:lnTo>
                <a:lnTo>
                  <a:pt x="1779" y="3164"/>
                </a:lnTo>
                <a:lnTo>
                  <a:pt x="1773" y="3186"/>
                </a:lnTo>
                <a:lnTo>
                  <a:pt x="1767" y="3208"/>
                </a:lnTo>
                <a:lnTo>
                  <a:pt x="1759" y="3231"/>
                </a:lnTo>
                <a:lnTo>
                  <a:pt x="1749" y="3256"/>
                </a:lnTo>
                <a:lnTo>
                  <a:pt x="1737" y="3281"/>
                </a:lnTo>
                <a:lnTo>
                  <a:pt x="1723" y="3306"/>
                </a:lnTo>
                <a:lnTo>
                  <a:pt x="1707" y="3330"/>
                </a:lnTo>
                <a:lnTo>
                  <a:pt x="1688" y="3356"/>
                </a:lnTo>
                <a:lnTo>
                  <a:pt x="1666" y="3379"/>
                </a:lnTo>
                <a:lnTo>
                  <a:pt x="1642" y="3401"/>
                </a:lnTo>
                <a:lnTo>
                  <a:pt x="1614" y="3422"/>
                </a:lnTo>
                <a:lnTo>
                  <a:pt x="1583" y="3441"/>
                </a:lnTo>
                <a:lnTo>
                  <a:pt x="1549" y="3459"/>
                </a:lnTo>
                <a:lnTo>
                  <a:pt x="1511" y="3473"/>
                </a:lnTo>
                <a:lnTo>
                  <a:pt x="1469" y="3485"/>
                </a:lnTo>
                <a:lnTo>
                  <a:pt x="1424" y="3494"/>
                </a:lnTo>
                <a:lnTo>
                  <a:pt x="1374" y="3500"/>
                </a:lnTo>
                <a:lnTo>
                  <a:pt x="1320" y="3502"/>
                </a:lnTo>
                <a:lnTo>
                  <a:pt x="1264" y="3500"/>
                </a:lnTo>
                <a:lnTo>
                  <a:pt x="1212" y="3495"/>
                </a:lnTo>
                <a:lnTo>
                  <a:pt x="1163" y="3487"/>
                </a:lnTo>
                <a:lnTo>
                  <a:pt x="1120" y="3477"/>
                </a:lnTo>
                <a:lnTo>
                  <a:pt x="1080" y="3463"/>
                </a:lnTo>
                <a:lnTo>
                  <a:pt x="1044" y="3448"/>
                </a:lnTo>
                <a:lnTo>
                  <a:pt x="1011" y="3431"/>
                </a:lnTo>
                <a:lnTo>
                  <a:pt x="983" y="3413"/>
                </a:lnTo>
                <a:lnTo>
                  <a:pt x="956" y="3394"/>
                </a:lnTo>
                <a:lnTo>
                  <a:pt x="934" y="3373"/>
                </a:lnTo>
                <a:lnTo>
                  <a:pt x="914" y="3353"/>
                </a:lnTo>
                <a:lnTo>
                  <a:pt x="898" y="3332"/>
                </a:lnTo>
                <a:lnTo>
                  <a:pt x="884" y="3312"/>
                </a:lnTo>
                <a:lnTo>
                  <a:pt x="873" y="3292"/>
                </a:lnTo>
                <a:lnTo>
                  <a:pt x="864" y="3273"/>
                </a:lnTo>
                <a:lnTo>
                  <a:pt x="862" y="3270"/>
                </a:lnTo>
                <a:lnTo>
                  <a:pt x="858" y="3263"/>
                </a:lnTo>
                <a:lnTo>
                  <a:pt x="851" y="3251"/>
                </a:lnTo>
                <a:lnTo>
                  <a:pt x="842" y="3234"/>
                </a:lnTo>
                <a:lnTo>
                  <a:pt x="830" y="3215"/>
                </a:lnTo>
                <a:lnTo>
                  <a:pt x="817" y="3192"/>
                </a:lnTo>
                <a:lnTo>
                  <a:pt x="803" y="3165"/>
                </a:lnTo>
                <a:lnTo>
                  <a:pt x="786" y="3137"/>
                </a:lnTo>
                <a:lnTo>
                  <a:pt x="768" y="3106"/>
                </a:lnTo>
                <a:lnTo>
                  <a:pt x="749" y="3074"/>
                </a:lnTo>
                <a:lnTo>
                  <a:pt x="731" y="3040"/>
                </a:lnTo>
                <a:lnTo>
                  <a:pt x="711" y="3004"/>
                </a:lnTo>
                <a:lnTo>
                  <a:pt x="691" y="2969"/>
                </a:lnTo>
                <a:lnTo>
                  <a:pt x="670" y="2934"/>
                </a:lnTo>
                <a:lnTo>
                  <a:pt x="650" y="2898"/>
                </a:lnTo>
                <a:lnTo>
                  <a:pt x="630" y="2864"/>
                </a:lnTo>
                <a:lnTo>
                  <a:pt x="611" y="2829"/>
                </a:lnTo>
                <a:lnTo>
                  <a:pt x="593" y="2796"/>
                </a:lnTo>
                <a:lnTo>
                  <a:pt x="575" y="2766"/>
                </a:lnTo>
                <a:lnTo>
                  <a:pt x="559" y="2737"/>
                </a:lnTo>
                <a:lnTo>
                  <a:pt x="545" y="2711"/>
                </a:lnTo>
                <a:lnTo>
                  <a:pt x="532" y="2686"/>
                </a:lnTo>
                <a:lnTo>
                  <a:pt x="521" y="2667"/>
                </a:lnTo>
                <a:lnTo>
                  <a:pt x="512" y="2650"/>
                </a:lnTo>
                <a:lnTo>
                  <a:pt x="500" y="2621"/>
                </a:lnTo>
                <a:lnTo>
                  <a:pt x="492" y="2596"/>
                </a:lnTo>
                <a:lnTo>
                  <a:pt x="490" y="2572"/>
                </a:lnTo>
                <a:lnTo>
                  <a:pt x="492" y="2551"/>
                </a:lnTo>
                <a:lnTo>
                  <a:pt x="497" y="2532"/>
                </a:lnTo>
                <a:lnTo>
                  <a:pt x="507" y="2517"/>
                </a:lnTo>
                <a:lnTo>
                  <a:pt x="520" y="2504"/>
                </a:lnTo>
                <a:lnTo>
                  <a:pt x="534" y="2494"/>
                </a:lnTo>
                <a:lnTo>
                  <a:pt x="552" y="2487"/>
                </a:lnTo>
                <a:lnTo>
                  <a:pt x="572" y="2484"/>
                </a:lnTo>
                <a:lnTo>
                  <a:pt x="591" y="2483"/>
                </a:lnTo>
                <a:lnTo>
                  <a:pt x="614" y="2486"/>
                </a:lnTo>
                <a:lnTo>
                  <a:pt x="636" y="2496"/>
                </a:lnTo>
                <a:lnTo>
                  <a:pt x="659" y="2511"/>
                </a:lnTo>
                <a:lnTo>
                  <a:pt x="681" y="2533"/>
                </a:lnTo>
                <a:lnTo>
                  <a:pt x="705" y="2561"/>
                </a:lnTo>
                <a:lnTo>
                  <a:pt x="731" y="2592"/>
                </a:lnTo>
                <a:lnTo>
                  <a:pt x="757" y="2626"/>
                </a:lnTo>
                <a:lnTo>
                  <a:pt x="785" y="2662"/>
                </a:lnTo>
                <a:lnTo>
                  <a:pt x="816" y="2700"/>
                </a:lnTo>
                <a:lnTo>
                  <a:pt x="850" y="2737"/>
                </a:lnTo>
                <a:lnTo>
                  <a:pt x="850" y="2133"/>
                </a:lnTo>
                <a:lnTo>
                  <a:pt x="797" y="2120"/>
                </a:lnTo>
                <a:lnTo>
                  <a:pt x="746" y="2100"/>
                </a:lnTo>
                <a:lnTo>
                  <a:pt x="699" y="2076"/>
                </a:lnTo>
                <a:lnTo>
                  <a:pt x="654" y="2046"/>
                </a:lnTo>
                <a:lnTo>
                  <a:pt x="615" y="2011"/>
                </a:lnTo>
                <a:lnTo>
                  <a:pt x="578" y="1972"/>
                </a:lnTo>
                <a:lnTo>
                  <a:pt x="546" y="1930"/>
                </a:lnTo>
                <a:lnTo>
                  <a:pt x="520" y="1884"/>
                </a:lnTo>
                <a:lnTo>
                  <a:pt x="499" y="1835"/>
                </a:lnTo>
                <a:lnTo>
                  <a:pt x="482" y="1783"/>
                </a:lnTo>
                <a:lnTo>
                  <a:pt x="473" y="1729"/>
                </a:lnTo>
                <a:lnTo>
                  <a:pt x="469" y="1673"/>
                </a:lnTo>
                <a:lnTo>
                  <a:pt x="472" y="1618"/>
                </a:lnTo>
                <a:lnTo>
                  <a:pt x="482" y="1565"/>
                </a:lnTo>
                <a:lnTo>
                  <a:pt x="496" y="1514"/>
                </a:lnTo>
                <a:lnTo>
                  <a:pt x="517" y="1466"/>
                </a:lnTo>
                <a:lnTo>
                  <a:pt x="543" y="1421"/>
                </a:lnTo>
                <a:lnTo>
                  <a:pt x="573" y="1379"/>
                </a:lnTo>
                <a:lnTo>
                  <a:pt x="608" y="1340"/>
                </a:lnTo>
                <a:lnTo>
                  <a:pt x="647" y="1306"/>
                </a:lnTo>
                <a:lnTo>
                  <a:pt x="689" y="1275"/>
                </a:lnTo>
                <a:lnTo>
                  <a:pt x="734" y="1250"/>
                </a:lnTo>
                <a:lnTo>
                  <a:pt x="783" y="1230"/>
                </a:lnTo>
                <a:lnTo>
                  <a:pt x="834" y="1215"/>
                </a:lnTo>
                <a:lnTo>
                  <a:pt x="887" y="1206"/>
                </a:lnTo>
                <a:lnTo>
                  <a:pt x="942" y="1203"/>
                </a:lnTo>
                <a:close/>
                <a:moveTo>
                  <a:pt x="639" y="141"/>
                </a:moveTo>
                <a:lnTo>
                  <a:pt x="628" y="144"/>
                </a:lnTo>
                <a:lnTo>
                  <a:pt x="619" y="153"/>
                </a:lnTo>
                <a:lnTo>
                  <a:pt x="616" y="165"/>
                </a:lnTo>
                <a:lnTo>
                  <a:pt x="619" y="177"/>
                </a:lnTo>
                <a:lnTo>
                  <a:pt x="628" y="185"/>
                </a:lnTo>
                <a:lnTo>
                  <a:pt x="639" y="188"/>
                </a:lnTo>
                <a:lnTo>
                  <a:pt x="1056" y="188"/>
                </a:lnTo>
                <a:lnTo>
                  <a:pt x="1068" y="185"/>
                </a:lnTo>
                <a:lnTo>
                  <a:pt x="1077" y="177"/>
                </a:lnTo>
                <a:lnTo>
                  <a:pt x="1080" y="165"/>
                </a:lnTo>
                <a:lnTo>
                  <a:pt x="1077" y="153"/>
                </a:lnTo>
                <a:lnTo>
                  <a:pt x="1068" y="144"/>
                </a:lnTo>
                <a:lnTo>
                  <a:pt x="1056" y="141"/>
                </a:lnTo>
                <a:lnTo>
                  <a:pt x="639" y="141"/>
                </a:lnTo>
                <a:close/>
                <a:moveTo>
                  <a:pt x="197" y="0"/>
                </a:moveTo>
                <a:lnTo>
                  <a:pt x="1498" y="0"/>
                </a:lnTo>
                <a:lnTo>
                  <a:pt x="1533" y="2"/>
                </a:lnTo>
                <a:lnTo>
                  <a:pt x="1566" y="12"/>
                </a:lnTo>
                <a:lnTo>
                  <a:pt x="1597" y="26"/>
                </a:lnTo>
                <a:lnTo>
                  <a:pt x="1625" y="46"/>
                </a:lnTo>
                <a:lnTo>
                  <a:pt x="1648" y="69"/>
                </a:lnTo>
                <a:lnTo>
                  <a:pt x="1668" y="97"/>
                </a:lnTo>
                <a:lnTo>
                  <a:pt x="1683" y="127"/>
                </a:lnTo>
                <a:lnTo>
                  <a:pt x="1692" y="160"/>
                </a:lnTo>
                <a:lnTo>
                  <a:pt x="1696" y="196"/>
                </a:lnTo>
                <a:lnTo>
                  <a:pt x="1696" y="2034"/>
                </a:lnTo>
                <a:lnTo>
                  <a:pt x="1558" y="2034"/>
                </a:lnTo>
                <a:lnTo>
                  <a:pt x="1558" y="310"/>
                </a:lnTo>
                <a:lnTo>
                  <a:pt x="137" y="310"/>
                </a:lnTo>
                <a:lnTo>
                  <a:pt x="137" y="2542"/>
                </a:lnTo>
                <a:lnTo>
                  <a:pt x="356" y="2542"/>
                </a:lnTo>
                <a:lnTo>
                  <a:pt x="551" y="2905"/>
                </a:lnTo>
                <a:lnTo>
                  <a:pt x="197" y="2905"/>
                </a:lnTo>
                <a:lnTo>
                  <a:pt x="161" y="2902"/>
                </a:lnTo>
                <a:lnTo>
                  <a:pt x="128" y="2892"/>
                </a:lnTo>
                <a:lnTo>
                  <a:pt x="98" y="2878"/>
                </a:lnTo>
                <a:lnTo>
                  <a:pt x="71" y="2858"/>
                </a:lnTo>
                <a:lnTo>
                  <a:pt x="46" y="2835"/>
                </a:lnTo>
                <a:lnTo>
                  <a:pt x="27" y="2807"/>
                </a:lnTo>
                <a:lnTo>
                  <a:pt x="12" y="2777"/>
                </a:lnTo>
                <a:lnTo>
                  <a:pt x="3" y="2744"/>
                </a:lnTo>
                <a:lnTo>
                  <a:pt x="0" y="2708"/>
                </a:lnTo>
                <a:lnTo>
                  <a:pt x="0" y="196"/>
                </a:lnTo>
                <a:lnTo>
                  <a:pt x="3" y="160"/>
                </a:lnTo>
                <a:lnTo>
                  <a:pt x="12" y="127"/>
                </a:lnTo>
                <a:lnTo>
                  <a:pt x="27" y="97"/>
                </a:lnTo>
                <a:lnTo>
                  <a:pt x="46" y="69"/>
                </a:lnTo>
                <a:lnTo>
                  <a:pt x="71" y="46"/>
                </a:lnTo>
                <a:lnTo>
                  <a:pt x="98" y="26"/>
                </a:lnTo>
                <a:lnTo>
                  <a:pt x="128" y="12"/>
                </a:lnTo>
                <a:lnTo>
                  <a:pt x="161" y="2"/>
                </a:lnTo>
                <a:lnTo>
                  <a:pt x="19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7" name="Group 226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228" name="Rectangle 227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30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35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1614" y="1841491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7243" y="4650732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04" y="76200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9107" y="4034841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4367" y="2004164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87"/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987"/>
            <a:r>
              <a:rPr lang="en-US" sz="3199" b="1" dirty="0">
                <a:solidFill>
                  <a:prstClr val="white"/>
                </a:solidFill>
              </a:rPr>
              <a:t>FREEBUNDLE15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515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987"/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819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87"/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622" y="709072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1" y="5343415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246" y="4851279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 defTabSz="1218987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 defTabSz="1218987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 defTabSz="1218987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247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123300"/>
            <a:ext cx="12188825" cy="6757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519" y="898452"/>
            <a:ext cx="3896927" cy="22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7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1"/>
          <p:cNvSpPr>
            <a:spLocks/>
          </p:cNvSpPr>
          <p:nvPr/>
        </p:nvSpPr>
        <p:spPr bwMode="auto">
          <a:xfrm>
            <a:off x="9283995" y="6088715"/>
            <a:ext cx="331856" cy="275173"/>
          </a:xfrm>
          <a:custGeom>
            <a:avLst/>
            <a:gdLst>
              <a:gd name="T0" fmla="*/ 2823 w 3863"/>
              <a:gd name="T1" fmla="*/ 12 h 2669"/>
              <a:gd name="T2" fmla="*/ 3027 w 3863"/>
              <a:gd name="T3" fmla="*/ 70 h 2669"/>
              <a:gd name="T4" fmla="*/ 3203 w 3863"/>
              <a:gd name="T5" fmla="*/ 171 h 2669"/>
              <a:gd name="T6" fmla="*/ 3431 w 3863"/>
              <a:gd name="T7" fmla="*/ 174 h 2669"/>
              <a:gd name="T8" fmla="*/ 3680 w 3863"/>
              <a:gd name="T9" fmla="*/ 86 h 2669"/>
              <a:gd name="T10" fmla="*/ 3700 w 3863"/>
              <a:gd name="T11" fmla="*/ 162 h 2669"/>
              <a:gd name="T12" fmla="*/ 3576 w 3863"/>
              <a:gd name="T13" fmla="*/ 309 h 2669"/>
              <a:gd name="T14" fmla="*/ 3409 w 3863"/>
              <a:gd name="T15" fmla="*/ 422 h 2669"/>
              <a:gd name="T16" fmla="*/ 3689 w 3863"/>
              <a:gd name="T17" fmla="*/ 372 h 2669"/>
              <a:gd name="T18" fmla="*/ 3809 w 3863"/>
              <a:gd name="T19" fmla="*/ 382 h 2669"/>
              <a:gd name="T20" fmla="*/ 3616 w 3863"/>
              <a:gd name="T21" fmla="*/ 562 h 2669"/>
              <a:gd name="T22" fmla="*/ 3470 w 3863"/>
              <a:gd name="T23" fmla="*/ 752 h 2669"/>
              <a:gd name="T24" fmla="*/ 3453 w 3863"/>
              <a:gd name="T25" fmla="*/ 984 h 2669"/>
              <a:gd name="T26" fmla="*/ 3401 w 3863"/>
              <a:gd name="T27" fmla="*/ 1216 h 2669"/>
              <a:gd name="T28" fmla="*/ 3314 w 3863"/>
              <a:gd name="T29" fmla="*/ 1446 h 2669"/>
              <a:gd name="T30" fmla="*/ 3194 w 3863"/>
              <a:gd name="T31" fmla="*/ 1669 h 2669"/>
              <a:gd name="T32" fmla="*/ 3042 w 3863"/>
              <a:gd name="T33" fmla="*/ 1880 h 2669"/>
              <a:gd name="T34" fmla="*/ 2856 w 3863"/>
              <a:gd name="T35" fmla="*/ 2076 h 2669"/>
              <a:gd name="T36" fmla="*/ 2639 w 3863"/>
              <a:gd name="T37" fmla="*/ 2251 h 2669"/>
              <a:gd name="T38" fmla="*/ 2390 w 3863"/>
              <a:gd name="T39" fmla="*/ 2401 h 2669"/>
              <a:gd name="T40" fmla="*/ 2109 w 3863"/>
              <a:gd name="T41" fmla="*/ 2522 h 2669"/>
              <a:gd name="T42" fmla="*/ 1799 w 3863"/>
              <a:gd name="T43" fmla="*/ 2610 h 2669"/>
              <a:gd name="T44" fmla="*/ 1459 w 3863"/>
              <a:gd name="T45" fmla="*/ 2659 h 2669"/>
              <a:gd name="T46" fmla="*/ 1094 w 3863"/>
              <a:gd name="T47" fmla="*/ 2666 h 2669"/>
              <a:gd name="T48" fmla="*/ 741 w 3863"/>
              <a:gd name="T49" fmla="*/ 2627 h 2669"/>
              <a:gd name="T50" fmla="*/ 408 w 3863"/>
              <a:gd name="T51" fmla="*/ 2542 h 2669"/>
              <a:gd name="T52" fmla="*/ 98 w 3863"/>
              <a:gd name="T53" fmla="*/ 2416 h 2669"/>
              <a:gd name="T54" fmla="*/ 189 w 3863"/>
              <a:gd name="T55" fmla="*/ 2375 h 2669"/>
              <a:gd name="T56" fmla="*/ 514 w 3863"/>
              <a:gd name="T57" fmla="*/ 2348 h 2669"/>
              <a:gd name="T58" fmla="*/ 817 w 3863"/>
              <a:gd name="T59" fmla="*/ 2267 h 2669"/>
              <a:gd name="T60" fmla="*/ 1089 w 3863"/>
              <a:gd name="T61" fmla="*/ 2139 h 2669"/>
              <a:gd name="T62" fmla="*/ 1029 w 3863"/>
              <a:gd name="T63" fmla="*/ 2074 h 2669"/>
              <a:gd name="T64" fmla="*/ 829 w 3863"/>
              <a:gd name="T65" fmla="*/ 2014 h 2669"/>
              <a:gd name="T66" fmla="*/ 658 w 3863"/>
              <a:gd name="T67" fmla="*/ 1914 h 2669"/>
              <a:gd name="T68" fmla="*/ 523 w 3863"/>
              <a:gd name="T69" fmla="*/ 1780 h 2669"/>
              <a:gd name="T70" fmla="*/ 433 w 3863"/>
              <a:gd name="T71" fmla="*/ 1620 h 2669"/>
              <a:gd name="T72" fmla="*/ 654 w 3863"/>
              <a:gd name="T73" fmla="*/ 1629 h 2669"/>
              <a:gd name="T74" fmla="*/ 719 w 3863"/>
              <a:gd name="T75" fmla="*/ 1593 h 2669"/>
              <a:gd name="T76" fmla="*/ 524 w 3863"/>
              <a:gd name="T77" fmla="*/ 1516 h 2669"/>
              <a:gd name="T78" fmla="*/ 361 w 3863"/>
              <a:gd name="T79" fmla="*/ 1399 h 2669"/>
              <a:gd name="T80" fmla="*/ 240 w 3863"/>
              <a:gd name="T81" fmla="*/ 1249 h 2669"/>
              <a:gd name="T82" fmla="*/ 170 w 3863"/>
              <a:gd name="T83" fmla="*/ 1074 h 2669"/>
              <a:gd name="T84" fmla="*/ 156 w 3863"/>
              <a:gd name="T85" fmla="*/ 938 h 2669"/>
              <a:gd name="T86" fmla="*/ 327 w 3863"/>
              <a:gd name="T87" fmla="*/ 999 h 2669"/>
              <a:gd name="T88" fmla="*/ 514 w 3863"/>
              <a:gd name="T89" fmla="*/ 1023 h 2669"/>
              <a:gd name="T90" fmla="*/ 358 w 3863"/>
              <a:gd name="T91" fmla="*/ 906 h 2669"/>
              <a:gd name="T92" fmla="*/ 243 w 3863"/>
              <a:gd name="T93" fmla="*/ 758 h 2669"/>
              <a:gd name="T94" fmla="*/ 175 w 3863"/>
              <a:gd name="T95" fmla="*/ 586 h 2669"/>
              <a:gd name="T96" fmla="*/ 165 w 3863"/>
              <a:gd name="T97" fmla="*/ 401 h 2669"/>
              <a:gd name="T98" fmla="*/ 210 w 3863"/>
              <a:gd name="T99" fmla="*/ 228 h 2669"/>
              <a:gd name="T100" fmla="*/ 345 w 3863"/>
              <a:gd name="T101" fmla="*/ 198 h 2669"/>
              <a:gd name="T102" fmla="*/ 597 w 3863"/>
              <a:gd name="T103" fmla="*/ 401 h 2669"/>
              <a:gd name="T104" fmla="*/ 883 w 3863"/>
              <a:gd name="T105" fmla="*/ 570 h 2669"/>
              <a:gd name="T106" fmla="*/ 1200 w 3863"/>
              <a:gd name="T107" fmla="*/ 699 h 2669"/>
              <a:gd name="T108" fmla="*/ 1541 w 3863"/>
              <a:gd name="T109" fmla="*/ 786 h 2669"/>
              <a:gd name="T110" fmla="*/ 1904 w 3863"/>
              <a:gd name="T111" fmla="*/ 827 h 2669"/>
              <a:gd name="T112" fmla="*/ 1882 w 3863"/>
              <a:gd name="T113" fmla="*/ 674 h 2669"/>
              <a:gd name="T114" fmla="*/ 1914 w 3863"/>
              <a:gd name="T115" fmla="*/ 485 h 2669"/>
              <a:gd name="T116" fmla="*/ 2004 w 3863"/>
              <a:gd name="T117" fmla="*/ 316 h 2669"/>
              <a:gd name="T118" fmla="*/ 2140 w 3863"/>
              <a:gd name="T119" fmla="*/ 177 h 2669"/>
              <a:gd name="T120" fmla="*/ 2318 w 3863"/>
              <a:gd name="T121" fmla="*/ 73 h 2669"/>
              <a:gd name="T122" fmla="*/ 2524 w 3863"/>
              <a:gd name="T123" fmla="*/ 12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20014" y="6076508"/>
            <a:ext cx="2548533" cy="31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@slidemodel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5829" y="6400800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474"/>
          <p:cNvSpPr>
            <a:spLocks noEditPoints="1"/>
          </p:cNvSpPr>
          <p:nvPr/>
        </p:nvSpPr>
        <p:spPr bwMode="auto">
          <a:xfrm>
            <a:off x="9318998" y="6445859"/>
            <a:ext cx="211495" cy="213890"/>
          </a:xfrm>
          <a:custGeom>
            <a:avLst/>
            <a:gdLst>
              <a:gd name="T0" fmla="*/ 1349 w 3531"/>
              <a:gd name="T1" fmla="*/ 1544 h 3517"/>
              <a:gd name="T2" fmla="*/ 1478 w 3531"/>
              <a:gd name="T3" fmla="*/ 1655 h 3517"/>
              <a:gd name="T4" fmla="*/ 1441 w 3531"/>
              <a:gd name="T5" fmla="*/ 1744 h 3517"/>
              <a:gd name="T6" fmla="*/ 1346 w 3531"/>
              <a:gd name="T7" fmla="*/ 1730 h 3517"/>
              <a:gd name="T8" fmla="*/ 1195 w 3531"/>
              <a:gd name="T9" fmla="*/ 1664 h 3517"/>
              <a:gd name="T10" fmla="*/ 1036 w 3531"/>
              <a:gd name="T11" fmla="*/ 1709 h 3517"/>
              <a:gd name="T12" fmla="*/ 172 w 3531"/>
              <a:gd name="T13" fmla="*/ 2597 h 3517"/>
              <a:gd name="T14" fmla="*/ 172 w 3531"/>
              <a:gd name="T15" fmla="*/ 2759 h 3517"/>
              <a:gd name="T16" fmla="*/ 701 w 3531"/>
              <a:gd name="T17" fmla="*/ 3313 h 3517"/>
              <a:gd name="T18" fmla="*/ 859 w 3531"/>
              <a:gd name="T19" fmla="*/ 3359 h 3517"/>
              <a:gd name="T20" fmla="*/ 1011 w 3531"/>
              <a:gd name="T21" fmla="*/ 3290 h 3517"/>
              <a:gd name="T22" fmla="*/ 1858 w 3531"/>
              <a:gd name="T23" fmla="*/ 2393 h 3517"/>
              <a:gd name="T24" fmla="*/ 1835 w 3531"/>
              <a:gd name="T25" fmla="*/ 2231 h 3517"/>
              <a:gd name="T26" fmla="*/ 1770 w 3531"/>
              <a:gd name="T27" fmla="*/ 2121 h 3517"/>
              <a:gd name="T28" fmla="*/ 1829 w 3531"/>
              <a:gd name="T29" fmla="*/ 2045 h 3517"/>
              <a:gd name="T30" fmla="*/ 1936 w 3531"/>
              <a:gd name="T31" fmla="*/ 2099 h 3517"/>
              <a:gd name="T32" fmla="*/ 2019 w 3531"/>
              <a:gd name="T33" fmla="*/ 2300 h 3517"/>
              <a:gd name="T34" fmla="*/ 1983 w 3531"/>
              <a:gd name="T35" fmla="*/ 2512 h 3517"/>
              <a:gd name="T36" fmla="*/ 1087 w 3531"/>
              <a:gd name="T37" fmla="*/ 3432 h 3517"/>
              <a:gd name="T38" fmla="*/ 886 w 3531"/>
              <a:gd name="T39" fmla="*/ 3514 h 3517"/>
              <a:gd name="T40" fmla="*/ 674 w 3531"/>
              <a:gd name="T41" fmla="*/ 3479 h 3517"/>
              <a:gd name="T42" fmla="*/ 84 w 3531"/>
              <a:gd name="T43" fmla="*/ 2922 h 3517"/>
              <a:gd name="T44" fmla="*/ 2 w 3531"/>
              <a:gd name="T45" fmla="*/ 2721 h 3517"/>
              <a:gd name="T46" fmla="*/ 21 w 3531"/>
              <a:gd name="T47" fmla="*/ 2550 h 3517"/>
              <a:gd name="T48" fmla="*/ 899 w 3531"/>
              <a:gd name="T49" fmla="*/ 1619 h 3517"/>
              <a:gd name="T50" fmla="*/ 1091 w 3531"/>
              <a:gd name="T51" fmla="*/ 1517 h 3517"/>
              <a:gd name="T52" fmla="*/ 2671 w 3531"/>
              <a:gd name="T53" fmla="*/ 826 h 3517"/>
              <a:gd name="T54" fmla="*/ 2709 w 3531"/>
              <a:gd name="T55" fmla="*/ 916 h 3517"/>
              <a:gd name="T56" fmla="*/ 863 w 3531"/>
              <a:gd name="T57" fmla="*/ 2754 h 3517"/>
              <a:gd name="T58" fmla="*/ 774 w 3531"/>
              <a:gd name="T59" fmla="*/ 2717 h 3517"/>
              <a:gd name="T60" fmla="*/ 787 w 3531"/>
              <a:gd name="T61" fmla="*/ 2622 h 3517"/>
              <a:gd name="T62" fmla="*/ 2687 w 3531"/>
              <a:gd name="T63" fmla="*/ 0 h 3517"/>
              <a:gd name="T64" fmla="*/ 2857 w 3531"/>
              <a:gd name="T65" fmla="*/ 37 h 3517"/>
              <a:gd name="T66" fmla="*/ 3447 w 3531"/>
              <a:gd name="T67" fmla="*/ 595 h 3517"/>
              <a:gd name="T68" fmla="*/ 3529 w 3531"/>
              <a:gd name="T69" fmla="*/ 797 h 3517"/>
              <a:gd name="T70" fmla="*/ 3493 w 3531"/>
              <a:gd name="T71" fmla="*/ 1008 h 3517"/>
              <a:gd name="T72" fmla="*/ 2600 w 3531"/>
              <a:gd name="T73" fmla="*/ 1928 h 3517"/>
              <a:gd name="T74" fmla="*/ 2398 w 3531"/>
              <a:gd name="T75" fmla="*/ 2011 h 3517"/>
              <a:gd name="T76" fmla="*/ 2182 w 3531"/>
              <a:gd name="T77" fmla="*/ 1975 h 3517"/>
              <a:gd name="T78" fmla="*/ 2052 w 3531"/>
              <a:gd name="T79" fmla="*/ 1862 h 3517"/>
              <a:gd name="T80" fmla="*/ 2090 w 3531"/>
              <a:gd name="T81" fmla="*/ 1774 h 3517"/>
              <a:gd name="T82" fmla="*/ 2185 w 3531"/>
              <a:gd name="T83" fmla="*/ 1786 h 3517"/>
              <a:gd name="T84" fmla="*/ 2336 w 3531"/>
              <a:gd name="T85" fmla="*/ 1853 h 3517"/>
              <a:gd name="T86" fmla="*/ 2494 w 3531"/>
              <a:gd name="T87" fmla="*/ 1809 h 3517"/>
              <a:gd name="T88" fmla="*/ 3359 w 3531"/>
              <a:gd name="T89" fmla="*/ 921 h 3517"/>
              <a:gd name="T90" fmla="*/ 3359 w 3531"/>
              <a:gd name="T91" fmla="*/ 758 h 3517"/>
              <a:gd name="T92" fmla="*/ 2830 w 3531"/>
              <a:gd name="T93" fmla="*/ 204 h 3517"/>
              <a:gd name="T94" fmla="*/ 2672 w 3531"/>
              <a:gd name="T95" fmla="*/ 158 h 3517"/>
              <a:gd name="T96" fmla="*/ 2521 w 3531"/>
              <a:gd name="T97" fmla="*/ 227 h 3517"/>
              <a:gd name="T98" fmla="*/ 1673 w 3531"/>
              <a:gd name="T99" fmla="*/ 1125 h 3517"/>
              <a:gd name="T100" fmla="*/ 1696 w 3531"/>
              <a:gd name="T101" fmla="*/ 1285 h 3517"/>
              <a:gd name="T102" fmla="*/ 1760 w 3531"/>
              <a:gd name="T103" fmla="*/ 1397 h 3517"/>
              <a:gd name="T104" fmla="*/ 1702 w 3531"/>
              <a:gd name="T105" fmla="*/ 1473 h 3517"/>
              <a:gd name="T106" fmla="*/ 1594 w 3531"/>
              <a:gd name="T107" fmla="*/ 1418 h 3517"/>
              <a:gd name="T108" fmla="*/ 1512 w 3531"/>
              <a:gd name="T109" fmla="*/ 1217 h 3517"/>
              <a:gd name="T110" fmla="*/ 1547 w 3531"/>
              <a:gd name="T111" fmla="*/ 1005 h 3517"/>
              <a:gd name="T112" fmla="*/ 2444 w 3531"/>
              <a:gd name="T113" fmla="*/ 84 h 3517"/>
              <a:gd name="T114" fmla="*/ 2646 w 3531"/>
              <a:gd name="T115" fmla="*/ 2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68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Freeform 64"/>
          <p:cNvSpPr/>
          <p:nvPr/>
        </p:nvSpPr>
        <p:spPr>
          <a:xfrm>
            <a:off x="2260319" y="3461048"/>
            <a:ext cx="7623269" cy="1078344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260317" y="4539391"/>
            <a:ext cx="8772992" cy="1078344"/>
          </a:xfrm>
          <a:custGeom>
            <a:avLst/>
            <a:gdLst>
              <a:gd name="connsiteX0" fmla="*/ 0 w 8772992"/>
              <a:gd name="connsiteY0" fmla="*/ 0 h 1078344"/>
              <a:gd name="connsiteX1" fmla="*/ 7777910 w 8772992"/>
              <a:gd name="connsiteY1" fmla="*/ 0 h 1078344"/>
              <a:gd name="connsiteX2" fmla="*/ 7798081 w 8772992"/>
              <a:gd name="connsiteY2" fmla="*/ 0 h 1078344"/>
              <a:gd name="connsiteX3" fmla="*/ 8275451 w 8772992"/>
              <a:gd name="connsiteY3" fmla="*/ 0 h 1078344"/>
              <a:gd name="connsiteX4" fmla="*/ 8772992 w 8772992"/>
              <a:gd name="connsiteY4" fmla="*/ 539172 h 1078344"/>
              <a:gd name="connsiteX5" fmla="*/ 8275451 w 8772992"/>
              <a:gd name="connsiteY5" fmla="*/ 1078344 h 1078344"/>
              <a:gd name="connsiteX6" fmla="*/ 7777910 w 8772992"/>
              <a:gd name="connsiteY6" fmla="*/ 1078343 h 1078344"/>
              <a:gd name="connsiteX7" fmla="*/ 0 w 8772992"/>
              <a:gd name="connsiteY7" fmla="*/ 1078343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72992" h="1078344">
                <a:moveTo>
                  <a:pt x="0" y="0"/>
                </a:moveTo>
                <a:lnTo>
                  <a:pt x="7777910" y="0"/>
                </a:lnTo>
                <a:lnTo>
                  <a:pt x="7798081" y="0"/>
                </a:lnTo>
                <a:lnTo>
                  <a:pt x="8275451" y="0"/>
                </a:lnTo>
                <a:cubicBezTo>
                  <a:pt x="8550235" y="0"/>
                  <a:pt x="8772992" y="241396"/>
                  <a:pt x="8772992" y="539172"/>
                </a:cubicBezTo>
                <a:cubicBezTo>
                  <a:pt x="8772992" y="836948"/>
                  <a:pt x="8550235" y="1078344"/>
                  <a:pt x="8275451" y="1078344"/>
                </a:cubicBezTo>
                <a:lnTo>
                  <a:pt x="7777910" y="1078343"/>
                </a:lnTo>
                <a:lnTo>
                  <a:pt x="0" y="1078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260319" y="2382707"/>
            <a:ext cx="6661808" cy="1082215"/>
          </a:xfrm>
          <a:custGeom>
            <a:avLst/>
            <a:gdLst>
              <a:gd name="connsiteX0" fmla="*/ 0 w 6661808"/>
              <a:gd name="connsiteY0" fmla="*/ 0 h 1082215"/>
              <a:gd name="connsiteX1" fmla="*/ 5666726 w 6661808"/>
              <a:gd name="connsiteY1" fmla="*/ 0 h 1082215"/>
              <a:gd name="connsiteX2" fmla="*/ 5666726 w 6661808"/>
              <a:gd name="connsiteY2" fmla="*/ 3871 h 1082215"/>
              <a:gd name="connsiteX3" fmla="*/ 6164267 w 6661808"/>
              <a:gd name="connsiteY3" fmla="*/ 3871 h 1082215"/>
              <a:gd name="connsiteX4" fmla="*/ 6661808 w 6661808"/>
              <a:gd name="connsiteY4" fmla="*/ 543043 h 1082215"/>
              <a:gd name="connsiteX5" fmla="*/ 6164267 w 6661808"/>
              <a:gd name="connsiteY5" fmla="*/ 1082215 h 1082215"/>
              <a:gd name="connsiteX6" fmla="*/ 5666726 w 6661808"/>
              <a:gd name="connsiteY6" fmla="*/ 1082214 h 1082215"/>
              <a:gd name="connsiteX7" fmla="*/ 5666726 w 6661808"/>
              <a:gd name="connsiteY7" fmla="*/ 1078343 h 1082215"/>
              <a:gd name="connsiteX8" fmla="*/ 0 w 6661808"/>
              <a:gd name="connsiteY8" fmla="*/ 1078343 h 108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1808" h="1082215">
                <a:moveTo>
                  <a:pt x="0" y="0"/>
                </a:moveTo>
                <a:lnTo>
                  <a:pt x="5666726" y="0"/>
                </a:lnTo>
                <a:lnTo>
                  <a:pt x="5666726" y="3871"/>
                </a:lnTo>
                <a:lnTo>
                  <a:pt x="6164267" y="3871"/>
                </a:lnTo>
                <a:cubicBezTo>
                  <a:pt x="6439051" y="3871"/>
                  <a:pt x="6661808" y="245267"/>
                  <a:pt x="6661808" y="543043"/>
                </a:cubicBezTo>
                <a:cubicBezTo>
                  <a:pt x="6661808" y="840819"/>
                  <a:pt x="6439051" y="1082215"/>
                  <a:pt x="6164267" y="1082215"/>
                </a:cubicBezTo>
                <a:lnTo>
                  <a:pt x="5666726" y="1082214"/>
                </a:lnTo>
                <a:lnTo>
                  <a:pt x="5666726" y="1078343"/>
                </a:lnTo>
                <a:lnTo>
                  <a:pt x="0" y="10783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260319" y="1304363"/>
            <a:ext cx="7838423" cy="1078344"/>
          </a:xfrm>
          <a:custGeom>
            <a:avLst/>
            <a:gdLst>
              <a:gd name="connsiteX0" fmla="*/ 0 w 7838423"/>
              <a:gd name="connsiteY0" fmla="*/ 0 h 1078344"/>
              <a:gd name="connsiteX1" fmla="*/ 6843341 w 7838423"/>
              <a:gd name="connsiteY1" fmla="*/ 0 h 1078344"/>
              <a:gd name="connsiteX2" fmla="*/ 7112282 w 7838423"/>
              <a:gd name="connsiteY2" fmla="*/ 0 h 1078344"/>
              <a:gd name="connsiteX3" fmla="*/ 7340882 w 7838423"/>
              <a:gd name="connsiteY3" fmla="*/ 0 h 1078344"/>
              <a:gd name="connsiteX4" fmla="*/ 7838423 w 7838423"/>
              <a:gd name="connsiteY4" fmla="*/ 539172 h 1078344"/>
              <a:gd name="connsiteX5" fmla="*/ 7340882 w 7838423"/>
              <a:gd name="connsiteY5" fmla="*/ 1078344 h 1078344"/>
              <a:gd name="connsiteX6" fmla="*/ 6843341 w 7838423"/>
              <a:gd name="connsiteY6" fmla="*/ 1078343 h 1078344"/>
              <a:gd name="connsiteX7" fmla="*/ 0 w 7838423"/>
              <a:gd name="connsiteY7" fmla="*/ 1078343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8423" h="1078344">
                <a:moveTo>
                  <a:pt x="0" y="0"/>
                </a:moveTo>
                <a:lnTo>
                  <a:pt x="6843341" y="0"/>
                </a:lnTo>
                <a:lnTo>
                  <a:pt x="7112282" y="0"/>
                </a:lnTo>
                <a:lnTo>
                  <a:pt x="7340882" y="0"/>
                </a:lnTo>
                <a:cubicBezTo>
                  <a:pt x="7615666" y="0"/>
                  <a:pt x="7838423" y="241396"/>
                  <a:pt x="7838423" y="539172"/>
                </a:cubicBezTo>
                <a:cubicBezTo>
                  <a:pt x="7838423" y="836948"/>
                  <a:pt x="7615666" y="1078344"/>
                  <a:pt x="7340882" y="1078344"/>
                </a:cubicBezTo>
                <a:lnTo>
                  <a:pt x="6843341" y="1078343"/>
                </a:lnTo>
                <a:lnTo>
                  <a:pt x="0" y="10783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166189" y="847163"/>
            <a:ext cx="2620964" cy="5217459"/>
            <a:chOff x="2125848" y="1008529"/>
            <a:chExt cx="2400542" cy="46736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125848" y="1008529"/>
              <a:ext cx="2400542" cy="4673600"/>
            </a:xfrm>
            <a:custGeom>
              <a:avLst/>
              <a:gdLst>
                <a:gd name="connsiteX0" fmla="*/ 133167 w 2400542"/>
                <a:gd name="connsiteY0" fmla="*/ 432174 h 4673600"/>
                <a:gd name="connsiteX1" fmla="*/ 96889 w 2400542"/>
                <a:gd name="connsiteY1" fmla="*/ 468374 h 4673600"/>
                <a:gd name="connsiteX2" fmla="*/ 96889 w 2400542"/>
                <a:gd name="connsiteY2" fmla="*/ 4242196 h 4673600"/>
                <a:gd name="connsiteX3" fmla="*/ 133167 w 2400542"/>
                <a:gd name="connsiteY3" fmla="*/ 4278396 h 4673600"/>
                <a:gd name="connsiteX4" fmla="*/ 2258452 w 2400542"/>
                <a:gd name="connsiteY4" fmla="*/ 4278396 h 4673600"/>
                <a:gd name="connsiteX5" fmla="*/ 2294730 w 2400542"/>
                <a:gd name="connsiteY5" fmla="*/ 4242196 h 4673600"/>
                <a:gd name="connsiteX6" fmla="*/ 2294730 w 2400542"/>
                <a:gd name="connsiteY6" fmla="*/ 468374 h 4673600"/>
                <a:gd name="connsiteX7" fmla="*/ 2258452 w 2400542"/>
                <a:gd name="connsiteY7" fmla="*/ 432174 h 4673600"/>
                <a:gd name="connsiteX8" fmla="*/ 133167 w 2400542"/>
                <a:gd name="connsiteY8" fmla="*/ 432174 h 4673600"/>
                <a:gd name="connsiteX9" fmla="*/ 411176 w 2400542"/>
                <a:gd name="connsiteY9" fmla="*/ 0 h 4673600"/>
                <a:gd name="connsiteX10" fmla="*/ 1980296 w 2400542"/>
                <a:gd name="connsiteY10" fmla="*/ 0 h 4673600"/>
                <a:gd name="connsiteX11" fmla="*/ 2391472 w 2400542"/>
                <a:gd name="connsiteY11" fmla="*/ 410335 h 4673600"/>
                <a:gd name="connsiteX12" fmla="*/ 2391472 w 2400542"/>
                <a:gd name="connsiteY12" fmla="*/ 1052993 h 4673600"/>
                <a:gd name="connsiteX13" fmla="*/ 2400542 w 2400542"/>
                <a:gd name="connsiteY13" fmla="*/ 1052993 h 4673600"/>
                <a:gd name="connsiteX14" fmla="*/ 2400542 w 2400542"/>
                <a:gd name="connsiteY14" fmla="*/ 1451260 h 4673600"/>
                <a:gd name="connsiteX15" fmla="*/ 2391472 w 2400542"/>
                <a:gd name="connsiteY15" fmla="*/ 1451260 h 4673600"/>
                <a:gd name="connsiteX16" fmla="*/ 2391472 w 2400542"/>
                <a:gd name="connsiteY16" fmla="*/ 4263265 h 4673600"/>
                <a:gd name="connsiteX17" fmla="*/ 1980296 w 2400542"/>
                <a:gd name="connsiteY17" fmla="*/ 4673600 h 4673600"/>
                <a:gd name="connsiteX18" fmla="*/ 411176 w 2400542"/>
                <a:gd name="connsiteY18" fmla="*/ 4673600 h 4673600"/>
                <a:gd name="connsiteX19" fmla="*/ 0 w 2400542"/>
                <a:gd name="connsiteY19" fmla="*/ 4263265 h 4673600"/>
                <a:gd name="connsiteX20" fmla="*/ 0 w 2400542"/>
                <a:gd name="connsiteY20" fmla="*/ 410335 h 4673600"/>
                <a:gd name="connsiteX21" fmla="*/ 411176 w 2400542"/>
                <a:gd name="connsiteY21" fmla="*/ 0 h 46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00542" h="4673600">
                  <a:moveTo>
                    <a:pt x="133167" y="432174"/>
                  </a:moveTo>
                  <a:cubicBezTo>
                    <a:pt x="112005" y="432174"/>
                    <a:pt x="96889" y="450274"/>
                    <a:pt x="96889" y="468374"/>
                  </a:cubicBezTo>
                  <a:cubicBezTo>
                    <a:pt x="96889" y="468374"/>
                    <a:pt x="96889" y="468374"/>
                    <a:pt x="96889" y="4242196"/>
                  </a:cubicBezTo>
                  <a:cubicBezTo>
                    <a:pt x="96889" y="4260296"/>
                    <a:pt x="112005" y="4278396"/>
                    <a:pt x="133167" y="4278396"/>
                  </a:cubicBezTo>
                  <a:cubicBezTo>
                    <a:pt x="133167" y="4278396"/>
                    <a:pt x="133167" y="4278396"/>
                    <a:pt x="2258452" y="4278396"/>
                  </a:cubicBezTo>
                  <a:cubicBezTo>
                    <a:pt x="2276591" y="4278396"/>
                    <a:pt x="2294730" y="4260296"/>
                    <a:pt x="2294730" y="4242196"/>
                  </a:cubicBezTo>
                  <a:cubicBezTo>
                    <a:pt x="2294730" y="4242196"/>
                    <a:pt x="2294730" y="4242196"/>
                    <a:pt x="2294730" y="468374"/>
                  </a:cubicBezTo>
                  <a:cubicBezTo>
                    <a:pt x="2294730" y="450274"/>
                    <a:pt x="2276591" y="432174"/>
                    <a:pt x="2258452" y="432174"/>
                  </a:cubicBezTo>
                  <a:cubicBezTo>
                    <a:pt x="2258452" y="432174"/>
                    <a:pt x="2258452" y="432174"/>
                    <a:pt x="133167" y="432174"/>
                  </a:cubicBezTo>
                  <a:close/>
                  <a:moveTo>
                    <a:pt x="411176" y="0"/>
                  </a:moveTo>
                  <a:cubicBezTo>
                    <a:pt x="411176" y="0"/>
                    <a:pt x="411176" y="0"/>
                    <a:pt x="1980296" y="0"/>
                  </a:cubicBezTo>
                  <a:cubicBezTo>
                    <a:pt x="2207048" y="0"/>
                    <a:pt x="2391472" y="184048"/>
                    <a:pt x="2391472" y="410335"/>
                  </a:cubicBezTo>
                  <a:cubicBezTo>
                    <a:pt x="2391472" y="410335"/>
                    <a:pt x="2391472" y="410335"/>
                    <a:pt x="2391472" y="1052993"/>
                  </a:cubicBezTo>
                  <a:cubicBezTo>
                    <a:pt x="2391472" y="1052993"/>
                    <a:pt x="2391472" y="1052993"/>
                    <a:pt x="2400542" y="1052993"/>
                  </a:cubicBezTo>
                  <a:cubicBezTo>
                    <a:pt x="2400542" y="1052993"/>
                    <a:pt x="2400542" y="1052993"/>
                    <a:pt x="2400542" y="1451260"/>
                  </a:cubicBezTo>
                  <a:cubicBezTo>
                    <a:pt x="2400542" y="1451260"/>
                    <a:pt x="2400542" y="1451260"/>
                    <a:pt x="2391472" y="1451260"/>
                  </a:cubicBezTo>
                  <a:lnTo>
                    <a:pt x="2391472" y="4263265"/>
                  </a:lnTo>
                  <a:cubicBezTo>
                    <a:pt x="2391472" y="4489553"/>
                    <a:pt x="2207048" y="4673600"/>
                    <a:pt x="1980296" y="4673600"/>
                  </a:cubicBezTo>
                  <a:cubicBezTo>
                    <a:pt x="1980296" y="4673600"/>
                    <a:pt x="1980296" y="4673600"/>
                    <a:pt x="411176" y="4673600"/>
                  </a:cubicBezTo>
                  <a:cubicBezTo>
                    <a:pt x="184425" y="4673600"/>
                    <a:pt x="0" y="4489553"/>
                    <a:pt x="0" y="4263265"/>
                  </a:cubicBezTo>
                  <a:cubicBezTo>
                    <a:pt x="0" y="4263265"/>
                    <a:pt x="0" y="4263265"/>
                    <a:pt x="0" y="410335"/>
                  </a:cubicBezTo>
                  <a:cubicBezTo>
                    <a:pt x="0" y="184048"/>
                    <a:pt x="184425" y="0"/>
                    <a:pt x="4111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029717" y="5392738"/>
              <a:ext cx="580057" cy="178479"/>
            </a:xfrm>
            <a:custGeom>
              <a:avLst/>
              <a:gdLst>
                <a:gd name="T0" fmla="*/ 168 w 192"/>
                <a:gd name="T1" fmla="*/ 59 h 59"/>
                <a:gd name="T2" fmla="*/ 24 w 192"/>
                <a:gd name="T3" fmla="*/ 59 h 59"/>
                <a:gd name="T4" fmla="*/ 0 w 192"/>
                <a:gd name="T5" fmla="*/ 35 h 59"/>
                <a:gd name="T6" fmla="*/ 0 w 192"/>
                <a:gd name="T7" fmla="*/ 24 h 59"/>
                <a:gd name="T8" fmla="*/ 24 w 192"/>
                <a:gd name="T9" fmla="*/ 0 h 59"/>
                <a:gd name="T10" fmla="*/ 168 w 192"/>
                <a:gd name="T11" fmla="*/ 0 h 59"/>
                <a:gd name="T12" fmla="*/ 192 w 192"/>
                <a:gd name="T13" fmla="*/ 24 h 59"/>
                <a:gd name="T14" fmla="*/ 192 w 192"/>
                <a:gd name="T15" fmla="*/ 35 h 59"/>
                <a:gd name="T16" fmla="*/ 168 w 192"/>
                <a:gd name="T17" fmla="*/ 59 h 59"/>
                <a:gd name="T18" fmla="*/ 24 w 192"/>
                <a:gd name="T19" fmla="*/ 8 h 59"/>
                <a:gd name="T20" fmla="*/ 8 w 192"/>
                <a:gd name="T21" fmla="*/ 24 h 59"/>
                <a:gd name="T22" fmla="*/ 8 w 192"/>
                <a:gd name="T23" fmla="*/ 35 h 59"/>
                <a:gd name="T24" fmla="*/ 24 w 192"/>
                <a:gd name="T25" fmla="*/ 51 h 59"/>
                <a:gd name="T26" fmla="*/ 168 w 192"/>
                <a:gd name="T27" fmla="*/ 51 h 59"/>
                <a:gd name="T28" fmla="*/ 184 w 192"/>
                <a:gd name="T29" fmla="*/ 35 h 59"/>
                <a:gd name="T30" fmla="*/ 184 w 192"/>
                <a:gd name="T31" fmla="*/ 24 h 59"/>
                <a:gd name="T32" fmla="*/ 168 w 192"/>
                <a:gd name="T33" fmla="*/ 8 h 59"/>
                <a:gd name="T34" fmla="*/ 24 w 192"/>
                <a:gd name="T35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59">
                  <a:moveTo>
                    <a:pt x="168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11" y="59"/>
                    <a:pt x="0" y="48"/>
                    <a:pt x="0" y="3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2" y="11"/>
                    <a:pt x="192" y="24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48"/>
                    <a:pt x="181" y="59"/>
                    <a:pt x="168" y="59"/>
                  </a:cubicBezTo>
                  <a:close/>
                  <a:moveTo>
                    <a:pt x="24" y="8"/>
                  </a:moveTo>
                  <a:cubicBezTo>
                    <a:pt x="16" y="8"/>
                    <a:pt x="8" y="15"/>
                    <a:pt x="8" y="2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44"/>
                    <a:pt x="16" y="51"/>
                    <a:pt x="24" y="51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77" y="51"/>
                    <a:pt x="184" y="44"/>
                    <a:pt x="184" y="35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4" y="15"/>
                    <a:pt x="177" y="8"/>
                    <a:pt x="168" y="8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047565" y="1116891"/>
              <a:ext cx="544361" cy="36971"/>
            </a:xfrm>
            <a:custGeom>
              <a:avLst/>
              <a:gdLst>
                <a:gd name="T0" fmla="*/ 6 w 180"/>
                <a:gd name="T1" fmla="*/ 0 h 12"/>
                <a:gd name="T2" fmla="*/ 174 w 180"/>
                <a:gd name="T3" fmla="*/ 0 h 12"/>
                <a:gd name="T4" fmla="*/ 180 w 180"/>
                <a:gd name="T5" fmla="*/ 6 h 12"/>
                <a:gd name="T6" fmla="*/ 174 w 180"/>
                <a:gd name="T7" fmla="*/ 12 h 12"/>
                <a:gd name="T8" fmla="*/ 6 w 180"/>
                <a:gd name="T9" fmla="*/ 12 h 12"/>
                <a:gd name="T10" fmla="*/ 0 w 180"/>
                <a:gd name="T11" fmla="*/ 6 h 12"/>
                <a:gd name="T12" fmla="*/ 6 w 18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6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78" y="0"/>
                    <a:pt x="180" y="3"/>
                    <a:pt x="180" y="6"/>
                  </a:cubicBezTo>
                  <a:cubicBezTo>
                    <a:pt x="180" y="10"/>
                    <a:pt x="178" y="12"/>
                    <a:pt x="17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893309" y="1090119"/>
              <a:ext cx="70117" cy="72666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649294" y="1090119"/>
              <a:ext cx="72666" cy="68842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757657" y="1081195"/>
              <a:ext cx="81590" cy="84140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057246" y="1125815"/>
              <a:ext cx="70117" cy="70117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9121141" y="1432055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12924" y="251039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888506" y="3588741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058399" y="4667083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55242" y="1489592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5329" y="2567935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65329" y="3646278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75416" y="4724620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2369" y="1395888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2369" y="2433586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72369" y="3523448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72369" y="4616898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15"/>
          <p:cNvGrpSpPr>
            <a:grpSpLocks noChangeAspect="1"/>
          </p:cNvGrpSpPr>
          <p:nvPr/>
        </p:nvGrpSpPr>
        <p:grpSpPr bwMode="auto">
          <a:xfrm>
            <a:off x="9252053" y="1582093"/>
            <a:ext cx="561135" cy="559331"/>
            <a:chOff x="155" y="566"/>
            <a:chExt cx="622" cy="620"/>
          </a:xfrm>
          <a:solidFill>
            <a:schemeClr val="accent2"/>
          </a:solidFill>
        </p:grpSpPr>
        <p:sp>
          <p:nvSpPr>
            <p:cNvPr id="43" name="Freeform 17"/>
            <p:cNvSpPr>
              <a:spLocks noEditPoints="1"/>
            </p:cNvSpPr>
            <p:nvPr/>
          </p:nvSpPr>
          <p:spPr bwMode="auto">
            <a:xfrm>
              <a:off x="155" y="566"/>
              <a:ext cx="622" cy="62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37" y="673"/>
              <a:ext cx="217" cy="244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Freeform 23"/>
          <p:cNvSpPr>
            <a:spLocks noEditPoints="1"/>
          </p:cNvSpPr>
          <p:nvPr/>
        </p:nvSpPr>
        <p:spPr bwMode="auto">
          <a:xfrm>
            <a:off x="8123456" y="2693278"/>
            <a:ext cx="401897" cy="457200"/>
          </a:xfrm>
          <a:custGeom>
            <a:avLst/>
            <a:gdLst>
              <a:gd name="T0" fmla="*/ 1320 w 2705"/>
              <a:gd name="T1" fmla="*/ 1965 h 3516"/>
              <a:gd name="T2" fmla="*/ 1206 w 2705"/>
              <a:gd name="T3" fmla="*/ 1996 h 3516"/>
              <a:gd name="T4" fmla="*/ 1115 w 2705"/>
              <a:gd name="T5" fmla="*/ 2071 h 3516"/>
              <a:gd name="T6" fmla="*/ 1061 w 2705"/>
              <a:gd name="T7" fmla="*/ 2177 h 3516"/>
              <a:gd name="T8" fmla="*/ 1051 w 2705"/>
              <a:gd name="T9" fmla="*/ 2298 h 3516"/>
              <a:gd name="T10" fmla="*/ 1089 w 2705"/>
              <a:gd name="T11" fmla="*/ 2406 h 3516"/>
              <a:gd name="T12" fmla="*/ 1135 w 2705"/>
              <a:gd name="T13" fmla="*/ 2952 h 3516"/>
              <a:gd name="T14" fmla="*/ 1157 w 2705"/>
              <a:gd name="T15" fmla="*/ 3016 h 3516"/>
              <a:gd name="T16" fmla="*/ 1214 w 2705"/>
              <a:gd name="T17" fmla="*/ 3052 h 3516"/>
              <a:gd name="T18" fmla="*/ 1490 w 2705"/>
              <a:gd name="T19" fmla="*/ 3052 h 3516"/>
              <a:gd name="T20" fmla="*/ 1547 w 2705"/>
              <a:gd name="T21" fmla="*/ 3016 h 3516"/>
              <a:gd name="T22" fmla="*/ 1570 w 2705"/>
              <a:gd name="T23" fmla="*/ 2952 h 3516"/>
              <a:gd name="T24" fmla="*/ 1616 w 2705"/>
              <a:gd name="T25" fmla="*/ 2406 h 3516"/>
              <a:gd name="T26" fmla="*/ 1653 w 2705"/>
              <a:gd name="T27" fmla="*/ 2298 h 3516"/>
              <a:gd name="T28" fmla="*/ 1643 w 2705"/>
              <a:gd name="T29" fmla="*/ 2177 h 3516"/>
              <a:gd name="T30" fmla="*/ 1590 w 2705"/>
              <a:gd name="T31" fmla="*/ 2071 h 3516"/>
              <a:gd name="T32" fmla="*/ 1499 w 2705"/>
              <a:gd name="T33" fmla="*/ 1996 h 3516"/>
              <a:gd name="T34" fmla="*/ 1384 w 2705"/>
              <a:gd name="T35" fmla="*/ 1965 h 3516"/>
              <a:gd name="T36" fmla="*/ 1352 w 2705"/>
              <a:gd name="T37" fmla="*/ 454 h 3516"/>
              <a:gd name="T38" fmla="*/ 1163 w 2705"/>
              <a:gd name="T39" fmla="*/ 484 h 3516"/>
              <a:gd name="T40" fmla="*/ 995 w 2705"/>
              <a:gd name="T41" fmla="*/ 565 h 3516"/>
              <a:gd name="T42" fmla="*/ 859 w 2705"/>
              <a:gd name="T43" fmla="*/ 690 h 3516"/>
              <a:gd name="T44" fmla="*/ 762 w 2705"/>
              <a:gd name="T45" fmla="*/ 850 h 3516"/>
              <a:gd name="T46" fmla="*/ 715 w 2705"/>
              <a:gd name="T47" fmla="*/ 1034 h 3516"/>
              <a:gd name="T48" fmla="*/ 1993 w 2705"/>
              <a:gd name="T49" fmla="*/ 1420 h 3516"/>
              <a:gd name="T50" fmla="*/ 1979 w 2705"/>
              <a:gd name="T51" fmla="*/ 971 h 3516"/>
              <a:gd name="T52" fmla="*/ 1914 w 2705"/>
              <a:gd name="T53" fmla="*/ 793 h 3516"/>
              <a:gd name="T54" fmla="*/ 1804 w 2705"/>
              <a:gd name="T55" fmla="*/ 644 h 3516"/>
              <a:gd name="T56" fmla="*/ 1657 w 2705"/>
              <a:gd name="T57" fmla="*/ 533 h 3516"/>
              <a:gd name="T58" fmla="*/ 1481 w 2705"/>
              <a:gd name="T59" fmla="*/ 468 h 3516"/>
              <a:gd name="T60" fmla="*/ 1351 w 2705"/>
              <a:gd name="T61" fmla="*/ 0 h 3516"/>
              <a:gd name="T62" fmla="*/ 1384 w 2705"/>
              <a:gd name="T63" fmla="*/ 0 h 3516"/>
              <a:gd name="T64" fmla="*/ 1628 w 2705"/>
              <a:gd name="T65" fmla="*/ 34 h 3516"/>
              <a:gd name="T66" fmla="*/ 1852 w 2705"/>
              <a:gd name="T67" fmla="*/ 119 h 3516"/>
              <a:gd name="T68" fmla="*/ 2048 w 2705"/>
              <a:gd name="T69" fmla="*/ 251 h 3516"/>
              <a:gd name="T70" fmla="*/ 2212 w 2705"/>
              <a:gd name="T71" fmla="*/ 422 h 3516"/>
              <a:gd name="T72" fmla="*/ 2337 w 2705"/>
              <a:gd name="T73" fmla="*/ 624 h 3516"/>
              <a:gd name="T74" fmla="*/ 2417 w 2705"/>
              <a:gd name="T75" fmla="*/ 853 h 3516"/>
              <a:gd name="T76" fmla="*/ 2444 w 2705"/>
              <a:gd name="T77" fmla="*/ 1100 h 3516"/>
              <a:gd name="T78" fmla="*/ 2544 w 2705"/>
              <a:gd name="T79" fmla="*/ 1423 h 3516"/>
              <a:gd name="T80" fmla="*/ 2625 w 2705"/>
              <a:gd name="T81" fmla="*/ 1467 h 3516"/>
              <a:gd name="T82" fmla="*/ 2683 w 2705"/>
              <a:gd name="T83" fmla="*/ 1551 h 3516"/>
              <a:gd name="T84" fmla="*/ 2705 w 2705"/>
              <a:gd name="T85" fmla="*/ 1664 h 3516"/>
              <a:gd name="T86" fmla="*/ 2695 w 2705"/>
              <a:gd name="T87" fmla="*/ 3349 h 3516"/>
              <a:gd name="T88" fmla="*/ 2648 w 2705"/>
              <a:gd name="T89" fmla="*/ 3444 h 3516"/>
              <a:gd name="T90" fmla="*/ 2573 w 2705"/>
              <a:gd name="T91" fmla="*/ 3504 h 3516"/>
              <a:gd name="T92" fmla="*/ 192 w 2705"/>
              <a:gd name="T93" fmla="*/ 3516 h 3516"/>
              <a:gd name="T94" fmla="*/ 104 w 2705"/>
              <a:gd name="T95" fmla="*/ 3489 h 3516"/>
              <a:gd name="T96" fmla="*/ 37 w 2705"/>
              <a:gd name="T97" fmla="*/ 3416 h 3516"/>
              <a:gd name="T98" fmla="*/ 2 w 2705"/>
              <a:gd name="T99" fmla="*/ 3311 h 3516"/>
              <a:gd name="T100" fmla="*/ 2 w 2705"/>
              <a:gd name="T101" fmla="*/ 1624 h 3516"/>
              <a:gd name="T102" fmla="*/ 37 w 2705"/>
              <a:gd name="T103" fmla="*/ 1520 h 3516"/>
              <a:gd name="T104" fmla="*/ 104 w 2705"/>
              <a:gd name="T105" fmla="*/ 1448 h 3516"/>
              <a:gd name="T106" fmla="*/ 192 w 2705"/>
              <a:gd name="T107" fmla="*/ 1420 h 3516"/>
              <a:gd name="T108" fmla="*/ 263 w 2705"/>
              <a:gd name="T109" fmla="*/ 1015 h 3516"/>
              <a:gd name="T110" fmla="*/ 309 w 2705"/>
              <a:gd name="T111" fmla="*/ 774 h 3516"/>
              <a:gd name="T112" fmla="*/ 405 w 2705"/>
              <a:gd name="T113" fmla="*/ 553 h 3516"/>
              <a:gd name="T114" fmla="*/ 543 w 2705"/>
              <a:gd name="T115" fmla="*/ 361 h 3516"/>
              <a:gd name="T116" fmla="*/ 718 w 2705"/>
              <a:gd name="T117" fmla="*/ 203 h 3516"/>
              <a:gd name="T118" fmla="*/ 924 w 2705"/>
              <a:gd name="T119" fmla="*/ 86 h 3516"/>
              <a:gd name="T120" fmla="*/ 1155 w 2705"/>
              <a:gd name="T121" fmla="*/ 16 h 3516"/>
              <a:gd name="T122" fmla="*/ 1335 w 2705"/>
              <a:gd name="T123" fmla="*/ 0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05" h="3516">
                <a:moveTo>
                  <a:pt x="1352" y="1965"/>
                </a:moveTo>
                <a:lnTo>
                  <a:pt x="1335" y="1965"/>
                </a:lnTo>
                <a:lnTo>
                  <a:pt x="1320" y="1965"/>
                </a:lnTo>
                <a:lnTo>
                  <a:pt x="1279" y="1970"/>
                </a:lnTo>
                <a:lnTo>
                  <a:pt x="1241" y="1980"/>
                </a:lnTo>
                <a:lnTo>
                  <a:pt x="1206" y="1996"/>
                </a:lnTo>
                <a:lnTo>
                  <a:pt x="1171" y="2017"/>
                </a:lnTo>
                <a:lnTo>
                  <a:pt x="1141" y="2042"/>
                </a:lnTo>
                <a:lnTo>
                  <a:pt x="1115" y="2071"/>
                </a:lnTo>
                <a:lnTo>
                  <a:pt x="1092" y="2103"/>
                </a:lnTo>
                <a:lnTo>
                  <a:pt x="1074" y="2139"/>
                </a:lnTo>
                <a:lnTo>
                  <a:pt x="1061" y="2177"/>
                </a:lnTo>
                <a:lnTo>
                  <a:pt x="1052" y="2217"/>
                </a:lnTo>
                <a:lnTo>
                  <a:pt x="1049" y="2258"/>
                </a:lnTo>
                <a:lnTo>
                  <a:pt x="1051" y="2298"/>
                </a:lnTo>
                <a:lnTo>
                  <a:pt x="1060" y="2337"/>
                </a:lnTo>
                <a:lnTo>
                  <a:pt x="1072" y="2373"/>
                </a:lnTo>
                <a:lnTo>
                  <a:pt x="1089" y="2406"/>
                </a:lnTo>
                <a:lnTo>
                  <a:pt x="1109" y="2438"/>
                </a:lnTo>
                <a:lnTo>
                  <a:pt x="1135" y="2466"/>
                </a:lnTo>
                <a:lnTo>
                  <a:pt x="1135" y="2952"/>
                </a:lnTo>
                <a:lnTo>
                  <a:pt x="1137" y="2975"/>
                </a:lnTo>
                <a:lnTo>
                  <a:pt x="1146" y="2997"/>
                </a:lnTo>
                <a:lnTo>
                  <a:pt x="1157" y="3016"/>
                </a:lnTo>
                <a:lnTo>
                  <a:pt x="1173" y="3032"/>
                </a:lnTo>
                <a:lnTo>
                  <a:pt x="1193" y="3044"/>
                </a:lnTo>
                <a:lnTo>
                  <a:pt x="1214" y="3052"/>
                </a:lnTo>
                <a:lnTo>
                  <a:pt x="1238" y="3054"/>
                </a:lnTo>
                <a:lnTo>
                  <a:pt x="1467" y="3054"/>
                </a:lnTo>
                <a:lnTo>
                  <a:pt x="1490" y="3052"/>
                </a:lnTo>
                <a:lnTo>
                  <a:pt x="1512" y="3044"/>
                </a:lnTo>
                <a:lnTo>
                  <a:pt x="1531" y="3032"/>
                </a:lnTo>
                <a:lnTo>
                  <a:pt x="1547" y="3016"/>
                </a:lnTo>
                <a:lnTo>
                  <a:pt x="1559" y="2997"/>
                </a:lnTo>
                <a:lnTo>
                  <a:pt x="1566" y="2975"/>
                </a:lnTo>
                <a:lnTo>
                  <a:pt x="1570" y="2952"/>
                </a:lnTo>
                <a:lnTo>
                  <a:pt x="1570" y="2466"/>
                </a:lnTo>
                <a:lnTo>
                  <a:pt x="1594" y="2438"/>
                </a:lnTo>
                <a:lnTo>
                  <a:pt x="1616" y="2406"/>
                </a:lnTo>
                <a:lnTo>
                  <a:pt x="1633" y="2373"/>
                </a:lnTo>
                <a:lnTo>
                  <a:pt x="1645" y="2337"/>
                </a:lnTo>
                <a:lnTo>
                  <a:pt x="1653" y="2298"/>
                </a:lnTo>
                <a:lnTo>
                  <a:pt x="1655" y="2258"/>
                </a:lnTo>
                <a:lnTo>
                  <a:pt x="1652" y="2217"/>
                </a:lnTo>
                <a:lnTo>
                  <a:pt x="1643" y="2177"/>
                </a:lnTo>
                <a:lnTo>
                  <a:pt x="1631" y="2139"/>
                </a:lnTo>
                <a:lnTo>
                  <a:pt x="1612" y="2103"/>
                </a:lnTo>
                <a:lnTo>
                  <a:pt x="1590" y="2071"/>
                </a:lnTo>
                <a:lnTo>
                  <a:pt x="1563" y="2042"/>
                </a:lnTo>
                <a:lnTo>
                  <a:pt x="1533" y="2017"/>
                </a:lnTo>
                <a:lnTo>
                  <a:pt x="1499" y="1996"/>
                </a:lnTo>
                <a:lnTo>
                  <a:pt x="1464" y="1980"/>
                </a:lnTo>
                <a:lnTo>
                  <a:pt x="1425" y="1970"/>
                </a:lnTo>
                <a:lnTo>
                  <a:pt x="1384" y="1965"/>
                </a:lnTo>
                <a:lnTo>
                  <a:pt x="1369" y="1965"/>
                </a:lnTo>
                <a:lnTo>
                  <a:pt x="1352" y="1965"/>
                </a:lnTo>
                <a:close/>
                <a:moveTo>
                  <a:pt x="1352" y="454"/>
                </a:moveTo>
                <a:lnTo>
                  <a:pt x="1287" y="458"/>
                </a:lnTo>
                <a:lnTo>
                  <a:pt x="1224" y="468"/>
                </a:lnTo>
                <a:lnTo>
                  <a:pt x="1163" y="484"/>
                </a:lnTo>
                <a:lnTo>
                  <a:pt x="1104" y="505"/>
                </a:lnTo>
                <a:lnTo>
                  <a:pt x="1047" y="533"/>
                </a:lnTo>
                <a:lnTo>
                  <a:pt x="995" y="565"/>
                </a:lnTo>
                <a:lnTo>
                  <a:pt x="945" y="603"/>
                </a:lnTo>
                <a:lnTo>
                  <a:pt x="900" y="644"/>
                </a:lnTo>
                <a:lnTo>
                  <a:pt x="859" y="690"/>
                </a:lnTo>
                <a:lnTo>
                  <a:pt x="822" y="741"/>
                </a:lnTo>
                <a:lnTo>
                  <a:pt x="790" y="793"/>
                </a:lnTo>
                <a:lnTo>
                  <a:pt x="762" y="850"/>
                </a:lnTo>
                <a:lnTo>
                  <a:pt x="741" y="909"/>
                </a:lnTo>
                <a:lnTo>
                  <a:pt x="725" y="971"/>
                </a:lnTo>
                <a:lnTo>
                  <a:pt x="715" y="1034"/>
                </a:lnTo>
                <a:lnTo>
                  <a:pt x="712" y="1100"/>
                </a:lnTo>
                <a:lnTo>
                  <a:pt x="712" y="1420"/>
                </a:lnTo>
                <a:lnTo>
                  <a:pt x="1993" y="1420"/>
                </a:lnTo>
                <a:lnTo>
                  <a:pt x="1993" y="1100"/>
                </a:lnTo>
                <a:lnTo>
                  <a:pt x="1989" y="1034"/>
                </a:lnTo>
                <a:lnTo>
                  <a:pt x="1979" y="971"/>
                </a:lnTo>
                <a:lnTo>
                  <a:pt x="1964" y="909"/>
                </a:lnTo>
                <a:lnTo>
                  <a:pt x="1942" y="850"/>
                </a:lnTo>
                <a:lnTo>
                  <a:pt x="1914" y="793"/>
                </a:lnTo>
                <a:lnTo>
                  <a:pt x="1882" y="741"/>
                </a:lnTo>
                <a:lnTo>
                  <a:pt x="1846" y="690"/>
                </a:lnTo>
                <a:lnTo>
                  <a:pt x="1804" y="644"/>
                </a:lnTo>
                <a:lnTo>
                  <a:pt x="1759" y="603"/>
                </a:lnTo>
                <a:lnTo>
                  <a:pt x="1710" y="565"/>
                </a:lnTo>
                <a:lnTo>
                  <a:pt x="1657" y="533"/>
                </a:lnTo>
                <a:lnTo>
                  <a:pt x="1601" y="505"/>
                </a:lnTo>
                <a:lnTo>
                  <a:pt x="1542" y="484"/>
                </a:lnTo>
                <a:lnTo>
                  <a:pt x="1481" y="468"/>
                </a:lnTo>
                <a:lnTo>
                  <a:pt x="1418" y="458"/>
                </a:lnTo>
                <a:lnTo>
                  <a:pt x="1352" y="454"/>
                </a:lnTo>
                <a:close/>
                <a:moveTo>
                  <a:pt x="1351" y="0"/>
                </a:moveTo>
                <a:lnTo>
                  <a:pt x="1353" y="0"/>
                </a:lnTo>
                <a:lnTo>
                  <a:pt x="1369" y="0"/>
                </a:lnTo>
                <a:lnTo>
                  <a:pt x="1384" y="0"/>
                </a:lnTo>
                <a:lnTo>
                  <a:pt x="1468" y="6"/>
                </a:lnTo>
                <a:lnTo>
                  <a:pt x="1549" y="16"/>
                </a:lnTo>
                <a:lnTo>
                  <a:pt x="1628" y="34"/>
                </a:lnTo>
                <a:lnTo>
                  <a:pt x="1706" y="57"/>
                </a:lnTo>
                <a:lnTo>
                  <a:pt x="1781" y="86"/>
                </a:lnTo>
                <a:lnTo>
                  <a:pt x="1852" y="119"/>
                </a:lnTo>
                <a:lnTo>
                  <a:pt x="1921" y="159"/>
                </a:lnTo>
                <a:lnTo>
                  <a:pt x="1986" y="203"/>
                </a:lnTo>
                <a:lnTo>
                  <a:pt x="2048" y="251"/>
                </a:lnTo>
                <a:lnTo>
                  <a:pt x="2107" y="304"/>
                </a:lnTo>
                <a:lnTo>
                  <a:pt x="2162" y="361"/>
                </a:lnTo>
                <a:lnTo>
                  <a:pt x="2212" y="422"/>
                </a:lnTo>
                <a:lnTo>
                  <a:pt x="2258" y="486"/>
                </a:lnTo>
                <a:lnTo>
                  <a:pt x="2300" y="553"/>
                </a:lnTo>
                <a:lnTo>
                  <a:pt x="2337" y="624"/>
                </a:lnTo>
                <a:lnTo>
                  <a:pt x="2368" y="698"/>
                </a:lnTo>
                <a:lnTo>
                  <a:pt x="2395" y="774"/>
                </a:lnTo>
                <a:lnTo>
                  <a:pt x="2417" y="853"/>
                </a:lnTo>
                <a:lnTo>
                  <a:pt x="2432" y="933"/>
                </a:lnTo>
                <a:lnTo>
                  <a:pt x="2441" y="1015"/>
                </a:lnTo>
                <a:lnTo>
                  <a:pt x="2444" y="1100"/>
                </a:lnTo>
                <a:lnTo>
                  <a:pt x="2444" y="1420"/>
                </a:lnTo>
                <a:lnTo>
                  <a:pt x="2513" y="1420"/>
                </a:lnTo>
                <a:lnTo>
                  <a:pt x="2544" y="1423"/>
                </a:lnTo>
                <a:lnTo>
                  <a:pt x="2573" y="1433"/>
                </a:lnTo>
                <a:lnTo>
                  <a:pt x="2601" y="1448"/>
                </a:lnTo>
                <a:lnTo>
                  <a:pt x="2625" y="1467"/>
                </a:lnTo>
                <a:lnTo>
                  <a:pt x="2648" y="1492"/>
                </a:lnTo>
                <a:lnTo>
                  <a:pt x="2667" y="1520"/>
                </a:lnTo>
                <a:lnTo>
                  <a:pt x="2683" y="1551"/>
                </a:lnTo>
                <a:lnTo>
                  <a:pt x="2695" y="1587"/>
                </a:lnTo>
                <a:lnTo>
                  <a:pt x="2702" y="1624"/>
                </a:lnTo>
                <a:lnTo>
                  <a:pt x="2705" y="1664"/>
                </a:lnTo>
                <a:lnTo>
                  <a:pt x="2705" y="3271"/>
                </a:lnTo>
                <a:lnTo>
                  <a:pt x="2702" y="3311"/>
                </a:lnTo>
                <a:lnTo>
                  <a:pt x="2695" y="3349"/>
                </a:lnTo>
                <a:lnTo>
                  <a:pt x="2683" y="3384"/>
                </a:lnTo>
                <a:lnTo>
                  <a:pt x="2667" y="3416"/>
                </a:lnTo>
                <a:lnTo>
                  <a:pt x="2648" y="3444"/>
                </a:lnTo>
                <a:lnTo>
                  <a:pt x="2625" y="3468"/>
                </a:lnTo>
                <a:lnTo>
                  <a:pt x="2601" y="3489"/>
                </a:lnTo>
                <a:lnTo>
                  <a:pt x="2573" y="3504"/>
                </a:lnTo>
                <a:lnTo>
                  <a:pt x="2544" y="3513"/>
                </a:lnTo>
                <a:lnTo>
                  <a:pt x="2513" y="3516"/>
                </a:lnTo>
                <a:lnTo>
                  <a:pt x="192" y="3516"/>
                </a:lnTo>
                <a:lnTo>
                  <a:pt x="161" y="3513"/>
                </a:lnTo>
                <a:lnTo>
                  <a:pt x="132" y="3504"/>
                </a:lnTo>
                <a:lnTo>
                  <a:pt x="104" y="3489"/>
                </a:lnTo>
                <a:lnTo>
                  <a:pt x="78" y="3468"/>
                </a:lnTo>
                <a:lnTo>
                  <a:pt x="57" y="3444"/>
                </a:lnTo>
                <a:lnTo>
                  <a:pt x="37" y="3416"/>
                </a:lnTo>
                <a:lnTo>
                  <a:pt x="21" y="3384"/>
                </a:lnTo>
                <a:lnTo>
                  <a:pt x="10" y="3349"/>
                </a:lnTo>
                <a:lnTo>
                  <a:pt x="2" y="3311"/>
                </a:lnTo>
                <a:lnTo>
                  <a:pt x="0" y="3271"/>
                </a:lnTo>
                <a:lnTo>
                  <a:pt x="0" y="1664"/>
                </a:lnTo>
                <a:lnTo>
                  <a:pt x="2" y="1624"/>
                </a:lnTo>
                <a:lnTo>
                  <a:pt x="10" y="1587"/>
                </a:lnTo>
                <a:lnTo>
                  <a:pt x="21" y="1551"/>
                </a:lnTo>
                <a:lnTo>
                  <a:pt x="37" y="1520"/>
                </a:lnTo>
                <a:lnTo>
                  <a:pt x="57" y="1492"/>
                </a:lnTo>
                <a:lnTo>
                  <a:pt x="78" y="1467"/>
                </a:lnTo>
                <a:lnTo>
                  <a:pt x="104" y="1448"/>
                </a:lnTo>
                <a:lnTo>
                  <a:pt x="132" y="1433"/>
                </a:lnTo>
                <a:lnTo>
                  <a:pt x="161" y="1423"/>
                </a:lnTo>
                <a:lnTo>
                  <a:pt x="192" y="1420"/>
                </a:lnTo>
                <a:lnTo>
                  <a:pt x="260" y="1420"/>
                </a:lnTo>
                <a:lnTo>
                  <a:pt x="260" y="1100"/>
                </a:lnTo>
                <a:lnTo>
                  <a:pt x="263" y="1015"/>
                </a:lnTo>
                <a:lnTo>
                  <a:pt x="273" y="933"/>
                </a:lnTo>
                <a:lnTo>
                  <a:pt x="288" y="853"/>
                </a:lnTo>
                <a:lnTo>
                  <a:pt x="309" y="774"/>
                </a:lnTo>
                <a:lnTo>
                  <a:pt x="336" y="698"/>
                </a:lnTo>
                <a:lnTo>
                  <a:pt x="367" y="624"/>
                </a:lnTo>
                <a:lnTo>
                  <a:pt x="405" y="553"/>
                </a:lnTo>
                <a:lnTo>
                  <a:pt x="446" y="486"/>
                </a:lnTo>
                <a:lnTo>
                  <a:pt x="492" y="422"/>
                </a:lnTo>
                <a:lnTo>
                  <a:pt x="543" y="361"/>
                </a:lnTo>
                <a:lnTo>
                  <a:pt x="597" y="304"/>
                </a:lnTo>
                <a:lnTo>
                  <a:pt x="656" y="251"/>
                </a:lnTo>
                <a:lnTo>
                  <a:pt x="718" y="203"/>
                </a:lnTo>
                <a:lnTo>
                  <a:pt x="784" y="159"/>
                </a:lnTo>
                <a:lnTo>
                  <a:pt x="852" y="119"/>
                </a:lnTo>
                <a:lnTo>
                  <a:pt x="924" y="86"/>
                </a:lnTo>
                <a:lnTo>
                  <a:pt x="999" y="57"/>
                </a:lnTo>
                <a:lnTo>
                  <a:pt x="1076" y="34"/>
                </a:lnTo>
                <a:lnTo>
                  <a:pt x="1155" y="16"/>
                </a:lnTo>
                <a:lnTo>
                  <a:pt x="1237" y="6"/>
                </a:lnTo>
                <a:lnTo>
                  <a:pt x="1320" y="0"/>
                </a:lnTo>
                <a:lnTo>
                  <a:pt x="1335" y="0"/>
                </a:lnTo>
                <a:lnTo>
                  <a:pt x="135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1" name="Group 26"/>
          <p:cNvGrpSpPr>
            <a:grpSpLocks noChangeAspect="1"/>
          </p:cNvGrpSpPr>
          <p:nvPr/>
        </p:nvGrpSpPr>
        <p:grpSpPr bwMode="auto">
          <a:xfrm>
            <a:off x="9028158" y="3818965"/>
            <a:ext cx="571183" cy="376378"/>
            <a:chOff x="0" y="1024"/>
            <a:chExt cx="475" cy="313"/>
          </a:xfrm>
          <a:solidFill>
            <a:schemeClr val="accent5"/>
          </a:solidFill>
        </p:grpSpPr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150" y="1228"/>
              <a:ext cx="217" cy="63"/>
            </a:xfrm>
            <a:custGeom>
              <a:avLst/>
              <a:gdLst>
                <a:gd name="T0" fmla="*/ 0 w 1518"/>
                <a:gd name="T1" fmla="*/ 0 h 442"/>
                <a:gd name="T2" fmla="*/ 1518 w 1518"/>
                <a:gd name="T3" fmla="*/ 0 h 442"/>
                <a:gd name="T4" fmla="*/ 1518 w 1518"/>
                <a:gd name="T5" fmla="*/ 246 h 442"/>
                <a:gd name="T6" fmla="*/ 917 w 1518"/>
                <a:gd name="T7" fmla="*/ 246 h 442"/>
                <a:gd name="T8" fmla="*/ 917 w 1518"/>
                <a:gd name="T9" fmla="*/ 353 h 442"/>
                <a:gd name="T10" fmla="*/ 1457 w 1518"/>
                <a:gd name="T11" fmla="*/ 353 h 442"/>
                <a:gd name="T12" fmla="*/ 1457 w 1518"/>
                <a:gd name="T13" fmla="*/ 442 h 442"/>
                <a:gd name="T14" fmla="*/ 0 w 1518"/>
                <a:gd name="T15" fmla="*/ 442 h 442"/>
                <a:gd name="T16" fmla="*/ 0 w 1518"/>
                <a:gd name="T17" fmla="*/ 353 h 442"/>
                <a:gd name="T18" fmla="*/ 463 w 1518"/>
                <a:gd name="T19" fmla="*/ 353 h 442"/>
                <a:gd name="T20" fmla="*/ 463 w 1518"/>
                <a:gd name="T21" fmla="*/ 246 h 442"/>
                <a:gd name="T22" fmla="*/ 0 w 1518"/>
                <a:gd name="T23" fmla="*/ 246 h 442"/>
                <a:gd name="T24" fmla="*/ 0 w 1518"/>
                <a:gd name="T2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8" h="442">
                  <a:moveTo>
                    <a:pt x="0" y="0"/>
                  </a:moveTo>
                  <a:lnTo>
                    <a:pt x="1518" y="0"/>
                  </a:lnTo>
                  <a:lnTo>
                    <a:pt x="1518" y="246"/>
                  </a:lnTo>
                  <a:lnTo>
                    <a:pt x="917" y="246"/>
                  </a:lnTo>
                  <a:lnTo>
                    <a:pt x="917" y="353"/>
                  </a:lnTo>
                  <a:lnTo>
                    <a:pt x="1457" y="353"/>
                  </a:lnTo>
                  <a:lnTo>
                    <a:pt x="1457" y="442"/>
                  </a:lnTo>
                  <a:lnTo>
                    <a:pt x="0" y="442"/>
                  </a:lnTo>
                  <a:lnTo>
                    <a:pt x="0" y="353"/>
                  </a:lnTo>
                  <a:lnTo>
                    <a:pt x="463" y="353"/>
                  </a:lnTo>
                  <a:lnTo>
                    <a:pt x="463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65" y="1024"/>
              <a:ext cx="370" cy="155"/>
            </a:xfrm>
            <a:custGeom>
              <a:avLst/>
              <a:gdLst>
                <a:gd name="T0" fmla="*/ 0 w 2587"/>
                <a:gd name="T1" fmla="*/ 0 h 1079"/>
                <a:gd name="T2" fmla="*/ 2587 w 2587"/>
                <a:gd name="T3" fmla="*/ 0 h 1079"/>
                <a:gd name="T4" fmla="*/ 2587 w 2587"/>
                <a:gd name="T5" fmla="*/ 1079 h 1079"/>
                <a:gd name="T6" fmla="*/ 2398 w 2587"/>
                <a:gd name="T7" fmla="*/ 1079 h 1079"/>
                <a:gd name="T8" fmla="*/ 2398 w 2587"/>
                <a:gd name="T9" fmla="*/ 190 h 1079"/>
                <a:gd name="T10" fmla="*/ 188 w 2587"/>
                <a:gd name="T11" fmla="*/ 190 h 1079"/>
                <a:gd name="T12" fmla="*/ 188 w 2587"/>
                <a:gd name="T13" fmla="*/ 595 h 1079"/>
                <a:gd name="T14" fmla="*/ 0 w 2587"/>
                <a:gd name="T15" fmla="*/ 595 h 1079"/>
                <a:gd name="T16" fmla="*/ 0 w 2587"/>
                <a:gd name="T17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7" h="1079">
                  <a:moveTo>
                    <a:pt x="0" y="0"/>
                  </a:moveTo>
                  <a:lnTo>
                    <a:pt x="2587" y="0"/>
                  </a:lnTo>
                  <a:lnTo>
                    <a:pt x="2587" y="1079"/>
                  </a:lnTo>
                  <a:lnTo>
                    <a:pt x="2398" y="1079"/>
                  </a:lnTo>
                  <a:lnTo>
                    <a:pt x="2398" y="190"/>
                  </a:lnTo>
                  <a:lnTo>
                    <a:pt x="188" y="190"/>
                  </a:lnTo>
                  <a:lnTo>
                    <a:pt x="188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/>
            <p:cNvSpPr>
              <a:spLocks noEditPoints="1"/>
            </p:cNvSpPr>
            <p:nvPr/>
          </p:nvSpPr>
          <p:spPr bwMode="auto">
            <a:xfrm>
              <a:off x="0" y="1118"/>
              <a:ext cx="141" cy="213"/>
            </a:xfrm>
            <a:custGeom>
              <a:avLst/>
              <a:gdLst>
                <a:gd name="T0" fmla="*/ 515 w 988"/>
                <a:gd name="T1" fmla="*/ 1320 h 1491"/>
                <a:gd name="T2" fmla="*/ 500 w 988"/>
                <a:gd name="T3" fmla="*/ 1323 h 1491"/>
                <a:gd name="T4" fmla="*/ 487 w 988"/>
                <a:gd name="T5" fmla="*/ 1330 h 1491"/>
                <a:gd name="T6" fmla="*/ 476 w 988"/>
                <a:gd name="T7" fmla="*/ 1340 h 1491"/>
                <a:gd name="T8" fmla="*/ 470 w 988"/>
                <a:gd name="T9" fmla="*/ 1354 h 1491"/>
                <a:gd name="T10" fmla="*/ 467 w 988"/>
                <a:gd name="T11" fmla="*/ 1368 h 1491"/>
                <a:gd name="T12" fmla="*/ 470 w 988"/>
                <a:gd name="T13" fmla="*/ 1384 h 1491"/>
                <a:gd name="T14" fmla="*/ 476 w 988"/>
                <a:gd name="T15" fmla="*/ 1396 h 1491"/>
                <a:gd name="T16" fmla="*/ 487 w 988"/>
                <a:gd name="T17" fmla="*/ 1406 h 1491"/>
                <a:gd name="T18" fmla="*/ 500 w 988"/>
                <a:gd name="T19" fmla="*/ 1414 h 1491"/>
                <a:gd name="T20" fmla="*/ 515 w 988"/>
                <a:gd name="T21" fmla="*/ 1416 h 1491"/>
                <a:gd name="T22" fmla="*/ 530 w 988"/>
                <a:gd name="T23" fmla="*/ 1414 h 1491"/>
                <a:gd name="T24" fmla="*/ 543 w 988"/>
                <a:gd name="T25" fmla="*/ 1407 h 1491"/>
                <a:gd name="T26" fmla="*/ 554 w 988"/>
                <a:gd name="T27" fmla="*/ 1397 h 1491"/>
                <a:gd name="T28" fmla="*/ 560 w 988"/>
                <a:gd name="T29" fmla="*/ 1384 h 1491"/>
                <a:gd name="T30" fmla="*/ 563 w 988"/>
                <a:gd name="T31" fmla="*/ 1368 h 1491"/>
                <a:gd name="T32" fmla="*/ 560 w 988"/>
                <a:gd name="T33" fmla="*/ 1354 h 1491"/>
                <a:gd name="T34" fmla="*/ 554 w 988"/>
                <a:gd name="T35" fmla="*/ 1340 h 1491"/>
                <a:gd name="T36" fmla="*/ 543 w 988"/>
                <a:gd name="T37" fmla="*/ 1330 h 1491"/>
                <a:gd name="T38" fmla="*/ 530 w 988"/>
                <a:gd name="T39" fmla="*/ 1323 h 1491"/>
                <a:gd name="T40" fmla="*/ 515 w 988"/>
                <a:gd name="T41" fmla="*/ 1320 h 1491"/>
                <a:gd name="T42" fmla="*/ 143 w 988"/>
                <a:gd name="T43" fmla="*/ 144 h 1491"/>
                <a:gd name="T44" fmla="*/ 143 w 988"/>
                <a:gd name="T45" fmla="*/ 1244 h 1491"/>
                <a:gd name="T46" fmla="*/ 845 w 988"/>
                <a:gd name="T47" fmla="*/ 1244 h 1491"/>
                <a:gd name="T48" fmla="*/ 845 w 988"/>
                <a:gd name="T49" fmla="*/ 144 h 1491"/>
                <a:gd name="T50" fmla="*/ 143 w 988"/>
                <a:gd name="T51" fmla="*/ 144 h 1491"/>
                <a:gd name="T52" fmla="*/ 0 w 988"/>
                <a:gd name="T53" fmla="*/ 0 h 1491"/>
                <a:gd name="T54" fmla="*/ 988 w 988"/>
                <a:gd name="T55" fmla="*/ 0 h 1491"/>
                <a:gd name="T56" fmla="*/ 988 w 988"/>
                <a:gd name="T57" fmla="*/ 1491 h 1491"/>
                <a:gd name="T58" fmla="*/ 0 w 988"/>
                <a:gd name="T59" fmla="*/ 1491 h 1491"/>
                <a:gd name="T60" fmla="*/ 0 w 988"/>
                <a:gd name="T61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8" h="1491">
                  <a:moveTo>
                    <a:pt x="515" y="1320"/>
                  </a:moveTo>
                  <a:lnTo>
                    <a:pt x="500" y="1323"/>
                  </a:lnTo>
                  <a:lnTo>
                    <a:pt x="487" y="1330"/>
                  </a:lnTo>
                  <a:lnTo>
                    <a:pt x="476" y="1340"/>
                  </a:lnTo>
                  <a:lnTo>
                    <a:pt x="470" y="1354"/>
                  </a:lnTo>
                  <a:lnTo>
                    <a:pt x="467" y="1368"/>
                  </a:lnTo>
                  <a:lnTo>
                    <a:pt x="470" y="1384"/>
                  </a:lnTo>
                  <a:lnTo>
                    <a:pt x="476" y="1396"/>
                  </a:lnTo>
                  <a:lnTo>
                    <a:pt x="487" y="1406"/>
                  </a:lnTo>
                  <a:lnTo>
                    <a:pt x="500" y="1414"/>
                  </a:lnTo>
                  <a:lnTo>
                    <a:pt x="515" y="1416"/>
                  </a:lnTo>
                  <a:lnTo>
                    <a:pt x="530" y="1414"/>
                  </a:lnTo>
                  <a:lnTo>
                    <a:pt x="543" y="1407"/>
                  </a:lnTo>
                  <a:lnTo>
                    <a:pt x="554" y="1397"/>
                  </a:lnTo>
                  <a:lnTo>
                    <a:pt x="560" y="1384"/>
                  </a:lnTo>
                  <a:lnTo>
                    <a:pt x="563" y="1368"/>
                  </a:lnTo>
                  <a:lnTo>
                    <a:pt x="560" y="1354"/>
                  </a:lnTo>
                  <a:lnTo>
                    <a:pt x="554" y="1340"/>
                  </a:lnTo>
                  <a:lnTo>
                    <a:pt x="543" y="1330"/>
                  </a:lnTo>
                  <a:lnTo>
                    <a:pt x="530" y="1323"/>
                  </a:lnTo>
                  <a:lnTo>
                    <a:pt x="515" y="1320"/>
                  </a:lnTo>
                  <a:close/>
                  <a:moveTo>
                    <a:pt x="143" y="144"/>
                  </a:moveTo>
                  <a:lnTo>
                    <a:pt x="143" y="1244"/>
                  </a:lnTo>
                  <a:lnTo>
                    <a:pt x="845" y="1244"/>
                  </a:lnTo>
                  <a:lnTo>
                    <a:pt x="845" y="144"/>
                  </a:lnTo>
                  <a:lnTo>
                    <a:pt x="143" y="144"/>
                  </a:lnTo>
                  <a:close/>
                  <a:moveTo>
                    <a:pt x="0" y="0"/>
                  </a:moveTo>
                  <a:lnTo>
                    <a:pt x="988" y="0"/>
                  </a:lnTo>
                  <a:lnTo>
                    <a:pt x="988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/>
            <p:cNvSpPr>
              <a:spLocks noEditPoints="1"/>
            </p:cNvSpPr>
            <p:nvPr/>
          </p:nvSpPr>
          <p:spPr bwMode="auto">
            <a:xfrm>
              <a:off x="376" y="1187"/>
              <a:ext cx="99" cy="150"/>
            </a:xfrm>
            <a:custGeom>
              <a:avLst/>
              <a:gdLst>
                <a:gd name="T0" fmla="*/ 338 w 689"/>
                <a:gd name="T1" fmla="*/ 936 h 1050"/>
                <a:gd name="T2" fmla="*/ 320 w 689"/>
                <a:gd name="T3" fmla="*/ 954 h 1050"/>
                <a:gd name="T4" fmla="*/ 320 w 689"/>
                <a:gd name="T5" fmla="*/ 982 h 1050"/>
                <a:gd name="T6" fmla="*/ 338 w 689"/>
                <a:gd name="T7" fmla="*/ 1002 h 1050"/>
                <a:gd name="T8" fmla="*/ 366 w 689"/>
                <a:gd name="T9" fmla="*/ 1002 h 1050"/>
                <a:gd name="T10" fmla="*/ 386 w 689"/>
                <a:gd name="T11" fmla="*/ 982 h 1050"/>
                <a:gd name="T12" fmla="*/ 386 w 689"/>
                <a:gd name="T13" fmla="*/ 954 h 1050"/>
                <a:gd name="T14" fmla="*/ 366 w 689"/>
                <a:gd name="T15" fmla="*/ 936 h 1050"/>
                <a:gd name="T16" fmla="*/ 100 w 689"/>
                <a:gd name="T17" fmla="*/ 160 h 1050"/>
                <a:gd name="T18" fmla="*/ 124 w 689"/>
                <a:gd name="T19" fmla="*/ 882 h 1050"/>
                <a:gd name="T20" fmla="*/ 188 w 689"/>
                <a:gd name="T21" fmla="*/ 882 h 1050"/>
                <a:gd name="T22" fmla="*/ 269 w 689"/>
                <a:gd name="T23" fmla="*/ 882 h 1050"/>
                <a:gd name="T24" fmla="*/ 361 w 689"/>
                <a:gd name="T25" fmla="*/ 882 h 1050"/>
                <a:gd name="T26" fmla="*/ 456 w 689"/>
                <a:gd name="T27" fmla="*/ 882 h 1050"/>
                <a:gd name="T28" fmla="*/ 547 w 689"/>
                <a:gd name="T29" fmla="*/ 882 h 1050"/>
                <a:gd name="T30" fmla="*/ 589 w 689"/>
                <a:gd name="T31" fmla="*/ 160 h 1050"/>
                <a:gd name="T32" fmla="*/ 269 w 689"/>
                <a:gd name="T33" fmla="*/ 95 h 1050"/>
                <a:gd name="T34" fmla="*/ 447 w 689"/>
                <a:gd name="T35" fmla="*/ 108 h 1050"/>
                <a:gd name="T36" fmla="*/ 269 w 689"/>
                <a:gd name="T37" fmla="*/ 95 h 1050"/>
                <a:gd name="T38" fmla="*/ 355 w 689"/>
                <a:gd name="T39" fmla="*/ 44 h 1050"/>
                <a:gd name="T40" fmla="*/ 347 w 689"/>
                <a:gd name="T41" fmla="*/ 48 h 1050"/>
                <a:gd name="T42" fmla="*/ 343 w 689"/>
                <a:gd name="T43" fmla="*/ 55 h 1050"/>
                <a:gd name="T44" fmla="*/ 344 w 689"/>
                <a:gd name="T45" fmla="*/ 63 h 1050"/>
                <a:gd name="T46" fmla="*/ 349 w 689"/>
                <a:gd name="T47" fmla="*/ 71 h 1050"/>
                <a:gd name="T48" fmla="*/ 359 w 689"/>
                <a:gd name="T49" fmla="*/ 74 h 1050"/>
                <a:gd name="T50" fmla="*/ 367 w 689"/>
                <a:gd name="T51" fmla="*/ 71 h 1050"/>
                <a:gd name="T52" fmla="*/ 372 w 689"/>
                <a:gd name="T53" fmla="*/ 63 h 1050"/>
                <a:gd name="T54" fmla="*/ 373 w 689"/>
                <a:gd name="T55" fmla="*/ 55 h 1050"/>
                <a:gd name="T56" fmla="*/ 369 w 689"/>
                <a:gd name="T57" fmla="*/ 48 h 1050"/>
                <a:gd name="T58" fmla="*/ 362 w 689"/>
                <a:gd name="T59" fmla="*/ 44 h 1050"/>
                <a:gd name="T60" fmla="*/ 0 w 689"/>
                <a:gd name="T61" fmla="*/ 0 h 1050"/>
                <a:gd name="T62" fmla="*/ 689 w 689"/>
                <a:gd name="T63" fmla="*/ 1050 h 1050"/>
                <a:gd name="T64" fmla="*/ 0 w 689"/>
                <a:gd name="T65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9" h="1050">
                  <a:moveTo>
                    <a:pt x="353" y="933"/>
                  </a:moveTo>
                  <a:lnTo>
                    <a:pt x="338" y="936"/>
                  </a:lnTo>
                  <a:lnTo>
                    <a:pt x="327" y="943"/>
                  </a:lnTo>
                  <a:lnTo>
                    <a:pt x="320" y="954"/>
                  </a:lnTo>
                  <a:lnTo>
                    <a:pt x="316" y="969"/>
                  </a:lnTo>
                  <a:lnTo>
                    <a:pt x="320" y="982"/>
                  </a:lnTo>
                  <a:lnTo>
                    <a:pt x="327" y="994"/>
                  </a:lnTo>
                  <a:lnTo>
                    <a:pt x="338" y="1002"/>
                  </a:lnTo>
                  <a:lnTo>
                    <a:pt x="353" y="1005"/>
                  </a:lnTo>
                  <a:lnTo>
                    <a:pt x="366" y="1002"/>
                  </a:lnTo>
                  <a:lnTo>
                    <a:pt x="377" y="994"/>
                  </a:lnTo>
                  <a:lnTo>
                    <a:pt x="386" y="982"/>
                  </a:lnTo>
                  <a:lnTo>
                    <a:pt x="388" y="969"/>
                  </a:lnTo>
                  <a:lnTo>
                    <a:pt x="386" y="954"/>
                  </a:lnTo>
                  <a:lnTo>
                    <a:pt x="377" y="943"/>
                  </a:lnTo>
                  <a:lnTo>
                    <a:pt x="366" y="936"/>
                  </a:lnTo>
                  <a:lnTo>
                    <a:pt x="353" y="933"/>
                  </a:lnTo>
                  <a:close/>
                  <a:moveTo>
                    <a:pt x="100" y="160"/>
                  </a:moveTo>
                  <a:lnTo>
                    <a:pt x="100" y="882"/>
                  </a:lnTo>
                  <a:lnTo>
                    <a:pt x="124" y="882"/>
                  </a:lnTo>
                  <a:lnTo>
                    <a:pt x="153" y="882"/>
                  </a:lnTo>
                  <a:lnTo>
                    <a:pt x="188" y="882"/>
                  </a:lnTo>
                  <a:lnTo>
                    <a:pt x="227" y="882"/>
                  </a:lnTo>
                  <a:lnTo>
                    <a:pt x="269" y="882"/>
                  </a:lnTo>
                  <a:lnTo>
                    <a:pt x="314" y="882"/>
                  </a:lnTo>
                  <a:lnTo>
                    <a:pt x="361" y="882"/>
                  </a:lnTo>
                  <a:lnTo>
                    <a:pt x="408" y="882"/>
                  </a:lnTo>
                  <a:lnTo>
                    <a:pt x="456" y="882"/>
                  </a:lnTo>
                  <a:lnTo>
                    <a:pt x="502" y="882"/>
                  </a:lnTo>
                  <a:lnTo>
                    <a:pt x="547" y="882"/>
                  </a:lnTo>
                  <a:lnTo>
                    <a:pt x="589" y="881"/>
                  </a:lnTo>
                  <a:lnTo>
                    <a:pt x="589" y="160"/>
                  </a:lnTo>
                  <a:lnTo>
                    <a:pt x="100" y="160"/>
                  </a:lnTo>
                  <a:close/>
                  <a:moveTo>
                    <a:pt x="269" y="95"/>
                  </a:moveTo>
                  <a:lnTo>
                    <a:pt x="269" y="108"/>
                  </a:lnTo>
                  <a:lnTo>
                    <a:pt x="447" y="108"/>
                  </a:lnTo>
                  <a:lnTo>
                    <a:pt x="447" y="95"/>
                  </a:lnTo>
                  <a:lnTo>
                    <a:pt x="269" y="95"/>
                  </a:lnTo>
                  <a:close/>
                  <a:moveTo>
                    <a:pt x="359" y="44"/>
                  </a:moveTo>
                  <a:lnTo>
                    <a:pt x="355" y="44"/>
                  </a:lnTo>
                  <a:lnTo>
                    <a:pt x="350" y="46"/>
                  </a:lnTo>
                  <a:lnTo>
                    <a:pt x="347" y="48"/>
                  </a:lnTo>
                  <a:lnTo>
                    <a:pt x="345" y="51"/>
                  </a:lnTo>
                  <a:lnTo>
                    <a:pt x="343" y="55"/>
                  </a:lnTo>
                  <a:lnTo>
                    <a:pt x="343" y="58"/>
                  </a:lnTo>
                  <a:lnTo>
                    <a:pt x="344" y="63"/>
                  </a:lnTo>
                  <a:lnTo>
                    <a:pt x="346" y="68"/>
                  </a:lnTo>
                  <a:lnTo>
                    <a:pt x="349" y="71"/>
                  </a:lnTo>
                  <a:lnTo>
                    <a:pt x="354" y="73"/>
                  </a:lnTo>
                  <a:lnTo>
                    <a:pt x="359" y="74"/>
                  </a:lnTo>
                  <a:lnTo>
                    <a:pt x="363" y="73"/>
                  </a:lnTo>
                  <a:lnTo>
                    <a:pt x="367" y="71"/>
                  </a:lnTo>
                  <a:lnTo>
                    <a:pt x="370" y="68"/>
                  </a:lnTo>
                  <a:lnTo>
                    <a:pt x="372" y="63"/>
                  </a:lnTo>
                  <a:lnTo>
                    <a:pt x="373" y="58"/>
                  </a:lnTo>
                  <a:lnTo>
                    <a:pt x="373" y="55"/>
                  </a:lnTo>
                  <a:lnTo>
                    <a:pt x="371" y="51"/>
                  </a:lnTo>
                  <a:lnTo>
                    <a:pt x="369" y="48"/>
                  </a:lnTo>
                  <a:lnTo>
                    <a:pt x="366" y="46"/>
                  </a:lnTo>
                  <a:lnTo>
                    <a:pt x="362" y="44"/>
                  </a:lnTo>
                  <a:lnTo>
                    <a:pt x="359" y="44"/>
                  </a:lnTo>
                  <a:close/>
                  <a:moveTo>
                    <a:pt x="0" y="0"/>
                  </a:moveTo>
                  <a:lnTo>
                    <a:pt x="689" y="0"/>
                  </a:lnTo>
                  <a:lnTo>
                    <a:pt x="689" y="1050"/>
                  </a:lnTo>
                  <a:lnTo>
                    <a:pt x="0" y="1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Freeform 36"/>
          <p:cNvSpPr>
            <a:spLocks noEditPoints="1"/>
          </p:cNvSpPr>
          <p:nvPr/>
        </p:nvSpPr>
        <p:spPr bwMode="auto">
          <a:xfrm>
            <a:off x="10267386" y="4869638"/>
            <a:ext cx="404985" cy="417850"/>
          </a:xfrm>
          <a:custGeom>
            <a:avLst/>
            <a:gdLst>
              <a:gd name="T0" fmla="*/ 2696 w 2974"/>
              <a:gd name="T1" fmla="*/ 2647 h 3175"/>
              <a:gd name="T2" fmla="*/ 2653 w 2974"/>
              <a:gd name="T3" fmla="*/ 2702 h 3175"/>
              <a:gd name="T4" fmla="*/ 2653 w 2974"/>
              <a:gd name="T5" fmla="*/ 2768 h 3175"/>
              <a:gd name="T6" fmla="*/ 2696 w 2974"/>
              <a:gd name="T7" fmla="*/ 2823 h 3175"/>
              <a:gd name="T8" fmla="*/ 2761 w 2974"/>
              <a:gd name="T9" fmla="*/ 2837 h 3175"/>
              <a:gd name="T10" fmla="*/ 2822 w 2974"/>
              <a:gd name="T11" fmla="*/ 2808 h 3175"/>
              <a:gd name="T12" fmla="*/ 2852 w 2974"/>
              <a:gd name="T13" fmla="*/ 2746 h 3175"/>
              <a:gd name="T14" fmla="*/ 2836 w 2974"/>
              <a:gd name="T15" fmla="*/ 2680 h 3175"/>
              <a:gd name="T16" fmla="*/ 2783 w 2974"/>
              <a:gd name="T17" fmla="*/ 2637 h 3175"/>
              <a:gd name="T18" fmla="*/ 541 w 2974"/>
              <a:gd name="T19" fmla="*/ 0 h 3175"/>
              <a:gd name="T20" fmla="*/ 1190 w 2974"/>
              <a:gd name="T21" fmla="*/ 816 h 3175"/>
              <a:gd name="T22" fmla="*/ 2426 w 2974"/>
              <a:gd name="T23" fmla="*/ 379 h 3175"/>
              <a:gd name="T24" fmla="*/ 2762 w 2974"/>
              <a:gd name="T25" fmla="*/ 718 h 3175"/>
              <a:gd name="T26" fmla="*/ 2912 w 2974"/>
              <a:gd name="T27" fmla="*/ 2566 h 3175"/>
              <a:gd name="T28" fmla="*/ 2948 w 2974"/>
              <a:gd name="T29" fmla="*/ 2621 h 3175"/>
              <a:gd name="T30" fmla="*/ 2974 w 2974"/>
              <a:gd name="T31" fmla="*/ 2715 h 3175"/>
              <a:gd name="T32" fmla="*/ 2960 w 2974"/>
              <a:gd name="T33" fmla="*/ 2810 h 3175"/>
              <a:gd name="T34" fmla="*/ 2907 w 2974"/>
              <a:gd name="T35" fmla="*/ 2894 h 3175"/>
              <a:gd name="T36" fmla="*/ 2824 w 2974"/>
              <a:gd name="T37" fmla="*/ 2949 h 3175"/>
              <a:gd name="T38" fmla="*/ 2730 w 2974"/>
              <a:gd name="T39" fmla="*/ 2962 h 3175"/>
              <a:gd name="T40" fmla="*/ 2637 w 2974"/>
              <a:gd name="T41" fmla="*/ 2936 h 3175"/>
              <a:gd name="T42" fmla="*/ 2582 w 2974"/>
              <a:gd name="T43" fmla="*/ 2898 h 3175"/>
              <a:gd name="T44" fmla="*/ 1459 w 2974"/>
              <a:gd name="T45" fmla="*/ 2121 h 3175"/>
              <a:gd name="T46" fmla="*/ 1211 w 2974"/>
              <a:gd name="T47" fmla="*/ 2271 h 3175"/>
              <a:gd name="T48" fmla="*/ 1157 w 2974"/>
              <a:gd name="T49" fmla="*/ 2357 h 3175"/>
              <a:gd name="T50" fmla="*/ 1075 w 2974"/>
              <a:gd name="T51" fmla="*/ 2460 h 3175"/>
              <a:gd name="T52" fmla="*/ 974 w 2974"/>
              <a:gd name="T53" fmla="*/ 2572 h 3175"/>
              <a:gd name="T54" fmla="*/ 864 w 2974"/>
              <a:gd name="T55" fmla="*/ 2683 h 3175"/>
              <a:gd name="T56" fmla="*/ 754 w 2974"/>
              <a:gd name="T57" fmla="*/ 2786 h 3175"/>
              <a:gd name="T58" fmla="*/ 651 w 2974"/>
              <a:gd name="T59" fmla="*/ 2868 h 3175"/>
              <a:gd name="T60" fmla="*/ 566 w 2974"/>
              <a:gd name="T61" fmla="*/ 2923 h 3175"/>
              <a:gd name="T62" fmla="*/ 418 w 2974"/>
              <a:gd name="T63" fmla="*/ 3175 h 3175"/>
              <a:gd name="T64" fmla="*/ 238 w 2974"/>
              <a:gd name="T65" fmla="*/ 2625 h 3175"/>
              <a:gd name="T66" fmla="*/ 280 w 2974"/>
              <a:gd name="T67" fmla="*/ 2546 h 3175"/>
              <a:gd name="T68" fmla="*/ 355 w 2974"/>
              <a:gd name="T69" fmla="*/ 2448 h 3175"/>
              <a:gd name="T70" fmla="*/ 450 w 2974"/>
              <a:gd name="T71" fmla="*/ 2338 h 3175"/>
              <a:gd name="T72" fmla="*/ 558 w 2974"/>
              <a:gd name="T73" fmla="*/ 2225 h 3175"/>
              <a:gd name="T74" fmla="*/ 669 w 2974"/>
              <a:gd name="T75" fmla="*/ 2119 h 3175"/>
              <a:gd name="T76" fmla="*/ 775 w 2974"/>
              <a:gd name="T77" fmla="*/ 2029 h 3175"/>
              <a:gd name="T78" fmla="*/ 867 w 2974"/>
              <a:gd name="T79" fmla="*/ 1964 h 3175"/>
              <a:gd name="T80" fmla="*/ 859 w 2974"/>
              <a:gd name="T81" fmla="*/ 1882 h 3175"/>
              <a:gd name="T82" fmla="*/ 1339 w 2974"/>
              <a:gd name="T83" fmla="*/ 1635 h 3175"/>
              <a:gd name="T84" fmla="*/ 240 w 2974"/>
              <a:gd name="T85" fmla="*/ 1135 h 3175"/>
              <a:gd name="T86" fmla="*/ 480 w 2974"/>
              <a:gd name="T87" fmla="*/ 759 h 3175"/>
              <a:gd name="T88" fmla="*/ 541 w 2974"/>
              <a:gd name="T89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4" h="3175">
                <a:moveTo>
                  <a:pt x="2738" y="2632"/>
                </a:moveTo>
                <a:lnTo>
                  <a:pt x="2716" y="2637"/>
                </a:lnTo>
                <a:lnTo>
                  <a:pt x="2696" y="2647"/>
                </a:lnTo>
                <a:lnTo>
                  <a:pt x="2676" y="2662"/>
                </a:lnTo>
                <a:lnTo>
                  <a:pt x="2662" y="2680"/>
                </a:lnTo>
                <a:lnTo>
                  <a:pt x="2653" y="2702"/>
                </a:lnTo>
                <a:lnTo>
                  <a:pt x="2648" y="2724"/>
                </a:lnTo>
                <a:lnTo>
                  <a:pt x="2649" y="2746"/>
                </a:lnTo>
                <a:lnTo>
                  <a:pt x="2653" y="2768"/>
                </a:lnTo>
                <a:lnTo>
                  <a:pt x="2663" y="2789"/>
                </a:lnTo>
                <a:lnTo>
                  <a:pt x="2677" y="2808"/>
                </a:lnTo>
                <a:lnTo>
                  <a:pt x="2696" y="2823"/>
                </a:lnTo>
                <a:lnTo>
                  <a:pt x="2717" y="2833"/>
                </a:lnTo>
                <a:lnTo>
                  <a:pt x="2738" y="2837"/>
                </a:lnTo>
                <a:lnTo>
                  <a:pt x="2761" y="2837"/>
                </a:lnTo>
                <a:lnTo>
                  <a:pt x="2783" y="2832"/>
                </a:lnTo>
                <a:lnTo>
                  <a:pt x="2804" y="2823"/>
                </a:lnTo>
                <a:lnTo>
                  <a:pt x="2822" y="2808"/>
                </a:lnTo>
                <a:lnTo>
                  <a:pt x="2836" y="2789"/>
                </a:lnTo>
                <a:lnTo>
                  <a:pt x="2846" y="2768"/>
                </a:lnTo>
                <a:lnTo>
                  <a:pt x="2852" y="2746"/>
                </a:lnTo>
                <a:lnTo>
                  <a:pt x="2852" y="2724"/>
                </a:lnTo>
                <a:lnTo>
                  <a:pt x="2846" y="2701"/>
                </a:lnTo>
                <a:lnTo>
                  <a:pt x="2836" y="2680"/>
                </a:lnTo>
                <a:lnTo>
                  <a:pt x="2822" y="2662"/>
                </a:lnTo>
                <a:lnTo>
                  <a:pt x="2804" y="2647"/>
                </a:lnTo>
                <a:lnTo>
                  <a:pt x="2783" y="2637"/>
                </a:lnTo>
                <a:lnTo>
                  <a:pt x="2761" y="2632"/>
                </a:lnTo>
                <a:lnTo>
                  <a:pt x="2738" y="2632"/>
                </a:lnTo>
                <a:close/>
                <a:moveTo>
                  <a:pt x="541" y="0"/>
                </a:moveTo>
                <a:lnTo>
                  <a:pt x="541" y="0"/>
                </a:lnTo>
                <a:lnTo>
                  <a:pt x="1188" y="175"/>
                </a:lnTo>
                <a:lnTo>
                  <a:pt x="1190" y="816"/>
                </a:lnTo>
                <a:lnTo>
                  <a:pt x="1667" y="1301"/>
                </a:lnTo>
                <a:lnTo>
                  <a:pt x="2149" y="815"/>
                </a:lnTo>
                <a:lnTo>
                  <a:pt x="2426" y="379"/>
                </a:lnTo>
                <a:lnTo>
                  <a:pt x="2734" y="205"/>
                </a:lnTo>
                <a:lnTo>
                  <a:pt x="2933" y="407"/>
                </a:lnTo>
                <a:lnTo>
                  <a:pt x="2762" y="718"/>
                </a:lnTo>
                <a:lnTo>
                  <a:pt x="2331" y="999"/>
                </a:lnTo>
                <a:lnTo>
                  <a:pt x="1850" y="1487"/>
                </a:lnTo>
                <a:lnTo>
                  <a:pt x="2912" y="2566"/>
                </a:lnTo>
                <a:lnTo>
                  <a:pt x="2910" y="2567"/>
                </a:lnTo>
                <a:lnTo>
                  <a:pt x="2931" y="2593"/>
                </a:lnTo>
                <a:lnTo>
                  <a:pt x="2948" y="2621"/>
                </a:lnTo>
                <a:lnTo>
                  <a:pt x="2962" y="2651"/>
                </a:lnTo>
                <a:lnTo>
                  <a:pt x="2970" y="2683"/>
                </a:lnTo>
                <a:lnTo>
                  <a:pt x="2974" y="2715"/>
                </a:lnTo>
                <a:lnTo>
                  <a:pt x="2974" y="2747"/>
                </a:lnTo>
                <a:lnTo>
                  <a:pt x="2969" y="2779"/>
                </a:lnTo>
                <a:lnTo>
                  <a:pt x="2960" y="2810"/>
                </a:lnTo>
                <a:lnTo>
                  <a:pt x="2946" y="2840"/>
                </a:lnTo>
                <a:lnTo>
                  <a:pt x="2929" y="2868"/>
                </a:lnTo>
                <a:lnTo>
                  <a:pt x="2907" y="2894"/>
                </a:lnTo>
                <a:lnTo>
                  <a:pt x="2881" y="2917"/>
                </a:lnTo>
                <a:lnTo>
                  <a:pt x="2854" y="2935"/>
                </a:lnTo>
                <a:lnTo>
                  <a:pt x="2824" y="2949"/>
                </a:lnTo>
                <a:lnTo>
                  <a:pt x="2793" y="2957"/>
                </a:lnTo>
                <a:lnTo>
                  <a:pt x="2762" y="2962"/>
                </a:lnTo>
                <a:lnTo>
                  <a:pt x="2730" y="2962"/>
                </a:lnTo>
                <a:lnTo>
                  <a:pt x="2699" y="2958"/>
                </a:lnTo>
                <a:lnTo>
                  <a:pt x="2668" y="2949"/>
                </a:lnTo>
                <a:lnTo>
                  <a:pt x="2637" y="2936"/>
                </a:lnTo>
                <a:lnTo>
                  <a:pt x="2610" y="2918"/>
                </a:lnTo>
                <a:lnTo>
                  <a:pt x="2584" y="2896"/>
                </a:lnTo>
                <a:lnTo>
                  <a:pt x="2582" y="2898"/>
                </a:lnTo>
                <a:lnTo>
                  <a:pt x="1521" y="1820"/>
                </a:lnTo>
                <a:lnTo>
                  <a:pt x="1342" y="2001"/>
                </a:lnTo>
                <a:lnTo>
                  <a:pt x="1459" y="2121"/>
                </a:lnTo>
                <a:lnTo>
                  <a:pt x="1277" y="2305"/>
                </a:lnTo>
                <a:lnTo>
                  <a:pt x="1221" y="2248"/>
                </a:lnTo>
                <a:lnTo>
                  <a:pt x="1211" y="2271"/>
                </a:lnTo>
                <a:lnTo>
                  <a:pt x="1196" y="2297"/>
                </a:lnTo>
                <a:lnTo>
                  <a:pt x="1178" y="2325"/>
                </a:lnTo>
                <a:lnTo>
                  <a:pt x="1157" y="2357"/>
                </a:lnTo>
                <a:lnTo>
                  <a:pt x="1132" y="2390"/>
                </a:lnTo>
                <a:lnTo>
                  <a:pt x="1105" y="2424"/>
                </a:lnTo>
                <a:lnTo>
                  <a:pt x="1075" y="2460"/>
                </a:lnTo>
                <a:lnTo>
                  <a:pt x="1042" y="2498"/>
                </a:lnTo>
                <a:lnTo>
                  <a:pt x="1010" y="2535"/>
                </a:lnTo>
                <a:lnTo>
                  <a:pt x="974" y="2572"/>
                </a:lnTo>
                <a:lnTo>
                  <a:pt x="938" y="2610"/>
                </a:lnTo>
                <a:lnTo>
                  <a:pt x="902" y="2647"/>
                </a:lnTo>
                <a:lnTo>
                  <a:pt x="864" y="2683"/>
                </a:lnTo>
                <a:lnTo>
                  <a:pt x="827" y="2720"/>
                </a:lnTo>
                <a:lnTo>
                  <a:pt x="789" y="2754"/>
                </a:lnTo>
                <a:lnTo>
                  <a:pt x="754" y="2786"/>
                </a:lnTo>
                <a:lnTo>
                  <a:pt x="718" y="2816"/>
                </a:lnTo>
                <a:lnTo>
                  <a:pt x="683" y="2843"/>
                </a:lnTo>
                <a:lnTo>
                  <a:pt x="651" y="2868"/>
                </a:lnTo>
                <a:lnTo>
                  <a:pt x="620" y="2890"/>
                </a:lnTo>
                <a:lnTo>
                  <a:pt x="592" y="2908"/>
                </a:lnTo>
                <a:lnTo>
                  <a:pt x="566" y="2923"/>
                </a:lnTo>
                <a:lnTo>
                  <a:pt x="543" y="2933"/>
                </a:lnTo>
                <a:lnTo>
                  <a:pt x="600" y="2990"/>
                </a:lnTo>
                <a:lnTo>
                  <a:pt x="418" y="3175"/>
                </a:lnTo>
                <a:lnTo>
                  <a:pt x="0" y="2752"/>
                </a:lnTo>
                <a:lnTo>
                  <a:pt x="182" y="2568"/>
                </a:lnTo>
                <a:lnTo>
                  <a:pt x="238" y="2625"/>
                </a:lnTo>
                <a:lnTo>
                  <a:pt x="248" y="2601"/>
                </a:lnTo>
                <a:lnTo>
                  <a:pt x="263" y="2575"/>
                </a:lnTo>
                <a:lnTo>
                  <a:pt x="280" y="2546"/>
                </a:lnTo>
                <a:lnTo>
                  <a:pt x="303" y="2515"/>
                </a:lnTo>
                <a:lnTo>
                  <a:pt x="327" y="2482"/>
                </a:lnTo>
                <a:lnTo>
                  <a:pt x="355" y="2448"/>
                </a:lnTo>
                <a:lnTo>
                  <a:pt x="384" y="2412"/>
                </a:lnTo>
                <a:lnTo>
                  <a:pt x="416" y="2375"/>
                </a:lnTo>
                <a:lnTo>
                  <a:pt x="450" y="2338"/>
                </a:lnTo>
                <a:lnTo>
                  <a:pt x="484" y="2299"/>
                </a:lnTo>
                <a:lnTo>
                  <a:pt x="521" y="2262"/>
                </a:lnTo>
                <a:lnTo>
                  <a:pt x="558" y="2225"/>
                </a:lnTo>
                <a:lnTo>
                  <a:pt x="595" y="2188"/>
                </a:lnTo>
                <a:lnTo>
                  <a:pt x="632" y="2153"/>
                </a:lnTo>
                <a:lnTo>
                  <a:pt x="669" y="2119"/>
                </a:lnTo>
                <a:lnTo>
                  <a:pt x="706" y="2087"/>
                </a:lnTo>
                <a:lnTo>
                  <a:pt x="740" y="2057"/>
                </a:lnTo>
                <a:lnTo>
                  <a:pt x="775" y="2029"/>
                </a:lnTo>
                <a:lnTo>
                  <a:pt x="808" y="2004"/>
                </a:lnTo>
                <a:lnTo>
                  <a:pt x="838" y="1983"/>
                </a:lnTo>
                <a:lnTo>
                  <a:pt x="867" y="1964"/>
                </a:lnTo>
                <a:lnTo>
                  <a:pt x="892" y="1950"/>
                </a:lnTo>
                <a:lnTo>
                  <a:pt x="916" y="1939"/>
                </a:lnTo>
                <a:lnTo>
                  <a:pt x="859" y="1882"/>
                </a:lnTo>
                <a:lnTo>
                  <a:pt x="1041" y="1698"/>
                </a:lnTo>
                <a:lnTo>
                  <a:pt x="1159" y="1817"/>
                </a:lnTo>
                <a:lnTo>
                  <a:pt x="1339" y="1635"/>
                </a:lnTo>
                <a:lnTo>
                  <a:pt x="853" y="1140"/>
                </a:lnTo>
                <a:lnTo>
                  <a:pt x="857" y="1136"/>
                </a:lnTo>
                <a:lnTo>
                  <a:pt x="240" y="1135"/>
                </a:lnTo>
                <a:lnTo>
                  <a:pt x="66" y="480"/>
                </a:lnTo>
                <a:lnTo>
                  <a:pt x="136" y="411"/>
                </a:lnTo>
                <a:lnTo>
                  <a:pt x="480" y="759"/>
                </a:lnTo>
                <a:lnTo>
                  <a:pt x="816" y="418"/>
                </a:lnTo>
                <a:lnTo>
                  <a:pt x="471" y="70"/>
                </a:lnTo>
                <a:lnTo>
                  <a:pt x="54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247" name="Rectangle 246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49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35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9216" y="2433918"/>
            <a:ext cx="3291840" cy="3291840"/>
            <a:chOff x="578223" y="2433918"/>
            <a:chExt cx="3291840" cy="3291840"/>
          </a:xfrm>
        </p:grpSpPr>
        <p:sp>
          <p:nvSpPr>
            <p:cNvPr id="2" name="Block Arc 1"/>
            <p:cNvSpPr/>
            <p:nvPr/>
          </p:nvSpPr>
          <p:spPr>
            <a:xfrm>
              <a:off x="578223" y="2433918"/>
              <a:ext cx="3291840" cy="3291840"/>
            </a:xfrm>
            <a:prstGeom prst="blockArc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243237" y="3167072"/>
              <a:ext cx="1346666" cy="1278526"/>
            </a:xfrm>
            <a:custGeom>
              <a:avLst/>
              <a:gdLst>
                <a:gd name="connsiteX0" fmla="*/ 0 w 1346666"/>
                <a:gd name="connsiteY0" fmla="*/ 0 h 1278526"/>
                <a:gd name="connsiteX1" fmla="*/ 773101 w 1346666"/>
                <a:gd name="connsiteY1" fmla="*/ 612199 h 1278526"/>
                <a:gd name="connsiteX2" fmla="*/ 776406 w 1346666"/>
                <a:gd name="connsiteY2" fmla="*/ 609472 h 1278526"/>
                <a:gd name="connsiteX3" fmla="*/ 980906 w 1346666"/>
                <a:gd name="connsiteY3" fmla="*/ 547006 h 1278526"/>
                <a:gd name="connsiteX4" fmla="*/ 1346666 w 1346666"/>
                <a:gd name="connsiteY4" fmla="*/ 912766 h 1278526"/>
                <a:gd name="connsiteX5" fmla="*/ 980906 w 1346666"/>
                <a:gd name="connsiteY5" fmla="*/ 1278526 h 1278526"/>
                <a:gd name="connsiteX6" fmla="*/ 615146 w 1346666"/>
                <a:gd name="connsiteY6" fmla="*/ 912766 h 1278526"/>
                <a:gd name="connsiteX7" fmla="*/ 643889 w 1346666"/>
                <a:gd name="connsiteY7" fmla="*/ 770396 h 1278526"/>
                <a:gd name="connsiteX8" fmla="*/ 659883 w 1346666"/>
                <a:gd name="connsiteY8" fmla="*/ 740929 h 127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666" h="1278526">
                  <a:moveTo>
                    <a:pt x="0" y="0"/>
                  </a:moveTo>
                  <a:lnTo>
                    <a:pt x="773101" y="612199"/>
                  </a:lnTo>
                  <a:lnTo>
                    <a:pt x="776406" y="609472"/>
                  </a:lnTo>
                  <a:cubicBezTo>
                    <a:pt x="834782" y="570034"/>
                    <a:pt x="905155" y="547006"/>
                    <a:pt x="980906" y="547006"/>
                  </a:cubicBezTo>
                  <a:cubicBezTo>
                    <a:pt x="1182910" y="547006"/>
                    <a:pt x="1346666" y="710762"/>
                    <a:pt x="1346666" y="912766"/>
                  </a:cubicBezTo>
                  <a:cubicBezTo>
                    <a:pt x="1346666" y="1114770"/>
                    <a:pt x="1182910" y="1278526"/>
                    <a:pt x="980906" y="1278526"/>
                  </a:cubicBezTo>
                  <a:cubicBezTo>
                    <a:pt x="778902" y="1278526"/>
                    <a:pt x="615146" y="1114770"/>
                    <a:pt x="615146" y="912766"/>
                  </a:cubicBezTo>
                  <a:cubicBezTo>
                    <a:pt x="615146" y="862265"/>
                    <a:pt x="625381" y="814155"/>
                    <a:pt x="643889" y="770396"/>
                  </a:cubicBezTo>
                  <a:lnTo>
                    <a:pt x="659883" y="74092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>
              <a:off x="578223" y="2433918"/>
              <a:ext cx="3291840" cy="3291840"/>
            </a:xfrm>
            <a:prstGeom prst="blockArc">
              <a:avLst>
                <a:gd name="adj1" fmla="val 15261985"/>
                <a:gd name="adj2" fmla="val 0"/>
                <a:gd name="adj3" fmla="val 25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50080" y="2433918"/>
            <a:ext cx="3291840" cy="3291840"/>
            <a:chOff x="4253752" y="2433918"/>
            <a:chExt cx="3291840" cy="3291840"/>
          </a:xfrm>
        </p:grpSpPr>
        <p:sp>
          <p:nvSpPr>
            <p:cNvPr id="8" name="Block Arc 7"/>
            <p:cNvSpPr/>
            <p:nvPr/>
          </p:nvSpPr>
          <p:spPr>
            <a:xfrm>
              <a:off x="4253752" y="2433918"/>
              <a:ext cx="3291840" cy="3291840"/>
            </a:xfrm>
            <a:prstGeom prst="blockArc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>
              <a:off x="4253752" y="2433918"/>
              <a:ext cx="3291840" cy="3291840"/>
            </a:xfrm>
            <a:prstGeom prst="blockArc">
              <a:avLst>
                <a:gd name="adj1" fmla="val 16364271"/>
                <a:gd name="adj2" fmla="val 0"/>
                <a:gd name="adj3" fmla="val 25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0499322">
              <a:off x="5376796" y="2741550"/>
              <a:ext cx="731716" cy="1729500"/>
            </a:xfrm>
            <a:custGeom>
              <a:avLst/>
              <a:gdLst>
                <a:gd name="connsiteX0" fmla="*/ 358277 w 731716"/>
                <a:gd name="connsiteY0" fmla="*/ 0 h 1729500"/>
                <a:gd name="connsiteX1" fmla="*/ 430706 w 731716"/>
                <a:gd name="connsiteY1" fmla="*/ 1010359 h 1729500"/>
                <a:gd name="connsiteX2" fmla="*/ 480974 w 731716"/>
                <a:gd name="connsiteY2" fmla="*/ 1016469 h 1729500"/>
                <a:gd name="connsiteX3" fmla="*/ 713030 w 731716"/>
                <a:gd name="connsiteY3" fmla="*/ 1478758 h 1729500"/>
                <a:gd name="connsiteX4" fmla="*/ 250742 w 731716"/>
                <a:gd name="connsiteY4" fmla="*/ 1710814 h 1729500"/>
                <a:gd name="connsiteX5" fmla="*/ 18686 w 731716"/>
                <a:gd name="connsiteY5" fmla="*/ 1248525 h 1729500"/>
                <a:gd name="connsiteX6" fmla="*/ 267207 w 731716"/>
                <a:gd name="connsiteY6" fmla="*/ 1011398 h 1729500"/>
                <a:gd name="connsiteX7" fmla="*/ 286014 w 731716"/>
                <a:gd name="connsiteY7" fmla="*/ 1008032 h 172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1716" h="1729500">
                  <a:moveTo>
                    <a:pt x="358277" y="0"/>
                  </a:moveTo>
                  <a:lnTo>
                    <a:pt x="430706" y="1010359"/>
                  </a:lnTo>
                  <a:lnTo>
                    <a:pt x="480974" y="1016469"/>
                  </a:lnTo>
                  <a:cubicBezTo>
                    <a:pt x="672713" y="1080046"/>
                    <a:pt x="776607" y="1287020"/>
                    <a:pt x="713030" y="1478758"/>
                  </a:cubicBezTo>
                  <a:cubicBezTo>
                    <a:pt x="649453" y="1670496"/>
                    <a:pt x="442480" y="1774391"/>
                    <a:pt x="250742" y="1710814"/>
                  </a:cubicBezTo>
                  <a:cubicBezTo>
                    <a:pt x="59003" y="1647237"/>
                    <a:pt x="-44891" y="1440263"/>
                    <a:pt x="18686" y="1248525"/>
                  </a:cubicBezTo>
                  <a:cubicBezTo>
                    <a:pt x="58421" y="1128689"/>
                    <a:pt x="154171" y="1043166"/>
                    <a:pt x="267207" y="1011398"/>
                  </a:cubicBezTo>
                  <a:lnTo>
                    <a:pt x="286014" y="10080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30944" y="2433918"/>
            <a:ext cx="3291840" cy="3291840"/>
            <a:chOff x="7871011" y="2433918"/>
            <a:chExt cx="3291840" cy="3291840"/>
          </a:xfrm>
        </p:grpSpPr>
        <p:sp>
          <p:nvSpPr>
            <p:cNvPr id="15" name="Block Arc 14"/>
            <p:cNvSpPr/>
            <p:nvPr/>
          </p:nvSpPr>
          <p:spPr>
            <a:xfrm>
              <a:off x="7871011" y="2433918"/>
              <a:ext cx="3291840" cy="3291840"/>
            </a:xfrm>
            <a:prstGeom prst="blockArc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151171" y="2932414"/>
              <a:ext cx="1079315" cy="1513184"/>
            </a:xfrm>
            <a:custGeom>
              <a:avLst/>
              <a:gdLst>
                <a:gd name="connsiteX0" fmla="*/ 1079315 w 1079315"/>
                <a:gd name="connsiteY0" fmla="*/ 0 h 1513184"/>
                <a:gd name="connsiteX1" fmla="*/ 610314 w 1079315"/>
                <a:gd name="connsiteY1" fmla="*/ 877178 h 1513184"/>
                <a:gd name="connsiteX2" fmla="*/ 624392 w 1079315"/>
                <a:gd name="connsiteY2" fmla="*/ 888793 h 1513184"/>
                <a:gd name="connsiteX3" fmla="*/ 731520 w 1079315"/>
                <a:gd name="connsiteY3" fmla="*/ 1147424 h 1513184"/>
                <a:gd name="connsiteX4" fmla="*/ 365760 w 1079315"/>
                <a:gd name="connsiteY4" fmla="*/ 1513184 h 1513184"/>
                <a:gd name="connsiteX5" fmla="*/ 0 w 1079315"/>
                <a:gd name="connsiteY5" fmla="*/ 1147424 h 1513184"/>
                <a:gd name="connsiteX6" fmla="*/ 365760 w 1079315"/>
                <a:gd name="connsiteY6" fmla="*/ 781664 h 1513184"/>
                <a:gd name="connsiteX7" fmla="*/ 439474 w 1079315"/>
                <a:gd name="connsiteY7" fmla="*/ 789095 h 1513184"/>
                <a:gd name="connsiteX8" fmla="*/ 498981 w 1079315"/>
                <a:gd name="connsiteY8" fmla="*/ 807567 h 1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315" h="1513184">
                  <a:moveTo>
                    <a:pt x="1079315" y="0"/>
                  </a:moveTo>
                  <a:lnTo>
                    <a:pt x="610314" y="877178"/>
                  </a:lnTo>
                  <a:lnTo>
                    <a:pt x="624392" y="888793"/>
                  </a:lnTo>
                  <a:cubicBezTo>
                    <a:pt x="690581" y="954982"/>
                    <a:pt x="731520" y="1046422"/>
                    <a:pt x="731520" y="1147424"/>
                  </a:cubicBezTo>
                  <a:cubicBezTo>
                    <a:pt x="731520" y="1349428"/>
                    <a:pt x="567764" y="1513184"/>
                    <a:pt x="365760" y="1513184"/>
                  </a:cubicBezTo>
                  <a:cubicBezTo>
                    <a:pt x="163756" y="1513184"/>
                    <a:pt x="0" y="1349428"/>
                    <a:pt x="0" y="1147424"/>
                  </a:cubicBezTo>
                  <a:cubicBezTo>
                    <a:pt x="0" y="945420"/>
                    <a:pt x="163756" y="781664"/>
                    <a:pt x="365760" y="781664"/>
                  </a:cubicBezTo>
                  <a:cubicBezTo>
                    <a:pt x="391011" y="781664"/>
                    <a:pt x="415663" y="784223"/>
                    <a:pt x="439474" y="789095"/>
                  </a:cubicBezTo>
                  <a:lnTo>
                    <a:pt x="498981" y="80756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>
              <a:off x="7871011" y="2433918"/>
              <a:ext cx="3291840" cy="3291840"/>
            </a:xfrm>
            <a:prstGeom prst="blockArc">
              <a:avLst>
                <a:gd name="adj1" fmla="val 19549773"/>
                <a:gd name="adj2" fmla="val 0"/>
                <a:gd name="adj3" fmla="val 25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21659" y="4757574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02523" y="4757574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83387" y="4757574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5252" y="1223710"/>
            <a:ext cx="259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Title Goes Here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4313" y="1223710"/>
            <a:ext cx="259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Title Goes Here</a:t>
            </a:r>
            <a:endParaRPr lang="en-US" sz="2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13374" y="1223710"/>
            <a:ext cx="259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Title Goes Here</a:t>
            </a:r>
            <a:endParaRPr lang="en-US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214" name="Rectangle 213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16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42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90364" y="5318614"/>
            <a:ext cx="2756647" cy="968189"/>
            <a:chOff x="793377" y="4222376"/>
            <a:chExt cx="2756647" cy="968189"/>
          </a:xfrm>
        </p:grpSpPr>
        <p:sp>
          <p:nvSpPr>
            <p:cNvPr id="2" name="Rectangle 1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rapezoid 2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25887" y="4605920"/>
            <a:ext cx="2756647" cy="968189"/>
            <a:chOff x="793377" y="4222376"/>
            <a:chExt cx="2756647" cy="968189"/>
          </a:xfrm>
        </p:grpSpPr>
        <p:sp>
          <p:nvSpPr>
            <p:cNvPr id="6" name="Rectangle 5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</a:p>
          </p:txBody>
        </p:sp>
        <p:sp>
          <p:nvSpPr>
            <p:cNvPr id="7" name="Trapezoid 6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61410" y="3893225"/>
            <a:ext cx="2756647" cy="968189"/>
            <a:chOff x="793377" y="4222376"/>
            <a:chExt cx="2756647" cy="968189"/>
          </a:xfrm>
        </p:grpSpPr>
        <p:sp>
          <p:nvSpPr>
            <p:cNvPr id="9" name="Rectangle 8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</a:p>
          </p:txBody>
        </p:sp>
        <p:sp>
          <p:nvSpPr>
            <p:cNvPr id="10" name="Trapezoid 9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6933" y="3180530"/>
            <a:ext cx="2756647" cy="968189"/>
            <a:chOff x="793377" y="4222376"/>
            <a:chExt cx="2756647" cy="968189"/>
          </a:xfrm>
        </p:grpSpPr>
        <p:sp>
          <p:nvSpPr>
            <p:cNvPr id="12" name="Rectangle 11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</a:p>
          </p:txBody>
        </p:sp>
        <p:sp>
          <p:nvSpPr>
            <p:cNvPr id="13" name="Trapezoid 12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2458" y="2467836"/>
            <a:ext cx="2756647" cy="968189"/>
            <a:chOff x="793377" y="4222376"/>
            <a:chExt cx="2756647" cy="968189"/>
          </a:xfrm>
        </p:grpSpPr>
        <p:sp>
          <p:nvSpPr>
            <p:cNvPr id="15" name="Rectangle 14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</a:p>
          </p:txBody>
        </p:sp>
        <p:sp>
          <p:nvSpPr>
            <p:cNvPr id="16" name="Trapezoid 15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8240034" y="3436023"/>
            <a:ext cx="2649069" cy="1438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6296933" y="4148716"/>
            <a:ext cx="2756647" cy="149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4461465" y="4861409"/>
            <a:ext cx="2756592" cy="1496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2625942" y="5574097"/>
            <a:ext cx="2756592" cy="1496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790364" y="6286778"/>
            <a:ext cx="2756592" cy="149643"/>
          </a:xfrm>
          <a:prstGeom prst="rect">
            <a:avLst/>
          </a:prstGeom>
        </p:spPr>
      </p:pic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1669658" y="3579829"/>
            <a:ext cx="547672" cy="1899661"/>
            <a:chOff x="766" y="620"/>
            <a:chExt cx="685" cy="2376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026" y="879"/>
              <a:ext cx="187" cy="281"/>
            </a:xfrm>
            <a:custGeom>
              <a:avLst/>
              <a:gdLst>
                <a:gd name="T0" fmla="*/ 4 w 83"/>
                <a:gd name="T1" fmla="*/ 34 h 125"/>
                <a:gd name="T2" fmla="*/ 9 w 83"/>
                <a:gd name="T3" fmla="*/ 70 h 125"/>
                <a:gd name="T4" fmla="*/ 4 w 83"/>
                <a:gd name="T5" fmla="*/ 108 h 125"/>
                <a:gd name="T6" fmla="*/ 65 w 83"/>
                <a:gd name="T7" fmla="*/ 122 h 125"/>
                <a:gd name="T8" fmla="*/ 4 w 83"/>
                <a:gd name="T9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5">
                  <a:moveTo>
                    <a:pt x="4" y="34"/>
                  </a:moveTo>
                  <a:cubicBezTo>
                    <a:pt x="29" y="45"/>
                    <a:pt x="1" y="58"/>
                    <a:pt x="9" y="70"/>
                  </a:cubicBezTo>
                  <a:cubicBezTo>
                    <a:pt x="17" y="83"/>
                    <a:pt x="0" y="92"/>
                    <a:pt x="4" y="108"/>
                  </a:cubicBezTo>
                  <a:cubicBezTo>
                    <a:pt x="8" y="125"/>
                    <a:pt x="46" y="124"/>
                    <a:pt x="65" y="122"/>
                  </a:cubicBezTo>
                  <a:cubicBezTo>
                    <a:pt x="83" y="121"/>
                    <a:pt x="57" y="0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940" y="620"/>
              <a:ext cx="398" cy="546"/>
            </a:xfrm>
            <a:custGeom>
              <a:avLst/>
              <a:gdLst>
                <a:gd name="T0" fmla="*/ 15 w 176"/>
                <a:gd name="T1" fmla="*/ 42 h 243"/>
                <a:gd name="T2" fmla="*/ 123 w 176"/>
                <a:gd name="T3" fmla="*/ 71 h 243"/>
                <a:gd name="T4" fmla="*/ 145 w 176"/>
                <a:gd name="T5" fmla="*/ 118 h 243"/>
                <a:gd name="T6" fmla="*/ 155 w 176"/>
                <a:gd name="T7" fmla="*/ 164 h 243"/>
                <a:gd name="T8" fmla="*/ 141 w 176"/>
                <a:gd name="T9" fmla="*/ 217 h 243"/>
                <a:gd name="T10" fmla="*/ 87 w 176"/>
                <a:gd name="T11" fmla="*/ 235 h 243"/>
                <a:gd name="T12" fmla="*/ 35 w 176"/>
                <a:gd name="T13" fmla="*/ 101 h 243"/>
                <a:gd name="T14" fmla="*/ 15 w 176"/>
                <a:gd name="T15" fmla="*/ 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243">
                  <a:moveTo>
                    <a:pt x="15" y="42"/>
                  </a:moveTo>
                  <a:cubicBezTo>
                    <a:pt x="45" y="0"/>
                    <a:pt x="124" y="17"/>
                    <a:pt x="123" y="71"/>
                  </a:cubicBezTo>
                  <a:cubicBezTo>
                    <a:pt x="123" y="125"/>
                    <a:pt x="156" y="91"/>
                    <a:pt x="145" y="118"/>
                  </a:cubicBezTo>
                  <a:cubicBezTo>
                    <a:pt x="134" y="145"/>
                    <a:pt x="169" y="142"/>
                    <a:pt x="155" y="164"/>
                  </a:cubicBezTo>
                  <a:cubicBezTo>
                    <a:pt x="140" y="187"/>
                    <a:pt x="176" y="192"/>
                    <a:pt x="141" y="217"/>
                  </a:cubicBezTo>
                  <a:cubicBezTo>
                    <a:pt x="107" y="243"/>
                    <a:pt x="87" y="235"/>
                    <a:pt x="87" y="235"/>
                  </a:cubicBezTo>
                  <a:cubicBezTo>
                    <a:pt x="87" y="235"/>
                    <a:pt x="97" y="84"/>
                    <a:pt x="35" y="101"/>
                  </a:cubicBezTo>
                  <a:cubicBezTo>
                    <a:pt x="16" y="107"/>
                    <a:pt x="0" y="62"/>
                    <a:pt x="15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766" y="661"/>
              <a:ext cx="685" cy="2335"/>
            </a:xfrm>
            <a:custGeom>
              <a:avLst/>
              <a:gdLst>
                <a:gd name="T0" fmla="*/ 187 w 303"/>
                <a:gd name="T1" fmla="*/ 34 h 1039"/>
                <a:gd name="T2" fmla="*/ 207 w 303"/>
                <a:gd name="T3" fmla="*/ 153 h 1039"/>
                <a:gd name="T4" fmla="*/ 231 w 303"/>
                <a:gd name="T5" fmla="*/ 221 h 1039"/>
                <a:gd name="T6" fmla="*/ 238 w 303"/>
                <a:gd name="T7" fmla="*/ 369 h 1039"/>
                <a:gd name="T8" fmla="*/ 223 w 303"/>
                <a:gd name="T9" fmla="*/ 441 h 1039"/>
                <a:gd name="T10" fmla="*/ 220 w 303"/>
                <a:gd name="T11" fmla="*/ 518 h 1039"/>
                <a:gd name="T12" fmla="*/ 210 w 303"/>
                <a:gd name="T13" fmla="*/ 664 h 1039"/>
                <a:gd name="T14" fmla="*/ 210 w 303"/>
                <a:gd name="T15" fmla="*/ 712 h 1039"/>
                <a:gd name="T16" fmla="*/ 275 w 303"/>
                <a:gd name="T17" fmla="*/ 907 h 1039"/>
                <a:gd name="T18" fmla="*/ 299 w 303"/>
                <a:gd name="T19" fmla="*/ 988 h 1039"/>
                <a:gd name="T20" fmla="*/ 293 w 303"/>
                <a:gd name="T21" fmla="*/ 1012 h 1039"/>
                <a:gd name="T22" fmla="*/ 280 w 303"/>
                <a:gd name="T23" fmla="*/ 964 h 1039"/>
                <a:gd name="T24" fmla="*/ 211 w 303"/>
                <a:gd name="T25" fmla="*/ 1019 h 1039"/>
                <a:gd name="T26" fmla="*/ 223 w 303"/>
                <a:gd name="T27" fmla="*/ 982 h 1039"/>
                <a:gd name="T28" fmla="*/ 195 w 303"/>
                <a:gd name="T29" fmla="*/ 822 h 1039"/>
                <a:gd name="T30" fmla="*/ 171 w 303"/>
                <a:gd name="T31" fmla="*/ 824 h 1039"/>
                <a:gd name="T32" fmla="*/ 147 w 303"/>
                <a:gd name="T33" fmla="*/ 941 h 1039"/>
                <a:gd name="T34" fmla="*/ 138 w 303"/>
                <a:gd name="T35" fmla="*/ 1011 h 1039"/>
                <a:gd name="T36" fmla="*/ 128 w 303"/>
                <a:gd name="T37" fmla="*/ 1032 h 1039"/>
                <a:gd name="T38" fmla="*/ 129 w 303"/>
                <a:gd name="T39" fmla="*/ 980 h 1039"/>
                <a:gd name="T40" fmla="*/ 60 w 303"/>
                <a:gd name="T41" fmla="*/ 1032 h 1039"/>
                <a:gd name="T42" fmla="*/ 50 w 303"/>
                <a:gd name="T43" fmla="*/ 997 h 1039"/>
                <a:gd name="T44" fmla="*/ 107 w 303"/>
                <a:gd name="T45" fmla="*/ 827 h 1039"/>
                <a:gd name="T46" fmla="*/ 116 w 303"/>
                <a:gd name="T47" fmla="*/ 739 h 1039"/>
                <a:gd name="T48" fmla="*/ 101 w 303"/>
                <a:gd name="T49" fmla="*/ 667 h 1039"/>
                <a:gd name="T50" fmla="*/ 89 w 303"/>
                <a:gd name="T51" fmla="*/ 590 h 1039"/>
                <a:gd name="T52" fmla="*/ 80 w 303"/>
                <a:gd name="T53" fmla="*/ 591 h 1039"/>
                <a:gd name="T54" fmla="*/ 61 w 303"/>
                <a:gd name="T55" fmla="*/ 585 h 1039"/>
                <a:gd name="T56" fmla="*/ 67 w 303"/>
                <a:gd name="T57" fmla="*/ 529 h 1039"/>
                <a:gd name="T58" fmla="*/ 9 w 303"/>
                <a:gd name="T59" fmla="*/ 391 h 1039"/>
                <a:gd name="T60" fmla="*/ 75 w 303"/>
                <a:gd name="T61" fmla="*/ 328 h 1039"/>
                <a:gd name="T62" fmla="*/ 130 w 303"/>
                <a:gd name="T63" fmla="*/ 201 h 1039"/>
                <a:gd name="T64" fmla="*/ 128 w 303"/>
                <a:gd name="T65" fmla="*/ 143 h 1039"/>
                <a:gd name="T66" fmla="*/ 94 w 303"/>
                <a:gd name="T67" fmla="*/ 88 h 1039"/>
                <a:gd name="T68" fmla="*/ 95 w 303"/>
                <a:gd name="T69" fmla="*/ 38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3" h="1039">
                  <a:moveTo>
                    <a:pt x="137" y="0"/>
                  </a:moveTo>
                  <a:cubicBezTo>
                    <a:pt x="158" y="0"/>
                    <a:pt x="177" y="11"/>
                    <a:pt x="187" y="34"/>
                  </a:cubicBezTo>
                  <a:cubicBezTo>
                    <a:pt x="196" y="57"/>
                    <a:pt x="198" y="83"/>
                    <a:pt x="195" y="97"/>
                  </a:cubicBezTo>
                  <a:cubicBezTo>
                    <a:pt x="192" y="108"/>
                    <a:pt x="202" y="141"/>
                    <a:pt x="207" y="153"/>
                  </a:cubicBezTo>
                  <a:cubicBezTo>
                    <a:pt x="213" y="167"/>
                    <a:pt x="222" y="187"/>
                    <a:pt x="222" y="187"/>
                  </a:cubicBezTo>
                  <a:cubicBezTo>
                    <a:pt x="222" y="187"/>
                    <a:pt x="231" y="201"/>
                    <a:pt x="231" y="221"/>
                  </a:cubicBezTo>
                  <a:cubicBezTo>
                    <a:pt x="231" y="241"/>
                    <a:pt x="231" y="270"/>
                    <a:pt x="238" y="306"/>
                  </a:cubicBezTo>
                  <a:cubicBezTo>
                    <a:pt x="245" y="343"/>
                    <a:pt x="244" y="351"/>
                    <a:pt x="238" y="369"/>
                  </a:cubicBezTo>
                  <a:cubicBezTo>
                    <a:pt x="231" y="388"/>
                    <a:pt x="211" y="423"/>
                    <a:pt x="211" y="423"/>
                  </a:cubicBezTo>
                  <a:cubicBezTo>
                    <a:pt x="211" y="423"/>
                    <a:pt x="231" y="432"/>
                    <a:pt x="223" y="441"/>
                  </a:cubicBezTo>
                  <a:cubicBezTo>
                    <a:pt x="216" y="450"/>
                    <a:pt x="210" y="453"/>
                    <a:pt x="210" y="453"/>
                  </a:cubicBezTo>
                  <a:cubicBezTo>
                    <a:pt x="210" y="453"/>
                    <a:pt x="231" y="484"/>
                    <a:pt x="220" y="518"/>
                  </a:cubicBezTo>
                  <a:cubicBezTo>
                    <a:pt x="209" y="551"/>
                    <a:pt x="207" y="576"/>
                    <a:pt x="208" y="606"/>
                  </a:cubicBezTo>
                  <a:cubicBezTo>
                    <a:pt x="210" y="637"/>
                    <a:pt x="210" y="664"/>
                    <a:pt x="210" y="664"/>
                  </a:cubicBezTo>
                  <a:cubicBezTo>
                    <a:pt x="197" y="666"/>
                    <a:pt x="197" y="666"/>
                    <a:pt x="197" y="666"/>
                  </a:cubicBezTo>
                  <a:cubicBezTo>
                    <a:pt x="197" y="666"/>
                    <a:pt x="197" y="695"/>
                    <a:pt x="210" y="712"/>
                  </a:cubicBezTo>
                  <a:cubicBezTo>
                    <a:pt x="222" y="730"/>
                    <a:pt x="243" y="760"/>
                    <a:pt x="247" y="807"/>
                  </a:cubicBezTo>
                  <a:cubicBezTo>
                    <a:pt x="250" y="854"/>
                    <a:pt x="261" y="895"/>
                    <a:pt x="275" y="907"/>
                  </a:cubicBezTo>
                  <a:cubicBezTo>
                    <a:pt x="289" y="918"/>
                    <a:pt x="303" y="917"/>
                    <a:pt x="303" y="936"/>
                  </a:cubicBezTo>
                  <a:cubicBezTo>
                    <a:pt x="303" y="956"/>
                    <a:pt x="299" y="978"/>
                    <a:pt x="299" y="988"/>
                  </a:cubicBezTo>
                  <a:cubicBezTo>
                    <a:pt x="299" y="997"/>
                    <a:pt x="299" y="1011"/>
                    <a:pt x="299" y="1011"/>
                  </a:cubicBezTo>
                  <a:cubicBezTo>
                    <a:pt x="293" y="1012"/>
                    <a:pt x="293" y="1012"/>
                    <a:pt x="293" y="1012"/>
                  </a:cubicBezTo>
                  <a:cubicBezTo>
                    <a:pt x="293" y="1012"/>
                    <a:pt x="295" y="1001"/>
                    <a:pt x="293" y="988"/>
                  </a:cubicBezTo>
                  <a:cubicBezTo>
                    <a:pt x="292" y="976"/>
                    <a:pt x="288" y="959"/>
                    <a:pt x="280" y="964"/>
                  </a:cubicBezTo>
                  <a:cubicBezTo>
                    <a:pt x="272" y="969"/>
                    <a:pt x="259" y="993"/>
                    <a:pt x="253" y="1004"/>
                  </a:cubicBezTo>
                  <a:cubicBezTo>
                    <a:pt x="247" y="1015"/>
                    <a:pt x="235" y="1026"/>
                    <a:pt x="211" y="1019"/>
                  </a:cubicBezTo>
                  <a:cubicBezTo>
                    <a:pt x="188" y="1012"/>
                    <a:pt x="179" y="997"/>
                    <a:pt x="192" y="993"/>
                  </a:cubicBezTo>
                  <a:cubicBezTo>
                    <a:pt x="205" y="989"/>
                    <a:pt x="220" y="995"/>
                    <a:pt x="223" y="982"/>
                  </a:cubicBezTo>
                  <a:cubicBezTo>
                    <a:pt x="226" y="968"/>
                    <a:pt x="232" y="934"/>
                    <a:pt x="226" y="916"/>
                  </a:cubicBezTo>
                  <a:cubicBezTo>
                    <a:pt x="221" y="898"/>
                    <a:pt x="203" y="842"/>
                    <a:pt x="195" y="822"/>
                  </a:cubicBezTo>
                  <a:cubicBezTo>
                    <a:pt x="188" y="801"/>
                    <a:pt x="177" y="776"/>
                    <a:pt x="177" y="776"/>
                  </a:cubicBezTo>
                  <a:cubicBezTo>
                    <a:pt x="177" y="776"/>
                    <a:pt x="178" y="809"/>
                    <a:pt x="171" y="824"/>
                  </a:cubicBezTo>
                  <a:cubicBezTo>
                    <a:pt x="165" y="840"/>
                    <a:pt x="141" y="900"/>
                    <a:pt x="137" y="913"/>
                  </a:cubicBezTo>
                  <a:cubicBezTo>
                    <a:pt x="133" y="926"/>
                    <a:pt x="141" y="934"/>
                    <a:pt x="147" y="941"/>
                  </a:cubicBezTo>
                  <a:cubicBezTo>
                    <a:pt x="154" y="947"/>
                    <a:pt x="150" y="964"/>
                    <a:pt x="145" y="976"/>
                  </a:cubicBezTo>
                  <a:cubicBezTo>
                    <a:pt x="140" y="989"/>
                    <a:pt x="138" y="1005"/>
                    <a:pt x="138" y="1011"/>
                  </a:cubicBezTo>
                  <a:cubicBezTo>
                    <a:pt x="138" y="1018"/>
                    <a:pt x="138" y="1032"/>
                    <a:pt x="138" y="1032"/>
                  </a:cubicBezTo>
                  <a:cubicBezTo>
                    <a:pt x="128" y="1032"/>
                    <a:pt x="128" y="1032"/>
                    <a:pt x="128" y="1032"/>
                  </a:cubicBezTo>
                  <a:cubicBezTo>
                    <a:pt x="128" y="1032"/>
                    <a:pt x="131" y="1017"/>
                    <a:pt x="131" y="1004"/>
                  </a:cubicBezTo>
                  <a:cubicBezTo>
                    <a:pt x="131" y="991"/>
                    <a:pt x="133" y="982"/>
                    <a:pt x="129" y="980"/>
                  </a:cubicBezTo>
                  <a:cubicBezTo>
                    <a:pt x="124" y="978"/>
                    <a:pt x="104" y="996"/>
                    <a:pt x="96" y="1008"/>
                  </a:cubicBezTo>
                  <a:cubicBezTo>
                    <a:pt x="88" y="1021"/>
                    <a:pt x="86" y="1039"/>
                    <a:pt x="60" y="1032"/>
                  </a:cubicBezTo>
                  <a:cubicBezTo>
                    <a:pt x="33" y="1026"/>
                    <a:pt x="15" y="1011"/>
                    <a:pt x="22" y="1003"/>
                  </a:cubicBezTo>
                  <a:cubicBezTo>
                    <a:pt x="28" y="995"/>
                    <a:pt x="42" y="1002"/>
                    <a:pt x="50" y="997"/>
                  </a:cubicBezTo>
                  <a:cubicBezTo>
                    <a:pt x="58" y="993"/>
                    <a:pt x="74" y="953"/>
                    <a:pt x="83" y="929"/>
                  </a:cubicBezTo>
                  <a:cubicBezTo>
                    <a:pt x="93" y="906"/>
                    <a:pt x="104" y="857"/>
                    <a:pt x="107" y="827"/>
                  </a:cubicBezTo>
                  <a:cubicBezTo>
                    <a:pt x="110" y="798"/>
                    <a:pt x="115" y="776"/>
                    <a:pt x="115" y="766"/>
                  </a:cubicBezTo>
                  <a:cubicBezTo>
                    <a:pt x="116" y="757"/>
                    <a:pt x="116" y="739"/>
                    <a:pt x="116" y="739"/>
                  </a:cubicBezTo>
                  <a:cubicBezTo>
                    <a:pt x="116" y="739"/>
                    <a:pt x="107" y="705"/>
                    <a:pt x="104" y="691"/>
                  </a:cubicBezTo>
                  <a:cubicBezTo>
                    <a:pt x="101" y="677"/>
                    <a:pt x="101" y="667"/>
                    <a:pt x="101" y="667"/>
                  </a:cubicBezTo>
                  <a:cubicBezTo>
                    <a:pt x="101" y="667"/>
                    <a:pt x="86" y="670"/>
                    <a:pt x="86" y="660"/>
                  </a:cubicBezTo>
                  <a:cubicBezTo>
                    <a:pt x="86" y="650"/>
                    <a:pt x="91" y="609"/>
                    <a:pt x="89" y="590"/>
                  </a:cubicBezTo>
                  <a:cubicBezTo>
                    <a:pt x="88" y="571"/>
                    <a:pt x="81" y="572"/>
                    <a:pt x="81" y="572"/>
                  </a:cubicBezTo>
                  <a:cubicBezTo>
                    <a:pt x="81" y="572"/>
                    <a:pt x="80" y="582"/>
                    <a:pt x="80" y="591"/>
                  </a:cubicBezTo>
                  <a:cubicBezTo>
                    <a:pt x="80" y="599"/>
                    <a:pt x="74" y="597"/>
                    <a:pt x="71" y="591"/>
                  </a:cubicBezTo>
                  <a:cubicBezTo>
                    <a:pt x="69" y="585"/>
                    <a:pt x="61" y="591"/>
                    <a:pt x="61" y="585"/>
                  </a:cubicBezTo>
                  <a:cubicBezTo>
                    <a:pt x="61" y="579"/>
                    <a:pt x="57" y="566"/>
                    <a:pt x="59" y="556"/>
                  </a:cubicBezTo>
                  <a:cubicBezTo>
                    <a:pt x="60" y="547"/>
                    <a:pt x="67" y="529"/>
                    <a:pt x="67" y="529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9" y="391"/>
                    <a:pt x="9" y="391"/>
                    <a:pt x="9" y="391"/>
                  </a:cubicBezTo>
                  <a:cubicBezTo>
                    <a:pt x="71" y="391"/>
                    <a:pt x="71" y="391"/>
                    <a:pt x="71" y="391"/>
                  </a:cubicBezTo>
                  <a:cubicBezTo>
                    <a:pt x="71" y="391"/>
                    <a:pt x="75" y="349"/>
                    <a:pt x="75" y="328"/>
                  </a:cubicBezTo>
                  <a:cubicBezTo>
                    <a:pt x="75" y="308"/>
                    <a:pt x="72" y="280"/>
                    <a:pt x="86" y="257"/>
                  </a:cubicBezTo>
                  <a:cubicBezTo>
                    <a:pt x="100" y="234"/>
                    <a:pt x="118" y="215"/>
                    <a:pt x="130" y="201"/>
                  </a:cubicBezTo>
                  <a:cubicBezTo>
                    <a:pt x="141" y="186"/>
                    <a:pt x="143" y="185"/>
                    <a:pt x="140" y="172"/>
                  </a:cubicBezTo>
                  <a:cubicBezTo>
                    <a:pt x="136" y="159"/>
                    <a:pt x="136" y="142"/>
                    <a:pt x="128" y="143"/>
                  </a:cubicBezTo>
                  <a:cubicBezTo>
                    <a:pt x="120" y="144"/>
                    <a:pt x="113" y="143"/>
                    <a:pt x="108" y="132"/>
                  </a:cubicBezTo>
                  <a:cubicBezTo>
                    <a:pt x="104" y="122"/>
                    <a:pt x="94" y="102"/>
                    <a:pt x="94" y="88"/>
                  </a:cubicBezTo>
                  <a:cubicBezTo>
                    <a:pt x="93" y="74"/>
                    <a:pt x="96" y="72"/>
                    <a:pt x="94" y="67"/>
                  </a:cubicBezTo>
                  <a:cubicBezTo>
                    <a:pt x="92" y="63"/>
                    <a:pt x="95" y="49"/>
                    <a:pt x="95" y="38"/>
                  </a:cubicBezTo>
                  <a:cubicBezTo>
                    <a:pt x="96" y="27"/>
                    <a:pt x="110" y="0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084" y="960"/>
              <a:ext cx="143" cy="117"/>
            </a:xfrm>
            <a:custGeom>
              <a:avLst/>
              <a:gdLst>
                <a:gd name="T0" fmla="*/ 59 w 63"/>
                <a:gd name="T1" fmla="*/ 0 h 52"/>
                <a:gd name="T2" fmla="*/ 63 w 63"/>
                <a:gd name="T3" fmla="*/ 11 h 52"/>
                <a:gd name="T4" fmla="*/ 0 w 63"/>
                <a:gd name="T5" fmla="*/ 52 h 52"/>
                <a:gd name="T6" fmla="*/ 4 w 63"/>
                <a:gd name="T7" fmla="*/ 25 h 52"/>
                <a:gd name="T8" fmla="*/ 34 w 63"/>
                <a:gd name="T9" fmla="*/ 5 h 52"/>
                <a:gd name="T10" fmla="*/ 59 w 63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2">
                  <a:moveTo>
                    <a:pt x="59" y="0"/>
                  </a:moveTo>
                  <a:cubicBezTo>
                    <a:pt x="60" y="4"/>
                    <a:pt x="62" y="7"/>
                    <a:pt x="63" y="11"/>
                  </a:cubicBezTo>
                  <a:cubicBezTo>
                    <a:pt x="31" y="9"/>
                    <a:pt x="13" y="33"/>
                    <a:pt x="0" y="52"/>
                  </a:cubicBezTo>
                  <a:cubicBezTo>
                    <a:pt x="5" y="44"/>
                    <a:pt x="4" y="31"/>
                    <a:pt x="4" y="25"/>
                  </a:cubicBezTo>
                  <a:cubicBezTo>
                    <a:pt x="11" y="17"/>
                    <a:pt x="23" y="9"/>
                    <a:pt x="34" y="5"/>
                  </a:cubicBezTo>
                  <a:cubicBezTo>
                    <a:pt x="42" y="2"/>
                    <a:pt x="5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11"/>
          <p:cNvGrpSpPr>
            <a:grpSpLocks noChangeAspect="1"/>
          </p:cNvGrpSpPr>
          <p:nvPr/>
        </p:nvGrpSpPr>
        <p:grpSpPr bwMode="auto">
          <a:xfrm>
            <a:off x="3584071" y="2829901"/>
            <a:ext cx="608490" cy="1903767"/>
            <a:chOff x="2681" y="545"/>
            <a:chExt cx="816" cy="2553"/>
          </a:xfrm>
        </p:grpSpPr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24"/>
          <p:cNvGrpSpPr>
            <a:grpSpLocks noChangeAspect="1"/>
          </p:cNvGrpSpPr>
          <p:nvPr/>
        </p:nvGrpSpPr>
        <p:grpSpPr bwMode="auto">
          <a:xfrm>
            <a:off x="5408626" y="2192663"/>
            <a:ext cx="449944" cy="1806416"/>
            <a:chOff x="4369" y="343"/>
            <a:chExt cx="610" cy="2449"/>
          </a:xfrm>
        </p:grpSpPr>
        <p:sp>
          <p:nvSpPr>
            <p:cNvPr id="33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18"/>
          <p:cNvGrpSpPr>
            <a:grpSpLocks noChangeAspect="1"/>
          </p:cNvGrpSpPr>
          <p:nvPr/>
        </p:nvGrpSpPr>
        <p:grpSpPr bwMode="auto">
          <a:xfrm>
            <a:off x="7157367" y="1484291"/>
            <a:ext cx="769559" cy="1839740"/>
            <a:chOff x="4361" y="855"/>
            <a:chExt cx="919" cy="2197"/>
          </a:xfrm>
        </p:grpSpPr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9265221" y="598844"/>
            <a:ext cx="656699" cy="2040636"/>
            <a:chOff x="110" y="939"/>
            <a:chExt cx="391" cy="1215"/>
          </a:xfrm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110" y="939"/>
              <a:ext cx="391" cy="1215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127" y="1487"/>
              <a:ext cx="43" cy="40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410" y="1540"/>
              <a:ext cx="48" cy="17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97" y="1107"/>
              <a:ext cx="130" cy="339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257" y="1148"/>
              <a:ext cx="53" cy="334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344611" y="2967644"/>
            <a:ext cx="1197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1</a:t>
            </a: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13620" y="2263623"/>
            <a:ext cx="1197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2</a:t>
            </a:r>
            <a:endParaRPr lang="en-US" sz="2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82629" y="1559602"/>
            <a:ext cx="1197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3</a:t>
            </a: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51637" y="855581"/>
            <a:ext cx="1197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4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168812" y="1015658"/>
            <a:ext cx="1643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People on Top</a:t>
            </a: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236" name="Rectangle 23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38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91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278" name="Rectangle 277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80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Freeform 47"/>
          <p:cNvSpPr/>
          <p:nvPr/>
        </p:nvSpPr>
        <p:spPr>
          <a:xfrm>
            <a:off x="4116417" y="3637702"/>
            <a:ext cx="6467785" cy="882408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16415" y="4520109"/>
            <a:ext cx="7443241" cy="882408"/>
          </a:xfrm>
          <a:custGeom>
            <a:avLst/>
            <a:gdLst>
              <a:gd name="connsiteX0" fmla="*/ 0 w 8772992"/>
              <a:gd name="connsiteY0" fmla="*/ 0 h 1078344"/>
              <a:gd name="connsiteX1" fmla="*/ 7777910 w 8772992"/>
              <a:gd name="connsiteY1" fmla="*/ 0 h 1078344"/>
              <a:gd name="connsiteX2" fmla="*/ 7798081 w 8772992"/>
              <a:gd name="connsiteY2" fmla="*/ 0 h 1078344"/>
              <a:gd name="connsiteX3" fmla="*/ 8275451 w 8772992"/>
              <a:gd name="connsiteY3" fmla="*/ 0 h 1078344"/>
              <a:gd name="connsiteX4" fmla="*/ 8772992 w 8772992"/>
              <a:gd name="connsiteY4" fmla="*/ 539172 h 1078344"/>
              <a:gd name="connsiteX5" fmla="*/ 8275451 w 8772992"/>
              <a:gd name="connsiteY5" fmla="*/ 1078344 h 1078344"/>
              <a:gd name="connsiteX6" fmla="*/ 7777910 w 8772992"/>
              <a:gd name="connsiteY6" fmla="*/ 1078343 h 1078344"/>
              <a:gd name="connsiteX7" fmla="*/ 0 w 8772992"/>
              <a:gd name="connsiteY7" fmla="*/ 1078343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72992" h="1078344">
                <a:moveTo>
                  <a:pt x="0" y="0"/>
                </a:moveTo>
                <a:lnTo>
                  <a:pt x="7777910" y="0"/>
                </a:lnTo>
                <a:lnTo>
                  <a:pt x="7798081" y="0"/>
                </a:lnTo>
                <a:lnTo>
                  <a:pt x="8275451" y="0"/>
                </a:lnTo>
                <a:cubicBezTo>
                  <a:pt x="8550235" y="0"/>
                  <a:pt x="8772992" y="241396"/>
                  <a:pt x="8772992" y="539172"/>
                </a:cubicBezTo>
                <a:cubicBezTo>
                  <a:pt x="8772992" y="836948"/>
                  <a:pt x="8550235" y="1078344"/>
                  <a:pt x="8275451" y="1078344"/>
                </a:cubicBezTo>
                <a:lnTo>
                  <a:pt x="7777910" y="1078343"/>
                </a:lnTo>
                <a:lnTo>
                  <a:pt x="0" y="1078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116417" y="2755297"/>
            <a:ext cx="5652056" cy="885575"/>
          </a:xfrm>
          <a:custGeom>
            <a:avLst/>
            <a:gdLst>
              <a:gd name="connsiteX0" fmla="*/ 0 w 6661808"/>
              <a:gd name="connsiteY0" fmla="*/ 0 h 1082215"/>
              <a:gd name="connsiteX1" fmla="*/ 5666726 w 6661808"/>
              <a:gd name="connsiteY1" fmla="*/ 0 h 1082215"/>
              <a:gd name="connsiteX2" fmla="*/ 5666726 w 6661808"/>
              <a:gd name="connsiteY2" fmla="*/ 3871 h 1082215"/>
              <a:gd name="connsiteX3" fmla="*/ 6164267 w 6661808"/>
              <a:gd name="connsiteY3" fmla="*/ 3871 h 1082215"/>
              <a:gd name="connsiteX4" fmla="*/ 6661808 w 6661808"/>
              <a:gd name="connsiteY4" fmla="*/ 543043 h 1082215"/>
              <a:gd name="connsiteX5" fmla="*/ 6164267 w 6661808"/>
              <a:gd name="connsiteY5" fmla="*/ 1082215 h 1082215"/>
              <a:gd name="connsiteX6" fmla="*/ 5666726 w 6661808"/>
              <a:gd name="connsiteY6" fmla="*/ 1082214 h 1082215"/>
              <a:gd name="connsiteX7" fmla="*/ 5666726 w 6661808"/>
              <a:gd name="connsiteY7" fmla="*/ 1078343 h 1082215"/>
              <a:gd name="connsiteX8" fmla="*/ 0 w 6661808"/>
              <a:gd name="connsiteY8" fmla="*/ 1078343 h 108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1808" h="1082215">
                <a:moveTo>
                  <a:pt x="0" y="0"/>
                </a:moveTo>
                <a:lnTo>
                  <a:pt x="5666726" y="0"/>
                </a:lnTo>
                <a:lnTo>
                  <a:pt x="5666726" y="3871"/>
                </a:lnTo>
                <a:lnTo>
                  <a:pt x="6164267" y="3871"/>
                </a:lnTo>
                <a:cubicBezTo>
                  <a:pt x="6439051" y="3871"/>
                  <a:pt x="6661808" y="245267"/>
                  <a:pt x="6661808" y="543043"/>
                </a:cubicBezTo>
                <a:cubicBezTo>
                  <a:pt x="6661808" y="840819"/>
                  <a:pt x="6439051" y="1082215"/>
                  <a:pt x="6164267" y="1082215"/>
                </a:cubicBezTo>
                <a:lnTo>
                  <a:pt x="5666726" y="1082214"/>
                </a:lnTo>
                <a:lnTo>
                  <a:pt x="5666726" y="1078343"/>
                </a:lnTo>
                <a:lnTo>
                  <a:pt x="0" y="10783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116417" y="1872889"/>
            <a:ext cx="6650328" cy="882408"/>
          </a:xfrm>
          <a:custGeom>
            <a:avLst/>
            <a:gdLst>
              <a:gd name="connsiteX0" fmla="*/ 0 w 7838423"/>
              <a:gd name="connsiteY0" fmla="*/ 0 h 1078344"/>
              <a:gd name="connsiteX1" fmla="*/ 6843341 w 7838423"/>
              <a:gd name="connsiteY1" fmla="*/ 0 h 1078344"/>
              <a:gd name="connsiteX2" fmla="*/ 7112282 w 7838423"/>
              <a:gd name="connsiteY2" fmla="*/ 0 h 1078344"/>
              <a:gd name="connsiteX3" fmla="*/ 7340882 w 7838423"/>
              <a:gd name="connsiteY3" fmla="*/ 0 h 1078344"/>
              <a:gd name="connsiteX4" fmla="*/ 7838423 w 7838423"/>
              <a:gd name="connsiteY4" fmla="*/ 539172 h 1078344"/>
              <a:gd name="connsiteX5" fmla="*/ 7340882 w 7838423"/>
              <a:gd name="connsiteY5" fmla="*/ 1078344 h 1078344"/>
              <a:gd name="connsiteX6" fmla="*/ 6843341 w 7838423"/>
              <a:gd name="connsiteY6" fmla="*/ 1078343 h 1078344"/>
              <a:gd name="connsiteX7" fmla="*/ 0 w 7838423"/>
              <a:gd name="connsiteY7" fmla="*/ 1078343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8423" h="1078344">
                <a:moveTo>
                  <a:pt x="0" y="0"/>
                </a:moveTo>
                <a:lnTo>
                  <a:pt x="6843341" y="0"/>
                </a:lnTo>
                <a:lnTo>
                  <a:pt x="7112282" y="0"/>
                </a:lnTo>
                <a:lnTo>
                  <a:pt x="7340882" y="0"/>
                </a:lnTo>
                <a:cubicBezTo>
                  <a:pt x="7615666" y="0"/>
                  <a:pt x="7838423" y="241396"/>
                  <a:pt x="7838423" y="539172"/>
                </a:cubicBezTo>
                <a:cubicBezTo>
                  <a:pt x="7838423" y="836948"/>
                  <a:pt x="7615666" y="1078344"/>
                  <a:pt x="7340882" y="1078344"/>
                </a:cubicBezTo>
                <a:lnTo>
                  <a:pt x="6843341" y="1078343"/>
                </a:lnTo>
                <a:lnTo>
                  <a:pt x="0" y="10783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937320" y="1977379"/>
            <a:ext cx="698221" cy="673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912236" y="2859786"/>
            <a:ext cx="698221" cy="673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739946" y="3742193"/>
            <a:ext cx="698221" cy="673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732514" y="4624599"/>
            <a:ext cx="698221" cy="673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452373" y="914400"/>
            <a:ext cx="3228808" cy="5084597"/>
            <a:chOff x="1820863" y="876300"/>
            <a:chExt cx="3744913" cy="5559425"/>
          </a:xfrm>
          <a:effectLst>
            <a:reflection blurRad="6350" stA="52000" endA="300" endPos="35000" dir="5400000" sy="-100000" algn="bl" rotWithShape="0"/>
          </a:effectLst>
          <a:scene3d>
            <a:camera prst="perspectiveRight">
              <a:rot lat="0" lon="19799998" rev="0"/>
            </a:camera>
            <a:lightRig rig="threePt" dir="t"/>
          </a:scene3d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1820863" y="876300"/>
              <a:ext cx="3744913" cy="5559425"/>
              <a:chOff x="1147" y="552"/>
              <a:chExt cx="2359" cy="3502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 bwMode="auto">
              <a:xfrm>
                <a:off x="1147" y="552"/>
                <a:ext cx="2359" cy="3502"/>
              </a:xfrm>
              <a:custGeom>
                <a:avLst/>
                <a:gdLst>
                  <a:gd name="T0" fmla="*/ 112 w 1528"/>
                  <a:gd name="T1" fmla="*/ 0 h 2269"/>
                  <a:gd name="T2" fmla="*/ 1416 w 1528"/>
                  <a:gd name="T3" fmla="*/ 0 h 2269"/>
                  <a:gd name="T4" fmla="*/ 1528 w 1528"/>
                  <a:gd name="T5" fmla="*/ 112 h 2269"/>
                  <a:gd name="T6" fmla="*/ 1528 w 1528"/>
                  <a:gd name="T7" fmla="*/ 2157 h 2269"/>
                  <a:gd name="T8" fmla="*/ 1416 w 1528"/>
                  <a:gd name="T9" fmla="*/ 2269 h 2269"/>
                  <a:gd name="T10" fmla="*/ 112 w 1528"/>
                  <a:gd name="T11" fmla="*/ 2269 h 2269"/>
                  <a:gd name="T12" fmla="*/ 0 w 1528"/>
                  <a:gd name="T13" fmla="*/ 2157 h 2269"/>
                  <a:gd name="T14" fmla="*/ 0 w 1528"/>
                  <a:gd name="T15" fmla="*/ 112 h 2269"/>
                  <a:gd name="T16" fmla="*/ 112 w 1528"/>
                  <a:gd name="T17" fmla="*/ 0 h 2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8" h="2269">
                    <a:moveTo>
                      <a:pt x="112" y="0"/>
                    </a:moveTo>
                    <a:cubicBezTo>
                      <a:pt x="1416" y="0"/>
                      <a:pt x="1416" y="0"/>
                      <a:pt x="1416" y="0"/>
                    </a:cubicBezTo>
                    <a:cubicBezTo>
                      <a:pt x="1477" y="0"/>
                      <a:pt x="1528" y="50"/>
                      <a:pt x="1528" y="112"/>
                    </a:cubicBezTo>
                    <a:cubicBezTo>
                      <a:pt x="1528" y="2157"/>
                      <a:pt x="1528" y="2157"/>
                      <a:pt x="1528" y="2157"/>
                    </a:cubicBezTo>
                    <a:cubicBezTo>
                      <a:pt x="1528" y="2218"/>
                      <a:pt x="1477" y="2269"/>
                      <a:pt x="1416" y="2269"/>
                    </a:cubicBezTo>
                    <a:cubicBezTo>
                      <a:pt x="112" y="2269"/>
                      <a:pt x="112" y="2269"/>
                      <a:pt x="112" y="2269"/>
                    </a:cubicBezTo>
                    <a:cubicBezTo>
                      <a:pt x="50" y="2269"/>
                      <a:pt x="0" y="2218"/>
                      <a:pt x="0" y="215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p3d extrusionH="146050" prstMaterial="metal">
                <a:bevelB w="215900" prst="angle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1264" y="890"/>
                <a:ext cx="2125" cy="2821"/>
              </a:xfrm>
              <a:custGeom>
                <a:avLst/>
                <a:gdLst>
                  <a:gd name="T0" fmla="*/ 4 w 1376"/>
                  <a:gd name="T1" fmla="*/ 0 h 1828"/>
                  <a:gd name="T2" fmla="*/ 1372 w 1376"/>
                  <a:gd name="T3" fmla="*/ 0 h 1828"/>
                  <a:gd name="T4" fmla="*/ 1376 w 1376"/>
                  <a:gd name="T5" fmla="*/ 4 h 1828"/>
                  <a:gd name="T6" fmla="*/ 1376 w 1376"/>
                  <a:gd name="T7" fmla="*/ 1824 h 1828"/>
                  <a:gd name="T8" fmla="*/ 1372 w 1376"/>
                  <a:gd name="T9" fmla="*/ 1828 h 1828"/>
                  <a:gd name="T10" fmla="*/ 4 w 1376"/>
                  <a:gd name="T11" fmla="*/ 1828 h 1828"/>
                  <a:gd name="T12" fmla="*/ 0 w 1376"/>
                  <a:gd name="T13" fmla="*/ 1824 h 1828"/>
                  <a:gd name="T14" fmla="*/ 0 w 1376"/>
                  <a:gd name="T15" fmla="*/ 4 h 1828"/>
                  <a:gd name="T16" fmla="*/ 4 w 1376"/>
                  <a:gd name="T17" fmla="*/ 0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6" h="1828">
                    <a:moveTo>
                      <a:pt x="4" y="0"/>
                    </a:moveTo>
                    <a:cubicBezTo>
                      <a:pt x="1372" y="0"/>
                      <a:pt x="1372" y="0"/>
                      <a:pt x="1372" y="0"/>
                    </a:cubicBezTo>
                    <a:cubicBezTo>
                      <a:pt x="1374" y="0"/>
                      <a:pt x="1376" y="2"/>
                      <a:pt x="1376" y="4"/>
                    </a:cubicBezTo>
                    <a:cubicBezTo>
                      <a:pt x="1376" y="1824"/>
                      <a:pt x="1376" y="1824"/>
                      <a:pt x="1376" y="1824"/>
                    </a:cubicBezTo>
                    <a:cubicBezTo>
                      <a:pt x="1376" y="1826"/>
                      <a:pt x="1374" y="1828"/>
                      <a:pt x="1372" y="1828"/>
                    </a:cubicBezTo>
                    <a:cubicBezTo>
                      <a:pt x="4" y="1828"/>
                      <a:pt x="4" y="1828"/>
                      <a:pt x="4" y="1828"/>
                    </a:cubicBezTo>
                    <a:cubicBezTo>
                      <a:pt x="2" y="1828"/>
                      <a:pt x="0" y="1826"/>
                      <a:pt x="0" y="182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sp3d extrusionH="146050">
                <a:bevelB w="215900" prst="angle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2238" y="3797"/>
                <a:ext cx="176" cy="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146050">
                <a:bevelB w="215900" prst="angle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2305" y="717"/>
                <a:ext cx="43" cy="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146050">
                <a:bevelB w="215900" prst="angle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006601" y="1412875"/>
              <a:ext cx="3373438" cy="4478338"/>
              <a:chOff x="2006601" y="1412875"/>
              <a:chExt cx="3373438" cy="43594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06601" y="1412875"/>
                <a:ext cx="3373438" cy="14531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p3d extrusionH="146050">
                <a:bevelB w="2159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006601" y="2866030"/>
                <a:ext cx="3373438" cy="14531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extrusionH="146050">
                <a:bevelB w="2159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06601" y="4319185"/>
                <a:ext cx="3373438" cy="14531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p3d extrusionH="146050">
                <a:bevelB w="2159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15" name="Chart 14"/>
            <p:cNvGraphicFramePr/>
            <p:nvPr>
              <p:extLst>
                <p:ext uri="{D42A27DB-BD31-4B8C-83A1-F6EECF244321}">
                  <p14:modId xmlns:p14="http://schemas.microsoft.com/office/powerpoint/2010/main" val="39083179"/>
                </p:ext>
              </p:extLst>
            </p:nvPr>
          </p:nvGraphicFramePr>
          <p:xfrm>
            <a:off x="2006601" y="4398433"/>
            <a:ext cx="3373438" cy="14927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3" name="Chart 22"/>
            <p:cNvGraphicFramePr/>
            <p:nvPr>
              <p:extLst>
                <p:ext uri="{D42A27DB-BD31-4B8C-83A1-F6EECF244321}">
                  <p14:modId xmlns:p14="http://schemas.microsoft.com/office/powerpoint/2010/main" val="1742694767"/>
                </p:ext>
              </p:extLst>
            </p:nvPr>
          </p:nvGraphicFramePr>
          <p:xfrm>
            <a:off x="2108911" y="2905653"/>
            <a:ext cx="3100553" cy="14915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7" name="Chart 36"/>
            <p:cNvGraphicFramePr/>
            <p:nvPr>
              <p:extLst>
                <p:ext uri="{D42A27DB-BD31-4B8C-83A1-F6EECF244321}">
                  <p14:modId xmlns:p14="http://schemas.microsoft.com/office/powerpoint/2010/main" val="4075876875"/>
                </p:ext>
              </p:extLst>
            </p:nvPr>
          </p:nvGraphicFramePr>
          <p:xfrm>
            <a:off x="2006601" y="1468438"/>
            <a:ext cx="3373438" cy="14372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57" name="TextBox 56"/>
          <p:cNvSpPr txBox="1"/>
          <p:nvPr/>
        </p:nvSpPr>
        <p:spPr>
          <a:xfrm>
            <a:off x="4449417" y="2129427"/>
            <a:ext cx="500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9417" y="3013418"/>
            <a:ext cx="446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49417" y="3894240"/>
            <a:ext cx="49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49417" y="4776647"/>
            <a:ext cx="541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11"/>
          <p:cNvGrpSpPr>
            <a:grpSpLocks noChangeAspect="1"/>
          </p:cNvGrpSpPr>
          <p:nvPr/>
        </p:nvGrpSpPr>
        <p:grpSpPr bwMode="auto">
          <a:xfrm>
            <a:off x="10116567" y="2187885"/>
            <a:ext cx="339725" cy="252413"/>
            <a:chOff x="4208" y="370"/>
            <a:chExt cx="214" cy="159"/>
          </a:xfrm>
          <a:solidFill>
            <a:schemeClr val="accent2"/>
          </a:solidFill>
        </p:grpSpPr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4280" y="370"/>
              <a:ext cx="53" cy="34"/>
            </a:xfrm>
            <a:custGeom>
              <a:avLst/>
              <a:gdLst>
                <a:gd name="T0" fmla="*/ 61 w 857"/>
                <a:gd name="T1" fmla="*/ 0 h 550"/>
                <a:gd name="T2" fmla="*/ 73 w 857"/>
                <a:gd name="T3" fmla="*/ 1 h 550"/>
                <a:gd name="T4" fmla="*/ 87 w 857"/>
                <a:gd name="T5" fmla="*/ 6 h 550"/>
                <a:gd name="T6" fmla="*/ 836 w 857"/>
                <a:gd name="T7" fmla="*/ 434 h 550"/>
                <a:gd name="T8" fmla="*/ 846 w 857"/>
                <a:gd name="T9" fmla="*/ 442 h 550"/>
                <a:gd name="T10" fmla="*/ 853 w 857"/>
                <a:gd name="T11" fmla="*/ 453 h 550"/>
                <a:gd name="T12" fmla="*/ 857 w 857"/>
                <a:gd name="T13" fmla="*/ 466 h 550"/>
                <a:gd name="T14" fmla="*/ 857 w 857"/>
                <a:gd name="T15" fmla="*/ 479 h 550"/>
                <a:gd name="T16" fmla="*/ 851 w 857"/>
                <a:gd name="T17" fmla="*/ 492 h 550"/>
                <a:gd name="T18" fmla="*/ 830 w 857"/>
                <a:gd name="T19" fmla="*/ 529 h 550"/>
                <a:gd name="T20" fmla="*/ 821 w 857"/>
                <a:gd name="T21" fmla="*/ 539 h 550"/>
                <a:gd name="T22" fmla="*/ 811 w 857"/>
                <a:gd name="T23" fmla="*/ 547 h 550"/>
                <a:gd name="T24" fmla="*/ 797 w 857"/>
                <a:gd name="T25" fmla="*/ 550 h 550"/>
                <a:gd name="T26" fmla="*/ 784 w 857"/>
                <a:gd name="T27" fmla="*/ 550 h 550"/>
                <a:gd name="T28" fmla="*/ 771 w 857"/>
                <a:gd name="T29" fmla="*/ 545 h 550"/>
                <a:gd name="T30" fmla="*/ 22 w 857"/>
                <a:gd name="T31" fmla="*/ 117 h 550"/>
                <a:gd name="T32" fmla="*/ 10 w 857"/>
                <a:gd name="T33" fmla="*/ 109 h 550"/>
                <a:gd name="T34" fmla="*/ 4 w 857"/>
                <a:gd name="T35" fmla="*/ 97 h 550"/>
                <a:gd name="T36" fmla="*/ 0 w 857"/>
                <a:gd name="T37" fmla="*/ 85 h 550"/>
                <a:gd name="T38" fmla="*/ 1 w 857"/>
                <a:gd name="T39" fmla="*/ 71 h 550"/>
                <a:gd name="T40" fmla="*/ 6 w 857"/>
                <a:gd name="T41" fmla="*/ 58 h 550"/>
                <a:gd name="T42" fmla="*/ 27 w 857"/>
                <a:gd name="T43" fmla="*/ 22 h 550"/>
                <a:gd name="T44" fmla="*/ 37 w 857"/>
                <a:gd name="T45" fmla="*/ 10 h 550"/>
                <a:gd name="T46" fmla="*/ 47 w 857"/>
                <a:gd name="T47" fmla="*/ 4 h 550"/>
                <a:gd name="T48" fmla="*/ 61 w 857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7" h="550">
                  <a:moveTo>
                    <a:pt x="61" y="0"/>
                  </a:moveTo>
                  <a:lnTo>
                    <a:pt x="73" y="1"/>
                  </a:lnTo>
                  <a:lnTo>
                    <a:pt x="87" y="6"/>
                  </a:lnTo>
                  <a:lnTo>
                    <a:pt x="836" y="434"/>
                  </a:lnTo>
                  <a:lnTo>
                    <a:pt x="846" y="442"/>
                  </a:lnTo>
                  <a:lnTo>
                    <a:pt x="853" y="453"/>
                  </a:lnTo>
                  <a:lnTo>
                    <a:pt x="857" y="466"/>
                  </a:lnTo>
                  <a:lnTo>
                    <a:pt x="857" y="479"/>
                  </a:lnTo>
                  <a:lnTo>
                    <a:pt x="851" y="492"/>
                  </a:lnTo>
                  <a:lnTo>
                    <a:pt x="830" y="529"/>
                  </a:lnTo>
                  <a:lnTo>
                    <a:pt x="821" y="539"/>
                  </a:lnTo>
                  <a:lnTo>
                    <a:pt x="811" y="547"/>
                  </a:lnTo>
                  <a:lnTo>
                    <a:pt x="797" y="550"/>
                  </a:lnTo>
                  <a:lnTo>
                    <a:pt x="784" y="550"/>
                  </a:lnTo>
                  <a:lnTo>
                    <a:pt x="771" y="545"/>
                  </a:lnTo>
                  <a:lnTo>
                    <a:pt x="22" y="117"/>
                  </a:lnTo>
                  <a:lnTo>
                    <a:pt x="10" y="109"/>
                  </a:lnTo>
                  <a:lnTo>
                    <a:pt x="4" y="97"/>
                  </a:lnTo>
                  <a:lnTo>
                    <a:pt x="0" y="85"/>
                  </a:lnTo>
                  <a:lnTo>
                    <a:pt x="1" y="71"/>
                  </a:lnTo>
                  <a:lnTo>
                    <a:pt x="6" y="58"/>
                  </a:lnTo>
                  <a:lnTo>
                    <a:pt x="27" y="22"/>
                  </a:lnTo>
                  <a:lnTo>
                    <a:pt x="37" y="10"/>
                  </a:lnTo>
                  <a:lnTo>
                    <a:pt x="47" y="4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4239" y="439"/>
              <a:ext cx="54" cy="35"/>
            </a:xfrm>
            <a:custGeom>
              <a:avLst/>
              <a:gdLst>
                <a:gd name="T0" fmla="*/ 59 w 856"/>
                <a:gd name="T1" fmla="*/ 0 h 550"/>
                <a:gd name="T2" fmla="*/ 73 w 856"/>
                <a:gd name="T3" fmla="*/ 0 h 550"/>
                <a:gd name="T4" fmla="*/ 86 w 856"/>
                <a:gd name="T5" fmla="*/ 5 h 550"/>
                <a:gd name="T6" fmla="*/ 835 w 856"/>
                <a:gd name="T7" fmla="*/ 433 h 550"/>
                <a:gd name="T8" fmla="*/ 846 w 856"/>
                <a:gd name="T9" fmla="*/ 441 h 550"/>
                <a:gd name="T10" fmla="*/ 853 w 856"/>
                <a:gd name="T11" fmla="*/ 453 h 550"/>
                <a:gd name="T12" fmla="*/ 856 w 856"/>
                <a:gd name="T13" fmla="*/ 466 h 550"/>
                <a:gd name="T14" fmla="*/ 856 w 856"/>
                <a:gd name="T15" fmla="*/ 479 h 550"/>
                <a:gd name="T16" fmla="*/ 851 w 856"/>
                <a:gd name="T17" fmla="*/ 492 h 550"/>
                <a:gd name="T18" fmla="*/ 829 w 856"/>
                <a:gd name="T19" fmla="*/ 529 h 550"/>
                <a:gd name="T20" fmla="*/ 821 w 856"/>
                <a:gd name="T21" fmla="*/ 540 h 550"/>
                <a:gd name="T22" fmla="*/ 809 w 856"/>
                <a:gd name="T23" fmla="*/ 546 h 550"/>
                <a:gd name="T24" fmla="*/ 797 w 856"/>
                <a:gd name="T25" fmla="*/ 550 h 550"/>
                <a:gd name="T26" fmla="*/ 783 w 856"/>
                <a:gd name="T27" fmla="*/ 549 h 550"/>
                <a:gd name="T28" fmla="*/ 770 w 856"/>
                <a:gd name="T29" fmla="*/ 545 h 550"/>
                <a:gd name="T30" fmla="*/ 21 w 856"/>
                <a:gd name="T31" fmla="*/ 117 h 550"/>
                <a:gd name="T32" fmla="*/ 10 w 856"/>
                <a:gd name="T33" fmla="*/ 108 h 550"/>
                <a:gd name="T34" fmla="*/ 3 w 856"/>
                <a:gd name="T35" fmla="*/ 97 h 550"/>
                <a:gd name="T36" fmla="*/ 0 w 856"/>
                <a:gd name="T37" fmla="*/ 84 h 550"/>
                <a:gd name="T38" fmla="*/ 0 w 856"/>
                <a:gd name="T39" fmla="*/ 71 h 550"/>
                <a:gd name="T40" fmla="*/ 5 w 856"/>
                <a:gd name="T41" fmla="*/ 58 h 550"/>
                <a:gd name="T42" fmla="*/ 27 w 856"/>
                <a:gd name="T43" fmla="*/ 21 h 550"/>
                <a:gd name="T44" fmla="*/ 35 w 856"/>
                <a:gd name="T45" fmla="*/ 11 h 550"/>
                <a:gd name="T46" fmla="*/ 47 w 856"/>
                <a:gd name="T47" fmla="*/ 3 h 550"/>
                <a:gd name="T48" fmla="*/ 59 w 856"/>
                <a:gd name="T4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6" h="550">
                  <a:moveTo>
                    <a:pt x="59" y="0"/>
                  </a:moveTo>
                  <a:lnTo>
                    <a:pt x="73" y="0"/>
                  </a:lnTo>
                  <a:lnTo>
                    <a:pt x="86" y="5"/>
                  </a:lnTo>
                  <a:lnTo>
                    <a:pt x="835" y="433"/>
                  </a:lnTo>
                  <a:lnTo>
                    <a:pt x="846" y="441"/>
                  </a:lnTo>
                  <a:lnTo>
                    <a:pt x="853" y="453"/>
                  </a:lnTo>
                  <a:lnTo>
                    <a:pt x="856" y="466"/>
                  </a:lnTo>
                  <a:lnTo>
                    <a:pt x="856" y="479"/>
                  </a:lnTo>
                  <a:lnTo>
                    <a:pt x="851" y="492"/>
                  </a:lnTo>
                  <a:lnTo>
                    <a:pt x="829" y="529"/>
                  </a:lnTo>
                  <a:lnTo>
                    <a:pt x="821" y="540"/>
                  </a:lnTo>
                  <a:lnTo>
                    <a:pt x="809" y="546"/>
                  </a:lnTo>
                  <a:lnTo>
                    <a:pt x="797" y="550"/>
                  </a:lnTo>
                  <a:lnTo>
                    <a:pt x="783" y="549"/>
                  </a:lnTo>
                  <a:lnTo>
                    <a:pt x="770" y="545"/>
                  </a:lnTo>
                  <a:lnTo>
                    <a:pt x="21" y="117"/>
                  </a:lnTo>
                  <a:lnTo>
                    <a:pt x="10" y="108"/>
                  </a:lnTo>
                  <a:lnTo>
                    <a:pt x="3" y="97"/>
                  </a:lnTo>
                  <a:lnTo>
                    <a:pt x="0" y="84"/>
                  </a:lnTo>
                  <a:lnTo>
                    <a:pt x="0" y="71"/>
                  </a:lnTo>
                  <a:lnTo>
                    <a:pt x="5" y="58"/>
                  </a:lnTo>
                  <a:lnTo>
                    <a:pt x="27" y="21"/>
                  </a:lnTo>
                  <a:lnTo>
                    <a:pt x="35" y="11"/>
                  </a:lnTo>
                  <a:lnTo>
                    <a:pt x="47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4248" y="382"/>
              <a:ext cx="159" cy="114"/>
            </a:xfrm>
            <a:custGeom>
              <a:avLst/>
              <a:gdLst>
                <a:gd name="T0" fmla="*/ 513 w 2550"/>
                <a:gd name="T1" fmla="*/ 0 h 1826"/>
                <a:gd name="T2" fmla="*/ 527 w 2550"/>
                <a:gd name="T3" fmla="*/ 1 h 1826"/>
                <a:gd name="T4" fmla="*/ 540 w 2550"/>
                <a:gd name="T5" fmla="*/ 6 h 1826"/>
                <a:gd name="T6" fmla="*/ 1215 w 2550"/>
                <a:gd name="T7" fmla="*/ 391 h 1826"/>
                <a:gd name="T8" fmla="*/ 1225 w 2550"/>
                <a:gd name="T9" fmla="*/ 400 h 1826"/>
                <a:gd name="T10" fmla="*/ 1232 w 2550"/>
                <a:gd name="T11" fmla="*/ 410 h 1826"/>
                <a:gd name="T12" fmla="*/ 1236 w 2550"/>
                <a:gd name="T13" fmla="*/ 424 h 1826"/>
                <a:gd name="T14" fmla="*/ 1235 w 2550"/>
                <a:gd name="T15" fmla="*/ 436 h 1826"/>
                <a:gd name="T16" fmla="*/ 1230 w 2550"/>
                <a:gd name="T17" fmla="*/ 449 h 1826"/>
                <a:gd name="T18" fmla="*/ 1028 w 2550"/>
                <a:gd name="T19" fmla="*/ 795 h 1826"/>
                <a:gd name="T20" fmla="*/ 2528 w 2550"/>
                <a:gd name="T21" fmla="*/ 1563 h 1826"/>
                <a:gd name="T22" fmla="*/ 2539 w 2550"/>
                <a:gd name="T23" fmla="*/ 1572 h 1826"/>
                <a:gd name="T24" fmla="*/ 2547 w 2550"/>
                <a:gd name="T25" fmla="*/ 1582 h 1826"/>
                <a:gd name="T26" fmla="*/ 2550 w 2550"/>
                <a:gd name="T27" fmla="*/ 1594 h 1826"/>
                <a:gd name="T28" fmla="*/ 2550 w 2550"/>
                <a:gd name="T29" fmla="*/ 1607 h 1826"/>
                <a:gd name="T30" fmla="*/ 2545 w 2550"/>
                <a:gd name="T31" fmla="*/ 1620 h 1826"/>
                <a:gd name="T32" fmla="*/ 2437 w 2550"/>
                <a:gd name="T33" fmla="*/ 1806 h 1826"/>
                <a:gd name="T34" fmla="*/ 2428 w 2550"/>
                <a:gd name="T35" fmla="*/ 1816 h 1826"/>
                <a:gd name="T36" fmla="*/ 2417 w 2550"/>
                <a:gd name="T37" fmla="*/ 1823 h 1826"/>
                <a:gd name="T38" fmla="*/ 2404 w 2550"/>
                <a:gd name="T39" fmla="*/ 1826 h 1826"/>
                <a:gd name="T40" fmla="*/ 2392 w 2550"/>
                <a:gd name="T41" fmla="*/ 1825 h 1826"/>
                <a:gd name="T42" fmla="*/ 2379 w 2550"/>
                <a:gd name="T43" fmla="*/ 1820 h 1826"/>
                <a:gd name="T44" fmla="*/ 956 w 2550"/>
                <a:gd name="T45" fmla="*/ 919 h 1826"/>
                <a:gd name="T46" fmla="*/ 754 w 2550"/>
                <a:gd name="T47" fmla="*/ 1265 h 1826"/>
                <a:gd name="T48" fmla="*/ 745 w 2550"/>
                <a:gd name="T49" fmla="*/ 1275 h 1826"/>
                <a:gd name="T50" fmla="*/ 734 w 2550"/>
                <a:gd name="T51" fmla="*/ 1283 h 1826"/>
                <a:gd name="T52" fmla="*/ 721 w 2550"/>
                <a:gd name="T53" fmla="*/ 1286 h 1826"/>
                <a:gd name="T54" fmla="*/ 708 w 2550"/>
                <a:gd name="T55" fmla="*/ 1285 h 1826"/>
                <a:gd name="T56" fmla="*/ 695 w 2550"/>
                <a:gd name="T57" fmla="*/ 1280 h 1826"/>
                <a:gd name="T58" fmla="*/ 21 w 2550"/>
                <a:gd name="T59" fmla="*/ 895 h 1826"/>
                <a:gd name="T60" fmla="*/ 10 w 2550"/>
                <a:gd name="T61" fmla="*/ 887 h 1826"/>
                <a:gd name="T62" fmla="*/ 3 w 2550"/>
                <a:gd name="T63" fmla="*/ 876 h 1826"/>
                <a:gd name="T64" fmla="*/ 0 w 2550"/>
                <a:gd name="T65" fmla="*/ 862 h 1826"/>
                <a:gd name="T66" fmla="*/ 0 w 2550"/>
                <a:gd name="T67" fmla="*/ 850 h 1826"/>
                <a:gd name="T68" fmla="*/ 5 w 2550"/>
                <a:gd name="T69" fmla="*/ 836 h 1826"/>
                <a:gd name="T70" fmla="*/ 480 w 2550"/>
                <a:gd name="T71" fmla="*/ 22 h 1826"/>
                <a:gd name="T72" fmla="*/ 489 w 2550"/>
                <a:gd name="T73" fmla="*/ 11 h 1826"/>
                <a:gd name="T74" fmla="*/ 500 w 2550"/>
                <a:gd name="T75" fmla="*/ 3 h 1826"/>
                <a:gd name="T76" fmla="*/ 513 w 2550"/>
                <a:gd name="T77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0" h="1826">
                  <a:moveTo>
                    <a:pt x="513" y="0"/>
                  </a:moveTo>
                  <a:lnTo>
                    <a:pt x="527" y="1"/>
                  </a:lnTo>
                  <a:lnTo>
                    <a:pt x="540" y="6"/>
                  </a:lnTo>
                  <a:lnTo>
                    <a:pt x="1215" y="391"/>
                  </a:lnTo>
                  <a:lnTo>
                    <a:pt x="1225" y="400"/>
                  </a:lnTo>
                  <a:lnTo>
                    <a:pt x="1232" y="410"/>
                  </a:lnTo>
                  <a:lnTo>
                    <a:pt x="1236" y="424"/>
                  </a:lnTo>
                  <a:lnTo>
                    <a:pt x="1235" y="436"/>
                  </a:lnTo>
                  <a:lnTo>
                    <a:pt x="1230" y="449"/>
                  </a:lnTo>
                  <a:lnTo>
                    <a:pt x="1028" y="795"/>
                  </a:lnTo>
                  <a:lnTo>
                    <a:pt x="2528" y="1563"/>
                  </a:lnTo>
                  <a:lnTo>
                    <a:pt x="2539" y="1572"/>
                  </a:lnTo>
                  <a:lnTo>
                    <a:pt x="2547" y="1582"/>
                  </a:lnTo>
                  <a:lnTo>
                    <a:pt x="2550" y="1594"/>
                  </a:lnTo>
                  <a:lnTo>
                    <a:pt x="2550" y="1607"/>
                  </a:lnTo>
                  <a:lnTo>
                    <a:pt x="2545" y="1620"/>
                  </a:lnTo>
                  <a:lnTo>
                    <a:pt x="2437" y="1806"/>
                  </a:lnTo>
                  <a:lnTo>
                    <a:pt x="2428" y="1816"/>
                  </a:lnTo>
                  <a:lnTo>
                    <a:pt x="2417" y="1823"/>
                  </a:lnTo>
                  <a:lnTo>
                    <a:pt x="2404" y="1826"/>
                  </a:lnTo>
                  <a:lnTo>
                    <a:pt x="2392" y="1825"/>
                  </a:lnTo>
                  <a:lnTo>
                    <a:pt x="2379" y="1820"/>
                  </a:lnTo>
                  <a:lnTo>
                    <a:pt x="956" y="919"/>
                  </a:lnTo>
                  <a:lnTo>
                    <a:pt x="754" y="1265"/>
                  </a:lnTo>
                  <a:lnTo>
                    <a:pt x="745" y="1275"/>
                  </a:lnTo>
                  <a:lnTo>
                    <a:pt x="734" y="1283"/>
                  </a:lnTo>
                  <a:lnTo>
                    <a:pt x="721" y="1286"/>
                  </a:lnTo>
                  <a:lnTo>
                    <a:pt x="708" y="1285"/>
                  </a:lnTo>
                  <a:lnTo>
                    <a:pt x="695" y="1280"/>
                  </a:lnTo>
                  <a:lnTo>
                    <a:pt x="21" y="895"/>
                  </a:lnTo>
                  <a:lnTo>
                    <a:pt x="10" y="887"/>
                  </a:lnTo>
                  <a:lnTo>
                    <a:pt x="3" y="876"/>
                  </a:lnTo>
                  <a:lnTo>
                    <a:pt x="0" y="862"/>
                  </a:lnTo>
                  <a:lnTo>
                    <a:pt x="0" y="850"/>
                  </a:lnTo>
                  <a:lnTo>
                    <a:pt x="5" y="836"/>
                  </a:lnTo>
                  <a:lnTo>
                    <a:pt x="480" y="22"/>
                  </a:lnTo>
                  <a:lnTo>
                    <a:pt x="489" y="11"/>
                  </a:lnTo>
                  <a:lnTo>
                    <a:pt x="500" y="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4404" y="483"/>
              <a:ext cx="18" cy="22"/>
            </a:xfrm>
            <a:custGeom>
              <a:avLst/>
              <a:gdLst>
                <a:gd name="T0" fmla="*/ 169 w 292"/>
                <a:gd name="T1" fmla="*/ 0 h 350"/>
                <a:gd name="T2" fmla="*/ 182 w 292"/>
                <a:gd name="T3" fmla="*/ 1 h 350"/>
                <a:gd name="T4" fmla="*/ 195 w 292"/>
                <a:gd name="T5" fmla="*/ 5 h 350"/>
                <a:gd name="T6" fmla="*/ 270 w 292"/>
                <a:gd name="T7" fmla="*/ 49 h 350"/>
                <a:gd name="T8" fmla="*/ 281 w 292"/>
                <a:gd name="T9" fmla="*/ 57 h 350"/>
                <a:gd name="T10" fmla="*/ 287 w 292"/>
                <a:gd name="T11" fmla="*/ 69 h 350"/>
                <a:gd name="T12" fmla="*/ 292 w 292"/>
                <a:gd name="T13" fmla="*/ 81 h 350"/>
                <a:gd name="T14" fmla="*/ 291 w 292"/>
                <a:gd name="T15" fmla="*/ 95 h 350"/>
                <a:gd name="T16" fmla="*/ 285 w 292"/>
                <a:gd name="T17" fmla="*/ 107 h 350"/>
                <a:gd name="T18" fmla="*/ 156 w 292"/>
                <a:gd name="T19" fmla="*/ 329 h 350"/>
                <a:gd name="T20" fmla="*/ 147 w 292"/>
                <a:gd name="T21" fmla="*/ 340 h 350"/>
                <a:gd name="T22" fmla="*/ 136 w 292"/>
                <a:gd name="T23" fmla="*/ 347 h 350"/>
                <a:gd name="T24" fmla="*/ 123 w 292"/>
                <a:gd name="T25" fmla="*/ 350 h 350"/>
                <a:gd name="T26" fmla="*/ 109 w 292"/>
                <a:gd name="T27" fmla="*/ 349 h 350"/>
                <a:gd name="T28" fmla="*/ 97 w 292"/>
                <a:gd name="T29" fmla="*/ 345 h 350"/>
                <a:gd name="T30" fmla="*/ 21 w 292"/>
                <a:gd name="T31" fmla="*/ 303 h 350"/>
                <a:gd name="T32" fmla="*/ 11 w 292"/>
                <a:gd name="T33" fmla="*/ 293 h 350"/>
                <a:gd name="T34" fmla="*/ 4 w 292"/>
                <a:gd name="T35" fmla="*/ 283 h 350"/>
                <a:gd name="T36" fmla="*/ 0 w 292"/>
                <a:gd name="T37" fmla="*/ 270 h 350"/>
                <a:gd name="T38" fmla="*/ 1 w 292"/>
                <a:gd name="T39" fmla="*/ 257 h 350"/>
                <a:gd name="T40" fmla="*/ 6 w 292"/>
                <a:gd name="T41" fmla="*/ 244 h 350"/>
                <a:gd name="T42" fmla="*/ 136 w 292"/>
                <a:gd name="T43" fmla="*/ 22 h 350"/>
                <a:gd name="T44" fmla="*/ 144 w 292"/>
                <a:gd name="T45" fmla="*/ 11 h 350"/>
                <a:gd name="T46" fmla="*/ 155 w 292"/>
                <a:gd name="T47" fmla="*/ 4 h 350"/>
                <a:gd name="T48" fmla="*/ 169 w 292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2" h="350">
                  <a:moveTo>
                    <a:pt x="169" y="0"/>
                  </a:moveTo>
                  <a:lnTo>
                    <a:pt x="182" y="1"/>
                  </a:lnTo>
                  <a:lnTo>
                    <a:pt x="195" y="5"/>
                  </a:lnTo>
                  <a:lnTo>
                    <a:pt x="270" y="49"/>
                  </a:lnTo>
                  <a:lnTo>
                    <a:pt x="281" y="57"/>
                  </a:lnTo>
                  <a:lnTo>
                    <a:pt x="287" y="69"/>
                  </a:lnTo>
                  <a:lnTo>
                    <a:pt x="292" y="81"/>
                  </a:lnTo>
                  <a:lnTo>
                    <a:pt x="291" y="95"/>
                  </a:lnTo>
                  <a:lnTo>
                    <a:pt x="285" y="107"/>
                  </a:lnTo>
                  <a:lnTo>
                    <a:pt x="156" y="329"/>
                  </a:lnTo>
                  <a:lnTo>
                    <a:pt x="147" y="340"/>
                  </a:lnTo>
                  <a:lnTo>
                    <a:pt x="136" y="347"/>
                  </a:lnTo>
                  <a:lnTo>
                    <a:pt x="123" y="350"/>
                  </a:lnTo>
                  <a:lnTo>
                    <a:pt x="109" y="349"/>
                  </a:lnTo>
                  <a:lnTo>
                    <a:pt x="97" y="345"/>
                  </a:lnTo>
                  <a:lnTo>
                    <a:pt x="21" y="303"/>
                  </a:lnTo>
                  <a:lnTo>
                    <a:pt x="11" y="293"/>
                  </a:lnTo>
                  <a:lnTo>
                    <a:pt x="4" y="283"/>
                  </a:lnTo>
                  <a:lnTo>
                    <a:pt x="0" y="270"/>
                  </a:lnTo>
                  <a:lnTo>
                    <a:pt x="1" y="257"/>
                  </a:lnTo>
                  <a:lnTo>
                    <a:pt x="6" y="244"/>
                  </a:lnTo>
                  <a:lnTo>
                    <a:pt x="136" y="22"/>
                  </a:lnTo>
                  <a:lnTo>
                    <a:pt x="144" y="11"/>
                  </a:lnTo>
                  <a:lnTo>
                    <a:pt x="155" y="4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4208" y="491"/>
              <a:ext cx="116" cy="38"/>
            </a:xfrm>
            <a:custGeom>
              <a:avLst/>
              <a:gdLst>
                <a:gd name="T0" fmla="*/ 159 w 1855"/>
                <a:gd name="T1" fmla="*/ 294 h 611"/>
                <a:gd name="T2" fmla="*/ 127 w 1855"/>
                <a:gd name="T3" fmla="*/ 312 h 611"/>
                <a:gd name="T4" fmla="*/ 107 w 1855"/>
                <a:gd name="T5" fmla="*/ 346 h 611"/>
                <a:gd name="T6" fmla="*/ 105 w 1855"/>
                <a:gd name="T7" fmla="*/ 440 h 611"/>
                <a:gd name="T8" fmla="*/ 115 w 1855"/>
                <a:gd name="T9" fmla="*/ 477 h 611"/>
                <a:gd name="T10" fmla="*/ 141 w 1855"/>
                <a:gd name="T11" fmla="*/ 503 h 611"/>
                <a:gd name="T12" fmla="*/ 179 w 1855"/>
                <a:gd name="T13" fmla="*/ 513 h 611"/>
                <a:gd name="T14" fmla="*/ 1702 w 1855"/>
                <a:gd name="T15" fmla="*/ 511 h 611"/>
                <a:gd name="T16" fmla="*/ 1735 w 1855"/>
                <a:gd name="T17" fmla="*/ 492 h 611"/>
                <a:gd name="T18" fmla="*/ 1755 w 1855"/>
                <a:gd name="T19" fmla="*/ 459 h 611"/>
                <a:gd name="T20" fmla="*/ 1757 w 1855"/>
                <a:gd name="T21" fmla="*/ 365 h 611"/>
                <a:gd name="T22" fmla="*/ 1747 w 1855"/>
                <a:gd name="T23" fmla="*/ 328 h 611"/>
                <a:gd name="T24" fmla="*/ 1720 w 1855"/>
                <a:gd name="T25" fmla="*/ 301 h 611"/>
                <a:gd name="T26" fmla="*/ 1682 w 1855"/>
                <a:gd name="T27" fmla="*/ 291 h 611"/>
                <a:gd name="T28" fmla="*/ 214 w 1855"/>
                <a:gd name="T29" fmla="*/ 0 h 611"/>
                <a:gd name="T30" fmla="*/ 1660 w 1855"/>
                <a:gd name="T31" fmla="*/ 2 h 611"/>
                <a:gd name="T32" fmla="*/ 1691 w 1855"/>
                <a:gd name="T33" fmla="*/ 20 h 611"/>
                <a:gd name="T34" fmla="*/ 1710 w 1855"/>
                <a:gd name="T35" fmla="*/ 51 h 611"/>
                <a:gd name="T36" fmla="*/ 1712 w 1855"/>
                <a:gd name="T37" fmla="*/ 140 h 611"/>
                <a:gd name="T38" fmla="*/ 1704 w 1855"/>
                <a:gd name="T39" fmla="*/ 174 h 611"/>
                <a:gd name="T40" fmla="*/ 1784 w 1855"/>
                <a:gd name="T41" fmla="*/ 187 h 611"/>
                <a:gd name="T42" fmla="*/ 1819 w 1855"/>
                <a:gd name="T43" fmla="*/ 197 h 611"/>
                <a:gd name="T44" fmla="*/ 1845 w 1855"/>
                <a:gd name="T45" fmla="*/ 222 h 611"/>
                <a:gd name="T46" fmla="*/ 1855 w 1855"/>
                <a:gd name="T47" fmla="*/ 257 h 611"/>
                <a:gd name="T48" fmla="*/ 1853 w 1855"/>
                <a:gd name="T49" fmla="*/ 559 h 611"/>
                <a:gd name="T50" fmla="*/ 1834 w 1855"/>
                <a:gd name="T51" fmla="*/ 590 h 611"/>
                <a:gd name="T52" fmla="*/ 1802 w 1855"/>
                <a:gd name="T53" fmla="*/ 609 h 611"/>
                <a:gd name="T54" fmla="*/ 71 w 1855"/>
                <a:gd name="T55" fmla="*/ 611 h 611"/>
                <a:gd name="T56" fmla="*/ 36 w 1855"/>
                <a:gd name="T57" fmla="*/ 601 h 611"/>
                <a:gd name="T58" fmla="*/ 9 w 1855"/>
                <a:gd name="T59" fmla="*/ 575 h 611"/>
                <a:gd name="T60" fmla="*/ 0 w 1855"/>
                <a:gd name="T61" fmla="*/ 540 h 611"/>
                <a:gd name="T62" fmla="*/ 2 w 1855"/>
                <a:gd name="T63" fmla="*/ 240 h 611"/>
                <a:gd name="T64" fmla="*/ 21 w 1855"/>
                <a:gd name="T65" fmla="*/ 208 h 611"/>
                <a:gd name="T66" fmla="*/ 52 w 1855"/>
                <a:gd name="T67" fmla="*/ 190 h 611"/>
                <a:gd name="T68" fmla="*/ 161 w 1855"/>
                <a:gd name="T69" fmla="*/ 187 h 611"/>
                <a:gd name="T70" fmla="*/ 145 w 1855"/>
                <a:gd name="T71" fmla="*/ 158 h 611"/>
                <a:gd name="T72" fmla="*/ 142 w 1855"/>
                <a:gd name="T73" fmla="*/ 70 h 611"/>
                <a:gd name="T74" fmla="*/ 152 w 1855"/>
                <a:gd name="T75" fmla="*/ 35 h 611"/>
                <a:gd name="T76" fmla="*/ 178 w 1855"/>
                <a:gd name="T77" fmla="*/ 9 h 611"/>
                <a:gd name="T78" fmla="*/ 214 w 1855"/>
                <a:gd name="T79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5" h="611">
                  <a:moveTo>
                    <a:pt x="179" y="291"/>
                  </a:moveTo>
                  <a:lnTo>
                    <a:pt x="159" y="294"/>
                  </a:lnTo>
                  <a:lnTo>
                    <a:pt x="141" y="301"/>
                  </a:lnTo>
                  <a:lnTo>
                    <a:pt x="127" y="312"/>
                  </a:lnTo>
                  <a:lnTo>
                    <a:pt x="115" y="328"/>
                  </a:lnTo>
                  <a:lnTo>
                    <a:pt x="107" y="346"/>
                  </a:lnTo>
                  <a:lnTo>
                    <a:pt x="105" y="365"/>
                  </a:lnTo>
                  <a:lnTo>
                    <a:pt x="105" y="440"/>
                  </a:lnTo>
                  <a:lnTo>
                    <a:pt x="107" y="459"/>
                  </a:lnTo>
                  <a:lnTo>
                    <a:pt x="115" y="477"/>
                  </a:lnTo>
                  <a:lnTo>
                    <a:pt x="127" y="492"/>
                  </a:lnTo>
                  <a:lnTo>
                    <a:pt x="141" y="503"/>
                  </a:lnTo>
                  <a:lnTo>
                    <a:pt x="159" y="511"/>
                  </a:lnTo>
                  <a:lnTo>
                    <a:pt x="179" y="513"/>
                  </a:lnTo>
                  <a:lnTo>
                    <a:pt x="1682" y="513"/>
                  </a:lnTo>
                  <a:lnTo>
                    <a:pt x="1702" y="511"/>
                  </a:lnTo>
                  <a:lnTo>
                    <a:pt x="1720" y="503"/>
                  </a:lnTo>
                  <a:lnTo>
                    <a:pt x="1735" y="492"/>
                  </a:lnTo>
                  <a:lnTo>
                    <a:pt x="1747" y="477"/>
                  </a:lnTo>
                  <a:lnTo>
                    <a:pt x="1755" y="459"/>
                  </a:lnTo>
                  <a:lnTo>
                    <a:pt x="1757" y="440"/>
                  </a:lnTo>
                  <a:lnTo>
                    <a:pt x="1757" y="365"/>
                  </a:lnTo>
                  <a:lnTo>
                    <a:pt x="1755" y="346"/>
                  </a:lnTo>
                  <a:lnTo>
                    <a:pt x="1747" y="328"/>
                  </a:lnTo>
                  <a:lnTo>
                    <a:pt x="1735" y="312"/>
                  </a:lnTo>
                  <a:lnTo>
                    <a:pt x="1720" y="301"/>
                  </a:lnTo>
                  <a:lnTo>
                    <a:pt x="1702" y="294"/>
                  </a:lnTo>
                  <a:lnTo>
                    <a:pt x="1682" y="291"/>
                  </a:lnTo>
                  <a:lnTo>
                    <a:pt x="179" y="291"/>
                  </a:lnTo>
                  <a:close/>
                  <a:moveTo>
                    <a:pt x="214" y="0"/>
                  </a:moveTo>
                  <a:lnTo>
                    <a:pt x="1641" y="0"/>
                  </a:lnTo>
                  <a:lnTo>
                    <a:pt x="1660" y="2"/>
                  </a:lnTo>
                  <a:lnTo>
                    <a:pt x="1677" y="9"/>
                  </a:lnTo>
                  <a:lnTo>
                    <a:pt x="1691" y="20"/>
                  </a:lnTo>
                  <a:lnTo>
                    <a:pt x="1703" y="35"/>
                  </a:lnTo>
                  <a:lnTo>
                    <a:pt x="1710" y="51"/>
                  </a:lnTo>
                  <a:lnTo>
                    <a:pt x="1712" y="70"/>
                  </a:lnTo>
                  <a:lnTo>
                    <a:pt x="1712" y="140"/>
                  </a:lnTo>
                  <a:lnTo>
                    <a:pt x="1710" y="158"/>
                  </a:lnTo>
                  <a:lnTo>
                    <a:pt x="1704" y="174"/>
                  </a:lnTo>
                  <a:lnTo>
                    <a:pt x="1693" y="187"/>
                  </a:lnTo>
                  <a:lnTo>
                    <a:pt x="1784" y="187"/>
                  </a:lnTo>
                  <a:lnTo>
                    <a:pt x="1802" y="190"/>
                  </a:lnTo>
                  <a:lnTo>
                    <a:pt x="1819" y="197"/>
                  </a:lnTo>
                  <a:lnTo>
                    <a:pt x="1834" y="208"/>
                  </a:lnTo>
                  <a:lnTo>
                    <a:pt x="1845" y="222"/>
                  </a:lnTo>
                  <a:lnTo>
                    <a:pt x="1853" y="240"/>
                  </a:lnTo>
                  <a:lnTo>
                    <a:pt x="1855" y="257"/>
                  </a:lnTo>
                  <a:lnTo>
                    <a:pt x="1855" y="540"/>
                  </a:lnTo>
                  <a:lnTo>
                    <a:pt x="1853" y="559"/>
                  </a:lnTo>
                  <a:lnTo>
                    <a:pt x="1845" y="575"/>
                  </a:lnTo>
                  <a:lnTo>
                    <a:pt x="1834" y="590"/>
                  </a:lnTo>
                  <a:lnTo>
                    <a:pt x="1819" y="601"/>
                  </a:lnTo>
                  <a:lnTo>
                    <a:pt x="1802" y="609"/>
                  </a:lnTo>
                  <a:lnTo>
                    <a:pt x="1784" y="611"/>
                  </a:lnTo>
                  <a:lnTo>
                    <a:pt x="71" y="611"/>
                  </a:lnTo>
                  <a:lnTo>
                    <a:pt x="52" y="609"/>
                  </a:lnTo>
                  <a:lnTo>
                    <a:pt x="36" y="601"/>
                  </a:lnTo>
                  <a:lnTo>
                    <a:pt x="21" y="590"/>
                  </a:lnTo>
                  <a:lnTo>
                    <a:pt x="9" y="575"/>
                  </a:lnTo>
                  <a:lnTo>
                    <a:pt x="2" y="559"/>
                  </a:lnTo>
                  <a:lnTo>
                    <a:pt x="0" y="540"/>
                  </a:lnTo>
                  <a:lnTo>
                    <a:pt x="0" y="257"/>
                  </a:lnTo>
                  <a:lnTo>
                    <a:pt x="2" y="240"/>
                  </a:lnTo>
                  <a:lnTo>
                    <a:pt x="9" y="222"/>
                  </a:lnTo>
                  <a:lnTo>
                    <a:pt x="21" y="208"/>
                  </a:lnTo>
                  <a:lnTo>
                    <a:pt x="36" y="197"/>
                  </a:lnTo>
                  <a:lnTo>
                    <a:pt x="52" y="190"/>
                  </a:lnTo>
                  <a:lnTo>
                    <a:pt x="71" y="187"/>
                  </a:lnTo>
                  <a:lnTo>
                    <a:pt x="161" y="187"/>
                  </a:lnTo>
                  <a:lnTo>
                    <a:pt x="152" y="174"/>
                  </a:lnTo>
                  <a:lnTo>
                    <a:pt x="145" y="158"/>
                  </a:lnTo>
                  <a:lnTo>
                    <a:pt x="142" y="140"/>
                  </a:lnTo>
                  <a:lnTo>
                    <a:pt x="142" y="70"/>
                  </a:lnTo>
                  <a:lnTo>
                    <a:pt x="145" y="51"/>
                  </a:lnTo>
                  <a:lnTo>
                    <a:pt x="152" y="35"/>
                  </a:lnTo>
                  <a:lnTo>
                    <a:pt x="163" y="20"/>
                  </a:lnTo>
                  <a:lnTo>
                    <a:pt x="178" y="9"/>
                  </a:lnTo>
                  <a:lnTo>
                    <a:pt x="195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Freeform 22"/>
          <p:cNvSpPr>
            <a:spLocks noEditPoints="1"/>
          </p:cNvSpPr>
          <p:nvPr/>
        </p:nvSpPr>
        <p:spPr bwMode="auto">
          <a:xfrm>
            <a:off x="9121449" y="3013925"/>
            <a:ext cx="284715" cy="416611"/>
          </a:xfrm>
          <a:custGeom>
            <a:avLst/>
            <a:gdLst>
              <a:gd name="T0" fmla="*/ 1893 w 2504"/>
              <a:gd name="T1" fmla="*/ 2632 h 3282"/>
              <a:gd name="T2" fmla="*/ 1998 w 2504"/>
              <a:gd name="T3" fmla="*/ 2700 h 3282"/>
              <a:gd name="T4" fmla="*/ 2041 w 2504"/>
              <a:gd name="T5" fmla="*/ 2581 h 3282"/>
              <a:gd name="T6" fmla="*/ 2066 w 2504"/>
              <a:gd name="T7" fmla="*/ 1485 h 3282"/>
              <a:gd name="T8" fmla="*/ 2152 w 2504"/>
              <a:gd name="T9" fmla="*/ 1638 h 3282"/>
              <a:gd name="T10" fmla="*/ 1864 w 2504"/>
              <a:gd name="T11" fmla="*/ 1932 h 3282"/>
              <a:gd name="T12" fmla="*/ 1714 w 2504"/>
              <a:gd name="T13" fmla="*/ 1844 h 3282"/>
              <a:gd name="T14" fmla="*/ 1930 w 2504"/>
              <a:gd name="T15" fmla="*/ 1513 h 3282"/>
              <a:gd name="T16" fmla="*/ 1866 w 2504"/>
              <a:gd name="T17" fmla="*/ 1269 h 3282"/>
              <a:gd name="T18" fmla="*/ 1924 w 2504"/>
              <a:gd name="T19" fmla="*/ 1435 h 3282"/>
              <a:gd name="T20" fmla="*/ 1618 w 2504"/>
              <a:gd name="T21" fmla="*/ 1707 h 3282"/>
              <a:gd name="T22" fmla="*/ 1485 w 2504"/>
              <a:gd name="T23" fmla="*/ 1593 h 3282"/>
              <a:gd name="T24" fmla="*/ 1727 w 2504"/>
              <a:gd name="T25" fmla="*/ 1269 h 3282"/>
              <a:gd name="T26" fmla="*/ 376 w 2504"/>
              <a:gd name="T27" fmla="*/ 1249 h 3282"/>
              <a:gd name="T28" fmla="*/ 645 w 2504"/>
              <a:gd name="T29" fmla="*/ 1028 h 3282"/>
              <a:gd name="T30" fmla="*/ 916 w 2504"/>
              <a:gd name="T31" fmla="*/ 613 h 3282"/>
              <a:gd name="T32" fmla="*/ 1527 w 2504"/>
              <a:gd name="T33" fmla="*/ 1031 h 3282"/>
              <a:gd name="T34" fmla="*/ 1689 w 2504"/>
              <a:gd name="T35" fmla="*/ 1089 h 3282"/>
              <a:gd name="T36" fmla="*/ 1651 w 2504"/>
              <a:gd name="T37" fmla="*/ 1273 h 3282"/>
              <a:gd name="T38" fmla="*/ 1348 w 2504"/>
              <a:gd name="T39" fmla="*/ 1471 h 3282"/>
              <a:gd name="T40" fmla="*/ 1262 w 2504"/>
              <a:gd name="T41" fmla="*/ 1318 h 3282"/>
              <a:gd name="T42" fmla="*/ 190 w 2504"/>
              <a:gd name="T43" fmla="*/ 1635 h 3282"/>
              <a:gd name="T44" fmla="*/ 463 w 2504"/>
              <a:gd name="T45" fmla="*/ 1576 h 3282"/>
              <a:gd name="T46" fmla="*/ 585 w 2504"/>
              <a:gd name="T47" fmla="*/ 1427 h 3282"/>
              <a:gd name="T48" fmla="*/ 719 w 2504"/>
              <a:gd name="T49" fmla="*/ 1518 h 3282"/>
              <a:gd name="T50" fmla="*/ 714 w 2504"/>
              <a:gd name="T51" fmla="*/ 1802 h 3282"/>
              <a:gd name="T52" fmla="*/ 662 w 2504"/>
              <a:gd name="T53" fmla="*/ 2115 h 3282"/>
              <a:gd name="T54" fmla="*/ 2063 w 2504"/>
              <a:gd name="T55" fmla="*/ 2161 h 3282"/>
              <a:gd name="T56" fmla="*/ 1930 w 2504"/>
              <a:gd name="T57" fmla="*/ 2046 h 3282"/>
              <a:gd name="T58" fmla="*/ 2172 w 2504"/>
              <a:gd name="T59" fmla="*/ 1723 h 3282"/>
              <a:gd name="T60" fmla="*/ 2340 w 2504"/>
              <a:gd name="T61" fmla="*/ 1749 h 3282"/>
              <a:gd name="T62" fmla="*/ 2340 w 2504"/>
              <a:gd name="T63" fmla="*/ 1931 h 3282"/>
              <a:gd name="T64" fmla="*/ 2504 w 2504"/>
              <a:gd name="T65" fmla="*/ 2231 h 3282"/>
              <a:gd name="T66" fmla="*/ 1668 w 2504"/>
              <a:gd name="T67" fmla="*/ 3151 h 3282"/>
              <a:gd name="T68" fmla="*/ 1361 w 2504"/>
              <a:gd name="T69" fmla="*/ 2988 h 3282"/>
              <a:gd name="T70" fmla="*/ 1141 w 2504"/>
              <a:gd name="T71" fmla="*/ 3191 h 3282"/>
              <a:gd name="T72" fmla="*/ 880 w 2504"/>
              <a:gd name="T73" fmla="*/ 3281 h 3282"/>
              <a:gd name="T74" fmla="*/ 677 w 2504"/>
              <a:gd name="T75" fmla="*/ 3250 h 3282"/>
              <a:gd name="T76" fmla="*/ 517 w 2504"/>
              <a:gd name="T77" fmla="*/ 3158 h 3282"/>
              <a:gd name="T78" fmla="*/ 253 w 2504"/>
              <a:gd name="T79" fmla="*/ 2839 h 3282"/>
              <a:gd name="T80" fmla="*/ 201 w 2504"/>
              <a:gd name="T81" fmla="*/ 2530 h 3282"/>
              <a:gd name="T82" fmla="*/ 243 w 2504"/>
              <a:gd name="T83" fmla="*/ 2381 h 3282"/>
              <a:gd name="T84" fmla="*/ 334 w 2504"/>
              <a:gd name="T85" fmla="*/ 2042 h 3282"/>
              <a:gd name="T86" fmla="*/ 4 w 2504"/>
              <a:gd name="T87" fmla="*/ 1491 h 3282"/>
              <a:gd name="T88" fmla="*/ 888 w 2504"/>
              <a:gd name="T89" fmla="*/ 613 h 3282"/>
              <a:gd name="T90" fmla="*/ 1115 w 2504"/>
              <a:gd name="T91" fmla="*/ 452 h 3282"/>
              <a:gd name="T92" fmla="*/ 828 w 2504"/>
              <a:gd name="T93" fmla="*/ 459 h 3282"/>
              <a:gd name="T94" fmla="*/ 742 w 2504"/>
              <a:gd name="T95" fmla="*/ 381 h 3282"/>
              <a:gd name="T96" fmla="*/ 1069 w 2504"/>
              <a:gd name="T97" fmla="*/ 211 h 3282"/>
              <a:gd name="T98" fmla="*/ 1054 w 2504"/>
              <a:gd name="T99" fmla="*/ 314 h 3282"/>
              <a:gd name="T100" fmla="*/ 700 w 2504"/>
              <a:gd name="T101" fmla="*/ 314 h 3282"/>
              <a:gd name="T102" fmla="*/ 684 w 2504"/>
              <a:gd name="T103" fmla="*/ 212 h 3282"/>
              <a:gd name="T104" fmla="*/ 993 w 2504"/>
              <a:gd name="T105" fmla="*/ 10 h 3282"/>
              <a:gd name="T106" fmla="*/ 1290 w 2504"/>
              <a:gd name="T107" fmla="*/ 274 h 3282"/>
              <a:gd name="T108" fmla="*/ 904 w 2504"/>
              <a:gd name="T109" fmla="*/ 101 h 3282"/>
              <a:gd name="T110" fmla="*/ 506 w 2504"/>
              <a:gd name="T111" fmla="*/ 235 h 3282"/>
              <a:gd name="T112" fmla="*/ 705 w 2504"/>
              <a:gd name="T113" fmla="*/ 23 h 3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504" h="3282">
                <a:moveTo>
                  <a:pt x="1964" y="2543"/>
                </a:moveTo>
                <a:lnTo>
                  <a:pt x="1947" y="2547"/>
                </a:lnTo>
                <a:lnTo>
                  <a:pt x="1931" y="2555"/>
                </a:lnTo>
                <a:lnTo>
                  <a:pt x="1916" y="2567"/>
                </a:lnTo>
                <a:lnTo>
                  <a:pt x="1905" y="2581"/>
                </a:lnTo>
                <a:lnTo>
                  <a:pt x="1897" y="2597"/>
                </a:lnTo>
                <a:lnTo>
                  <a:pt x="1893" y="2615"/>
                </a:lnTo>
                <a:lnTo>
                  <a:pt x="1893" y="2632"/>
                </a:lnTo>
                <a:lnTo>
                  <a:pt x="1897" y="2650"/>
                </a:lnTo>
                <a:lnTo>
                  <a:pt x="1905" y="2666"/>
                </a:lnTo>
                <a:lnTo>
                  <a:pt x="1916" y="2682"/>
                </a:lnTo>
                <a:lnTo>
                  <a:pt x="1931" y="2693"/>
                </a:lnTo>
                <a:lnTo>
                  <a:pt x="1947" y="2700"/>
                </a:lnTo>
                <a:lnTo>
                  <a:pt x="1964" y="2705"/>
                </a:lnTo>
                <a:lnTo>
                  <a:pt x="1982" y="2705"/>
                </a:lnTo>
                <a:lnTo>
                  <a:pt x="1998" y="2700"/>
                </a:lnTo>
                <a:lnTo>
                  <a:pt x="2014" y="2693"/>
                </a:lnTo>
                <a:lnTo>
                  <a:pt x="2029" y="2682"/>
                </a:lnTo>
                <a:lnTo>
                  <a:pt x="2041" y="2666"/>
                </a:lnTo>
                <a:lnTo>
                  <a:pt x="2048" y="2650"/>
                </a:lnTo>
                <a:lnTo>
                  <a:pt x="2052" y="2632"/>
                </a:lnTo>
                <a:lnTo>
                  <a:pt x="2052" y="2615"/>
                </a:lnTo>
                <a:lnTo>
                  <a:pt x="2048" y="2597"/>
                </a:lnTo>
                <a:lnTo>
                  <a:pt x="2041" y="2581"/>
                </a:lnTo>
                <a:lnTo>
                  <a:pt x="2029" y="2567"/>
                </a:lnTo>
                <a:lnTo>
                  <a:pt x="2014" y="2555"/>
                </a:lnTo>
                <a:lnTo>
                  <a:pt x="1998" y="2547"/>
                </a:lnTo>
                <a:lnTo>
                  <a:pt x="1981" y="2543"/>
                </a:lnTo>
                <a:lnTo>
                  <a:pt x="1964" y="2543"/>
                </a:lnTo>
                <a:close/>
                <a:moveTo>
                  <a:pt x="2019" y="1475"/>
                </a:moveTo>
                <a:lnTo>
                  <a:pt x="2043" y="1477"/>
                </a:lnTo>
                <a:lnTo>
                  <a:pt x="2066" y="1485"/>
                </a:lnTo>
                <a:lnTo>
                  <a:pt x="2088" y="1496"/>
                </a:lnTo>
                <a:lnTo>
                  <a:pt x="2107" y="1513"/>
                </a:lnTo>
                <a:lnTo>
                  <a:pt x="2118" y="1523"/>
                </a:lnTo>
                <a:lnTo>
                  <a:pt x="2134" y="1542"/>
                </a:lnTo>
                <a:lnTo>
                  <a:pt x="2145" y="1565"/>
                </a:lnTo>
                <a:lnTo>
                  <a:pt x="2152" y="1589"/>
                </a:lnTo>
                <a:lnTo>
                  <a:pt x="2154" y="1613"/>
                </a:lnTo>
                <a:lnTo>
                  <a:pt x="2152" y="1638"/>
                </a:lnTo>
                <a:lnTo>
                  <a:pt x="2145" y="1662"/>
                </a:lnTo>
                <a:lnTo>
                  <a:pt x="2134" y="1685"/>
                </a:lnTo>
                <a:lnTo>
                  <a:pt x="2118" y="1704"/>
                </a:lnTo>
                <a:lnTo>
                  <a:pt x="2095" y="1727"/>
                </a:lnTo>
                <a:lnTo>
                  <a:pt x="1930" y="1896"/>
                </a:lnTo>
                <a:lnTo>
                  <a:pt x="1909" y="1912"/>
                </a:lnTo>
                <a:lnTo>
                  <a:pt x="1887" y="1925"/>
                </a:lnTo>
                <a:lnTo>
                  <a:pt x="1864" y="1932"/>
                </a:lnTo>
                <a:lnTo>
                  <a:pt x="1840" y="1934"/>
                </a:lnTo>
                <a:lnTo>
                  <a:pt x="1816" y="1932"/>
                </a:lnTo>
                <a:lnTo>
                  <a:pt x="1793" y="1925"/>
                </a:lnTo>
                <a:lnTo>
                  <a:pt x="1771" y="1912"/>
                </a:lnTo>
                <a:lnTo>
                  <a:pt x="1751" y="1896"/>
                </a:lnTo>
                <a:lnTo>
                  <a:pt x="1742" y="1887"/>
                </a:lnTo>
                <a:lnTo>
                  <a:pt x="1725" y="1866"/>
                </a:lnTo>
                <a:lnTo>
                  <a:pt x="1714" y="1844"/>
                </a:lnTo>
                <a:lnTo>
                  <a:pt x="1707" y="1820"/>
                </a:lnTo>
                <a:lnTo>
                  <a:pt x="1705" y="1796"/>
                </a:lnTo>
                <a:lnTo>
                  <a:pt x="1707" y="1771"/>
                </a:lnTo>
                <a:lnTo>
                  <a:pt x="1714" y="1747"/>
                </a:lnTo>
                <a:lnTo>
                  <a:pt x="1725" y="1725"/>
                </a:lnTo>
                <a:lnTo>
                  <a:pt x="1742" y="1705"/>
                </a:lnTo>
                <a:lnTo>
                  <a:pt x="1908" y="1535"/>
                </a:lnTo>
                <a:lnTo>
                  <a:pt x="1930" y="1513"/>
                </a:lnTo>
                <a:lnTo>
                  <a:pt x="1949" y="1496"/>
                </a:lnTo>
                <a:lnTo>
                  <a:pt x="1971" y="1485"/>
                </a:lnTo>
                <a:lnTo>
                  <a:pt x="1994" y="1477"/>
                </a:lnTo>
                <a:lnTo>
                  <a:pt x="2019" y="1475"/>
                </a:lnTo>
                <a:close/>
                <a:moveTo>
                  <a:pt x="1796" y="1249"/>
                </a:moveTo>
                <a:lnTo>
                  <a:pt x="1820" y="1251"/>
                </a:lnTo>
                <a:lnTo>
                  <a:pt x="1844" y="1258"/>
                </a:lnTo>
                <a:lnTo>
                  <a:pt x="1866" y="1269"/>
                </a:lnTo>
                <a:lnTo>
                  <a:pt x="1885" y="1286"/>
                </a:lnTo>
                <a:lnTo>
                  <a:pt x="1895" y="1296"/>
                </a:lnTo>
                <a:lnTo>
                  <a:pt x="1911" y="1316"/>
                </a:lnTo>
                <a:lnTo>
                  <a:pt x="1924" y="1338"/>
                </a:lnTo>
                <a:lnTo>
                  <a:pt x="1930" y="1362"/>
                </a:lnTo>
                <a:lnTo>
                  <a:pt x="1933" y="1387"/>
                </a:lnTo>
                <a:lnTo>
                  <a:pt x="1930" y="1412"/>
                </a:lnTo>
                <a:lnTo>
                  <a:pt x="1924" y="1435"/>
                </a:lnTo>
                <a:lnTo>
                  <a:pt x="1911" y="1458"/>
                </a:lnTo>
                <a:lnTo>
                  <a:pt x="1895" y="1477"/>
                </a:lnTo>
                <a:lnTo>
                  <a:pt x="1874" y="1500"/>
                </a:lnTo>
                <a:lnTo>
                  <a:pt x="1707" y="1669"/>
                </a:lnTo>
                <a:lnTo>
                  <a:pt x="1687" y="1686"/>
                </a:lnTo>
                <a:lnTo>
                  <a:pt x="1666" y="1698"/>
                </a:lnTo>
                <a:lnTo>
                  <a:pt x="1642" y="1705"/>
                </a:lnTo>
                <a:lnTo>
                  <a:pt x="1618" y="1707"/>
                </a:lnTo>
                <a:lnTo>
                  <a:pt x="1594" y="1705"/>
                </a:lnTo>
                <a:lnTo>
                  <a:pt x="1571" y="1698"/>
                </a:lnTo>
                <a:lnTo>
                  <a:pt x="1549" y="1686"/>
                </a:lnTo>
                <a:lnTo>
                  <a:pt x="1529" y="1669"/>
                </a:lnTo>
                <a:lnTo>
                  <a:pt x="1519" y="1660"/>
                </a:lnTo>
                <a:lnTo>
                  <a:pt x="1503" y="1639"/>
                </a:lnTo>
                <a:lnTo>
                  <a:pt x="1492" y="1618"/>
                </a:lnTo>
                <a:lnTo>
                  <a:pt x="1485" y="1593"/>
                </a:lnTo>
                <a:lnTo>
                  <a:pt x="1482" y="1569"/>
                </a:lnTo>
                <a:lnTo>
                  <a:pt x="1485" y="1544"/>
                </a:lnTo>
                <a:lnTo>
                  <a:pt x="1492" y="1521"/>
                </a:lnTo>
                <a:lnTo>
                  <a:pt x="1503" y="1498"/>
                </a:lnTo>
                <a:lnTo>
                  <a:pt x="1519" y="1479"/>
                </a:lnTo>
                <a:lnTo>
                  <a:pt x="1541" y="1456"/>
                </a:lnTo>
                <a:lnTo>
                  <a:pt x="1707" y="1286"/>
                </a:lnTo>
                <a:lnTo>
                  <a:pt x="1727" y="1269"/>
                </a:lnTo>
                <a:lnTo>
                  <a:pt x="1750" y="1258"/>
                </a:lnTo>
                <a:lnTo>
                  <a:pt x="1773" y="1251"/>
                </a:lnTo>
                <a:lnTo>
                  <a:pt x="1796" y="1249"/>
                </a:lnTo>
                <a:close/>
                <a:moveTo>
                  <a:pt x="632" y="994"/>
                </a:moveTo>
                <a:lnTo>
                  <a:pt x="624" y="995"/>
                </a:lnTo>
                <a:lnTo>
                  <a:pt x="618" y="999"/>
                </a:lnTo>
                <a:lnTo>
                  <a:pt x="380" y="1243"/>
                </a:lnTo>
                <a:lnTo>
                  <a:pt x="376" y="1249"/>
                </a:lnTo>
                <a:lnTo>
                  <a:pt x="374" y="1257"/>
                </a:lnTo>
                <a:lnTo>
                  <a:pt x="376" y="1264"/>
                </a:lnTo>
                <a:lnTo>
                  <a:pt x="380" y="1270"/>
                </a:lnTo>
                <a:lnTo>
                  <a:pt x="386" y="1275"/>
                </a:lnTo>
                <a:lnTo>
                  <a:pt x="393" y="1277"/>
                </a:lnTo>
                <a:lnTo>
                  <a:pt x="401" y="1275"/>
                </a:lnTo>
                <a:lnTo>
                  <a:pt x="407" y="1270"/>
                </a:lnTo>
                <a:lnTo>
                  <a:pt x="645" y="1028"/>
                </a:lnTo>
                <a:lnTo>
                  <a:pt x="649" y="1021"/>
                </a:lnTo>
                <a:lnTo>
                  <a:pt x="651" y="1014"/>
                </a:lnTo>
                <a:lnTo>
                  <a:pt x="649" y="1007"/>
                </a:lnTo>
                <a:lnTo>
                  <a:pt x="645" y="1000"/>
                </a:lnTo>
                <a:lnTo>
                  <a:pt x="639" y="996"/>
                </a:lnTo>
                <a:lnTo>
                  <a:pt x="632" y="994"/>
                </a:lnTo>
                <a:close/>
                <a:moveTo>
                  <a:pt x="888" y="613"/>
                </a:moveTo>
                <a:lnTo>
                  <a:pt x="916" y="613"/>
                </a:lnTo>
                <a:lnTo>
                  <a:pt x="942" y="617"/>
                </a:lnTo>
                <a:lnTo>
                  <a:pt x="968" y="626"/>
                </a:lnTo>
                <a:lnTo>
                  <a:pt x="993" y="641"/>
                </a:lnTo>
                <a:lnTo>
                  <a:pt x="1015" y="659"/>
                </a:lnTo>
                <a:lnTo>
                  <a:pt x="1446" y="1099"/>
                </a:lnTo>
                <a:lnTo>
                  <a:pt x="1485" y="1059"/>
                </a:lnTo>
                <a:lnTo>
                  <a:pt x="1505" y="1043"/>
                </a:lnTo>
                <a:lnTo>
                  <a:pt x="1527" y="1031"/>
                </a:lnTo>
                <a:lnTo>
                  <a:pt x="1551" y="1024"/>
                </a:lnTo>
                <a:lnTo>
                  <a:pt x="1575" y="1021"/>
                </a:lnTo>
                <a:lnTo>
                  <a:pt x="1598" y="1024"/>
                </a:lnTo>
                <a:lnTo>
                  <a:pt x="1621" y="1031"/>
                </a:lnTo>
                <a:lnTo>
                  <a:pt x="1644" y="1043"/>
                </a:lnTo>
                <a:lnTo>
                  <a:pt x="1664" y="1059"/>
                </a:lnTo>
                <a:lnTo>
                  <a:pt x="1674" y="1069"/>
                </a:lnTo>
                <a:lnTo>
                  <a:pt x="1689" y="1089"/>
                </a:lnTo>
                <a:lnTo>
                  <a:pt x="1701" y="1112"/>
                </a:lnTo>
                <a:lnTo>
                  <a:pt x="1708" y="1135"/>
                </a:lnTo>
                <a:lnTo>
                  <a:pt x="1710" y="1160"/>
                </a:lnTo>
                <a:lnTo>
                  <a:pt x="1708" y="1185"/>
                </a:lnTo>
                <a:lnTo>
                  <a:pt x="1701" y="1209"/>
                </a:lnTo>
                <a:lnTo>
                  <a:pt x="1689" y="1230"/>
                </a:lnTo>
                <a:lnTo>
                  <a:pt x="1674" y="1251"/>
                </a:lnTo>
                <a:lnTo>
                  <a:pt x="1651" y="1273"/>
                </a:lnTo>
                <a:lnTo>
                  <a:pt x="1507" y="1421"/>
                </a:lnTo>
                <a:lnTo>
                  <a:pt x="1485" y="1442"/>
                </a:lnTo>
                <a:lnTo>
                  <a:pt x="1465" y="1459"/>
                </a:lnTo>
                <a:lnTo>
                  <a:pt x="1443" y="1471"/>
                </a:lnTo>
                <a:lnTo>
                  <a:pt x="1420" y="1477"/>
                </a:lnTo>
                <a:lnTo>
                  <a:pt x="1396" y="1481"/>
                </a:lnTo>
                <a:lnTo>
                  <a:pt x="1372" y="1479"/>
                </a:lnTo>
                <a:lnTo>
                  <a:pt x="1348" y="1471"/>
                </a:lnTo>
                <a:lnTo>
                  <a:pt x="1326" y="1459"/>
                </a:lnTo>
                <a:lnTo>
                  <a:pt x="1307" y="1442"/>
                </a:lnTo>
                <a:lnTo>
                  <a:pt x="1297" y="1433"/>
                </a:lnTo>
                <a:lnTo>
                  <a:pt x="1281" y="1413"/>
                </a:lnTo>
                <a:lnTo>
                  <a:pt x="1270" y="1391"/>
                </a:lnTo>
                <a:lnTo>
                  <a:pt x="1262" y="1366"/>
                </a:lnTo>
                <a:lnTo>
                  <a:pt x="1260" y="1343"/>
                </a:lnTo>
                <a:lnTo>
                  <a:pt x="1262" y="1318"/>
                </a:lnTo>
                <a:lnTo>
                  <a:pt x="1270" y="1294"/>
                </a:lnTo>
                <a:lnTo>
                  <a:pt x="1281" y="1271"/>
                </a:lnTo>
                <a:lnTo>
                  <a:pt x="1297" y="1251"/>
                </a:lnTo>
                <a:lnTo>
                  <a:pt x="1319" y="1229"/>
                </a:lnTo>
                <a:lnTo>
                  <a:pt x="1319" y="1228"/>
                </a:lnTo>
                <a:lnTo>
                  <a:pt x="1368" y="1179"/>
                </a:lnTo>
                <a:lnTo>
                  <a:pt x="1003" y="807"/>
                </a:lnTo>
                <a:lnTo>
                  <a:pt x="190" y="1635"/>
                </a:lnTo>
                <a:lnTo>
                  <a:pt x="390" y="1837"/>
                </a:lnTo>
                <a:lnTo>
                  <a:pt x="402" y="1792"/>
                </a:lnTo>
                <a:lnTo>
                  <a:pt x="414" y="1748"/>
                </a:lnTo>
                <a:lnTo>
                  <a:pt x="426" y="1707"/>
                </a:lnTo>
                <a:lnTo>
                  <a:pt x="437" y="1669"/>
                </a:lnTo>
                <a:lnTo>
                  <a:pt x="447" y="1634"/>
                </a:lnTo>
                <a:lnTo>
                  <a:pt x="456" y="1603"/>
                </a:lnTo>
                <a:lnTo>
                  <a:pt x="463" y="1576"/>
                </a:lnTo>
                <a:lnTo>
                  <a:pt x="470" y="1555"/>
                </a:lnTo>
                <a:lnTo>
                  <a:pt x="482" y="1522"/>
                </a:lnTo>
                <a:lnTo>
                  <a:pt x="496" y="1495"/>
                </a:lnTo>
                <a:lnTo>
                  <a:pt x="511" y="1472"/>
                </a:lnTo>
                <a:lnTo>
                  <a:pt x="529" y="1455"/>
                </a:lnTo>
                <a:lnTo>
                  <a:pt x="547" y="1441"/>
                </a:lnTo>
                <a:lnTo>
                  <a:pt x="566" y="1432"/>
                </a:lnTo>
                <a:lnTo>
                  <a:pt x="585" y="1427"/>
                </a:lnTo>
                <a:lnTo>
                  <a:pt x="605" y="1426"/>
                </a:lnTo>
                <a:lnTo>
                  <a:pt x="625" y="1429"/>
                </a:lnTo>
                <a:lnTo>
                  <a:pt x="644" y="1436"/>
                </a:lnTo>
                <a:lnTo>
                  <a:pt x="662" y="1447"/>
                </a:lnTo>
                <a:lnTo>
                  <a:pt x="679" y="1460"/>
                </a:lnTo>
                <a:lnTo>
                  <a:pt x="694" y="1476"/>
                </a:lnTo>
                <a:lnTo>
                  <a:pt x="709" y="1497"/>
                </a:lnTo>
                <a:lnTo>
                  <a:pt x="719" y="1518"/>
                </a:lnTo>
                <a:lnTo>
                  <a:pt x="726" y="1542"/>
                </a:lnTo>
                <a:lnTo>
                  <a:pt x="730" y="1571"/>
                </a:lnTo>
                <a:lnTo>
                  <a:pt x="732" y="1603"/>
                </a:lnTo>
                <a:lnTo>
                  <a:pt x="731" y="1638"/>
                </a:lnTo>
                <a:lnTo>
                  <a:pt x="729" y="1675"/>
                </a:lnTo>
                <a:lnTo>
                  <a:pt x="725" y="1715"/>
                </a:lnTo>
                <a:lnTo>
                  <a:pt x="720" y="1758"/>
                </a:lnTo>
                <a:lnTo>
                  <a:pt x="714" y="1802"/>
                </a:lnTo>
                <a:lnTo>
                  <a:pt x="708" y="1848"/>
                </a:lnTo>
                <a:lnTo>
                  <a:pt x="701" y="1896"/>
                </a:lnTo>
                <a:lnTo>
                  <a:pt x="694" y="1944"/>
                </a:lnTo>
                <a:lnTo>
                  <a:pt x="691" y="1970"/>
                </a:lnTo>
                <a:lnTo>
                  <a:pt x="685" y="2002"/>
                </a:lnTo>
                <a:lnTo>
                  <a:pt x="678" y="2037"/>
                </a:lnTo>
                <a:lnTo>
                  <a:pt x="671" y="2075"/>
                </a:lnTo>
                <a:lnTo>
                  <a:pt x="662" y="2115"/>
                </a:lnTo>
                <a:lnTo>
                  <a:pt x="1471" y="2939"/>
                </a:lnTo>
                <a:lnTo>
                  <a:pt x="2283" y="2112"/>
                </a:lnTo>
                <a:lnTo>
                  <a:pt x="2223" y="2050"/>
                </a:lnTo>
                <a:lnTo>
                  <a:pt x="2152" y="2122"/>
                </a:lnTo>
                <a:lnTo>
                  <a:pt x="2133" y="2139"/>
                </a:lnTo>
                <a:lnTo>
                  <a:pt x="2111" y="2151"/>
                </a:lnTo>
                <a:lnTo>
                  <a:pt x="2087" y="2157"/>
                </a:lnTo>
                <a:lnTo>
                  <a:pt x="2063" y="2161"/>
                </a:lnTo>
                <a:lnTo>
                  <a:pt x="2039" y="2157"/>
                </a:lnTo>
                <a:lnTo>
                  <a:pt x="2016" y="2151"/>
                </a:lnTo>
                <a:lnTo>
                  <a:pt x="1994" y="2139"/>
                </a:lnTo>
                <a:lnTo>
                  <a:pt x="1974" y="2122"/>
                </a:lnTo>
                <a:lnTo>
                  <a:pt x="1964" y="2113"/>
                </a:lnTo>
                <a:lnTo>
                  <a:pt x="1948" y="2093"/>
                </a:lnTo>
                <a:lnTo>
                  <a:pt x="1937" y="2071"/>
                </a:lnTo>
                <a:lnTo>
                  <a:pt x="1930" y="2046"/>
                </a:lnTo>
                <a:lnTo>
                  <a:pt x="1928" y="2023"/>
                </a:lnTo>
                <a:lnTo>
                  <a:pt x="1930" y="1998"/>
                </a:lnTo>
                <a:lnTo>
                  <a:pt x="1937" y="1974"/>
                </a:lnTo>
                <a:lnTo>
                  <a:pt x="1948" y="1951"/>
                </a:lnTo>
                <a:lnTo>
                  <a:pt x="1964" y="1932"/>
                </a:lnTo>
                <a:lnTo>
                  <a:pt x="1986" y="1908"/>
                </a:lnTo>
                <a:lnTo>
                  <a:pt x="2152" y="1739"/>
                </a:lnTo>
                <a:lnTo>
                  <a:pt x="2172" y="1723"/>
                </a:lnTo>
                <a:lnTo>
                  <a:pt x="2194" y="1711"/>
                </a:lnTo>
                <a:lnTo>
                  <a:pt x="2218" y="1704"/>
                </a:lnTo>
                <a:lnTo>
                  <a:pt x="2242" y="1702"/>
                </a:lnTo>
                <a:lnTo>
                  <a:pt x="2265" y="1704"/>
                </a:lnTo>
                <a:lnTo>
                  <a:pt x="2289" y="1711"/>
                </a:lnTo>
                <a:lnTo>
                  <a:pt x="2311" y="1723"/>
                </a:lnTo>
                <a:lnTo>
                  <a:pt x="2331" y="1739"/>
                </a:lnTo>
                <a:lnTo>
                  <a:pt x="2340" y="1749"/>
                </a:lnTo>
                <a:lnTo>
                  <a:pt x="2356" y="1769"/>
                </a:lnTo>
                <a:lnTo>
                  <a:pt x="2368" y="1792"/>
                </a:lnTo>
                <a:lnTo>
                  <a:pt x="2375" y="1815"/>
                </a:lnTo>
                <a:lnTo>
                  <a:pt x="2377" y="1840"/>
                </a:lnTo>
                <a:lnTo>
                  <a:pt x="2375" y="1865"/>
                </a:lnTo>
                <a:lnTo>
                  <a:pt x="2368" y="1889"/>
                </a:lnTo>
                <a:lnTo>
                  <a:pt x="2356" y="1910"/>
                </a:lnTo>
                <a:lnTo>
                  <a:pt x="2340" y="1931"/>
                </a:lnTo>
                <a:lnTo>
                  <a:pt x="2318" y="1952"/>
                </a:lnTo>
                <a:lnTo>
                  <a:pt x="2319" y="1953"/>
                </a:lnTo>
                <a:lnTo>
                  <a:pt x="2302" y="1971"/>
                </a:lnTo>
                <a:lnTo>
                  <a:pt x="2457" y="2131"/>
                </a:lnTo>
                <a:lnTo>
                  <a:pt x="2475" y="2152"/>
                </a:lnTo>
                <a:lnTo>
                  <a:pt x="2490" y="2177"/>
                </a:lnTo>
                <a:lnTo>
                  <a:pt x="2499" y="2204"/>
                </a:lnTo>
                <a:lnTo>
                  <a:pt x="2504" y="2231"/>
                </a:lnTo>
                <a:lnTo>
                  <a:pt x="2504" y="2258"/>
                </a:lnTo>
                <a:lnTo>
                  <a:pt x="2499" y="2286"/>
                </a:lnTo>
                <a:lnTo>
                  <a:pt x="2490" y="2312"/>
                </a:lnTo>
                <a:lnTo>
                  <a:pt x="2475" y="2337"/>
                </a:lnTo>
                <a:lnTo>
                  <a:pt x="2457" y="2359"/>
                </a:lnTo>
                <a:lnTo>
                  <a:pt x="1713" y="3118"/>
                </a:lnTo>
                <a:lnTo>
                  <a:pt x="1692" y="3136"/>
                </a:lnTo>
                <a:lnTo>
                  <a:pt x="1668" y="3151"/>
                </a:lnTo>
                <a:lnTo>
                  <a:pt x="1642" y="3160"/>
                </a:lnTo>
                <a:lnTo>
                  <a:pt x="1614" y="3164"/>
                </a:lnTo>
                <a:lnTo>
                  <a:pt x="1587" y="3164"/>
                </a:lnTo>
                <a:lnTo>
                  <a:pt x="1561" y="3160"/>
                </a:lnTo>
                <a:lnTo>
                  <a:pt x="1534" y="3151"/>
                </a:lnTo>
                <a:lnTo>
                  <a:pt x="1510" y="3136"/>
                </a:lnTo>
                <a:lnTo>
                  <a:pt x="1488" y="3118"/>
                </a:lnTo>
                <a:lnTo>
                  <a:pt x="1361" y="2988"/>
                </a:lnTo>
                <a:lnTo>
                  <a:pt x="1225" y="3125"/>
                </a:lnTo>
                <a:lnTo>
                  <a:pt x="1223" y="3127"/>
                </a:lnTo>
                <a:lnTo>
                  <a:pt x="1218" y="3132"/>
                </a:lnTo>
                <a:lnTo>
                  <a:pt x="1209" y="3140"/>
                </a:lnTo>
                <a:lnTo>
                  <a:pt x="1197" y="3151"/>
                </a:lnTo>
                <a:lnTo>
                  <a:pt x="1181" y="3163"/>
                </a:lnTo>
                <a:lnTo>
                  <a:pt x="1162" y="3176"/>
                </a:lnTo>
                <a:lnTo>
                  <a:pt x="1141" y="3191"/>
                </a:lnTo>
                <a:lnTo>
                  <a:pt x="1117" y="3205"/>
                </a:lnTo>
                <a:lnTo>
                  <a:pt x="1090" y="3220"/>
                </a:lnTo>
                <a:lnTo>
                  <a:pt x="1060" y="3234"/>
                </a:lnTo>
                <a:lnTo>
                  <a:pt x="1029" y="3248"/>
                </a:lnTo>
                <a:lnTo>
                  <a:pt x="995" y="3259"/>
                </a:lnTo>
                <a:lnTo>
                  <a:pt x="958" y="3269"/>
                </a:lnTo>
                <a:lnTo>
                  <a:pt x="920" y="3276"/>
                </a:lnTo>
                <a:lnTo>
                  <a:pt x="880" y="3281"/>
                </a:lnTo>
                <a:lnTo>
                  <a:pt x="838" y="3282"/>
                </a:lnTo>
                <a:lnTo>
                  <a:pt x="794" y="3278"/>
                </a:lnTo>
                <a:lnTo>
                  <a:pt x="750" y="3271"/>
                </a:lnTo>
                <a:lnTo>
                  <a:pt x="747" y="3271"/>
                </a:lnTo>
                <a:lnTo>
                  <a:pt x="744" y="3270"/>
                </a:lnTo>
                <a:lnTo>
                  <a:pt x="726" y="3266"/>
                </a:lnTo>
                <a:lnTo>
                  <a:pt x="708" y="3260"/>
                </a:lnTo>
                <a:lnTo>
                  <a:pt x="677" y="3250"/>
                </a:lnTo>
                <a:lnTo>
                  <a:pt x="663" y="3244"/>
                </a:lnTo>
                <a:lnTo>
                  <a:pt x="648" y="3238"/>
                </a:lnTo>
                <a:lnTo>
                  <a:pt x="618" y="3224"/>
                </a:lnTo>
                <a:lnTo>
                  <a:pt x="587" y="3207"/>
                </a:lnTo>
                <a:lnTo>
                  <a:pt x="578" y="3201"/>
                </a:lnTo>
                <a:lnTo>
                  <a:pt x="568" y="3195"/>
                </a:lnTo>
                <a:lnTo>
                  <a:pt x="543" y="3177"/>
                </a:lnTo>
                <a:lnTo>
                  <a:pt x="517" y="3158"/>
                </a:lnTo>
                <a:lnTo>
                  <a:pt x="496" y="3142"/>
                </a:lnTo>
                <a:lnTo>
                  <a:pt x="461" y="3113"/>
                </a:lnTo>
                <a:lnTo>
                  <a:pt x="427" y="3079"/>
                </a:lnTo>
                <a:lnTo>
                  <a:pt x="380" y="3029"/>
                </a:lnTo>
                <a:lnTo>
                  <a:pt x="340" y="2980"/>
                </a:lnTo>
                <a:lnTo>
                  <a:pt x="305" y="2931"/>
                </a:lnTo>
                <a:lnTo>
                  <a:pt x="277" y="2884"/>
                </a:lnTo>
                <a:lnTo>
                  <a:pt x="253" y="2839"/>
                </a:lnTo>
                <a:lnTo>
                  <a:pt x="233" y="2794"/>
                </a:lnTo>
                <a:lnTo>
                  <a:pt x="218" y="2751"/>
                </a:lnTo>
                <a:lnTo>
                  <a:pt x="207" y="2709"/>
                </a:lnTo>
                <a:lnTo>
                  <a:pt x="200" y="2670"/>
                </a:lnTo>
                <a:lnTo>
                  <a:pt x="197" y="2631"/>
                </a:lnTo>
                <a:lnTo>
                  <a:pt x="196" y="2595"/>
                </a:lnTo>
                <a:lnTo>
                  <a:pt x="197" y="2562"/>
                </a:lnTo>
                <a:lnTo>
                  <a:pt x="201" y="2530"/>
                </a:lnTo>
                <a:lnTo>
                  <a:pt x="207" y="2502"/>
                </a:lnTo>
                <a:lnTo>
                  <a:pt x="214" y="2475"/>
                </a:lnTo>
                <a:lnTo>
                  <a:pt x="223" y="2451"/>
                </a:lnTo>
                <a:lnTo>
                  <a:pt x="224" y="2448"/>
                </a:lnTo>
                <a:lnTo>
                  <a:pt x="226" y="2439"/>
                </a:lnTo>
                <a:lnTo>
                  <a:pt x="230" y="2424"/>
                </a:lnTo>
                <a:lnTo>
                  <a:pt x="236" y="2405"/>
                </a:lnTo>
                <a:lnTo>
                  <a:pt x="243" y="2381"/>
                </a:lnTo>
                <a:lnTo>
                  <a:pt x="250" y="2352"/>
                </a:lnTo>
                <a:lnTo>
                  <a:pt x="259" y="2320"/>
                </a:lnTo>
                <a:lnTo>
                  <a:pt x="268" y="2285"/>
                </a:lnTo>
                <a:lnTo>
                  <a:pt x="278" y="2247"/>
                </a:lnTo>
                <a:lnTo>
                  <a:pt x="289" y="2207"/>
                </a:lnTo>
                <a:lnTo>
                  <a:pt x="300" y="2165"/>
                </a:lnTo>
                <a:lnTo>
                  <a:pt x="312" y="2120"/>
                </a:lnTo>
                <a:lnTo>
                  <a:pt x="334" y="2042"/>
                </a:lnTo>
                <a:lnTo>
                  <a:pt x="355" y="1963"/>
                </a:lnTo>
                <a:lnTo>
                  <a:pt x="45" y="1646"/>
                </a:lnTo>
                <a:lnTo>
                  <a:pt x="27" y="1625"/>
                </a:lnTo>
                <a:lnTo>
                  <a:pt x="13" y="1600"/>
                </a:lnTo>
                <a:lnTo>
                  <a:pt x="4" y="1573"/>
                </a:lnTo>
                <a:lnTo>
                  <a:pt x="0" y="1547"/>
                </a:lnTo>
                <a:lnTo>
                  <a:pt x="0" y="1519"/>
                </a:lnTo>
                <a:lnTo>
                  <a:pt x="4" y="1491"/>
                </a:lnTo>
                <a:lnTo>
                  <a:pt x="13" y="1465"/>
                </a:lnTo>
                <a:lnTo>
                  <a:pt x="27" y="1440"/>
                </a:lnTo>
                <a:lnTo>
                  <a:pt x="45" y="1418"/>
                </a:lnTo>
                <a:lnTo>
                  <a:pt x="789" y="659"/>
                </a:lnTo>
                <a:lnTo>
                  <a:pt x="811" y="641"/>
                </a:lnTo>
                <a:lnTo>
                  <a:pt x="836" y="626"/>
                </a:lnTo>
                <a:lnTo>
                  <a:pt x="861" y="617"/>
                </a:lnTo>
                <a:lnTo>
                  <a:pt x="888" y="613"/>
                </a:lnTo>
                <a:close/>
                <a:moveTo>
                  <a:pt x="857" y="352"/>
                </a:moveTo>
                <a:lnTo>
                  <a:pt x="897" y="352"/>
                </a:lnTo>
                <a:lnTo>
                  <a:pt x="936" y="358"/>
                </a:lnTo>
                <a:lnTo>
                  <a:pt x="975" y="367"/>
                </a:lnTo>
                <a:lnTo>
                  <a:pt x="1013" y="381"/>
                </a:lnTo>
                <a:lnTo>
                  <a:pt x="1049" y="401"/>
                </a:lnTo>
                <a:lnTo>
                  <a:pt x="1083" y="425"/>
                </a:lnTo>
                <a:lnTo>
                  <a:pt x="1115" y="452"/>
                </a:lnTo>
                <a:lnTo>
                  <a:pt x="1045" y="523"/>
                </a:lnTo>
                <a:lnTo>
                  <a:pt x="1018" y="500"/>
                </a:lnTo>
                <a:lnTo>
                  <a:pt x="990" y="481"/>
                </a:lnTo>
                <a:lnTo>
                  <a:pt x="958" y="468"/>
                </a:lnTo>
                <a:lnTo>
                  <a:pt x="927" y="459"/>
                </a:lnTo>
                <a:lnTo>
                  <a:pt x="894" y="453"/>
                </a:lnTo>
                <a:lnTo>
                  <a:pt x="860" y="453"/>
                </a:lnTo>
                <a:lnTo>
                  <a:pt x="828" y="459"/>
                </a:lnTo>
                <a:lnTo>
                  <a:pt x="795" y="468"/>
                </a:lnTo>
                <a:lnTo>
                  <a:pt x="765" y="481"/>
                </a:lnTo>
                <a:lnTo>
                  <a:pt x="736" y="500"/>
                </a:lnTo>
                <a:lnTo>
                  <a:pt x="710" y="523"/>
                </a:lnTo>
                <a:lnTo>
                  <a:pt x="640" y="452"/>
                </a:lnTo>
                <a:lnTo>
                  <a:pt x="671" y="425"/>
                </a:lnTo>
                <a:lnTo>
                  <a:pt x="706" y="401"/>
                </a:lnTo>
                <a:lnTo>
                  <a:pt x="742" y="381"/>
                </a:lnTo>
                <a:lnTo>
                  <a:pt x="779" y="367"/>
                </a:lnTo>
                <a:lnTo>
                  <a:pt x="818" y="358"/>
                </a:lnTo>
                <a:lnTo>
                  <a:pt x="857" y="352"/>
                </a:lnTo>
                <a:close/>
                <a:moveTo>
                  <a:pt x="877" y="173"/>
                </a:moveTo>
                <a:lnTo>
                  <a:pt x="926" y="176"/>
                </a:lnTo>
                <a:lnTo>
                  <a:pt x="975" y="183"/>
                </a:lnTo>
                <a:lnTo>
                  <a:pt x="1023" y="195"/>
                </a:lnTo>
                <a:lnTo>
                  <a:pt x="1069" y="211"/>
                </a:lnTo>
                <a:lnTo>
                  <a:pt x="1115" y="233"/>
                </a:lnTo>
                <a:lnTo>
                  <a:pt x="1158" y="260"/>
                </a:lnTo>
                <a:lnTo>
                  <a:pt x="1200" y="291"/>
                </a:lnTo>
                <a:lnTo>
                  <a:pt x="1239" y="326"/>
                </a:lnTo>
                <a:lnTo>
                  <a:pt x="1169" y="397"/>
                </a:lnTo>
                <a:lnTo>
                  <a:pt x="1133" y="364"/>
                </a:lnTo>
                <a:lnTo>
                  <a:pt x="1095" y="337"/>
                </a:lnTo>
                <a:lnTo>
                  <a:pt x="1054" y="314"/>
                </a:lnTo>
                <a:lnTo>
                  <a:pt x="1011" y="297"/>
                </a:lnTo>
                <a:lnTo>
                  <a:pt x="967" y="283"/>
                </a:lnTo>
                <a:lnTo>
                  <a:pt x="923" y="276"/>
                </a:lnTo>
                <a:lnTo>
                  <a:pt x="877" y="274"/>
                </a:lnTo>
                <a:lnTo>
                  <a:pt x="832" y="276"/>
                </a:lnTo>
                <a:lnTo>
                  <a:pt x="787" y="283"/>
                </a:lnTo>
                <a:lnTo>
                  <a:pt x="743" y="297"/>
                </a:lnTo>
                <a:lnTo>
                  <a:pt x="700" y="314"/>
                </a:lnTo>
                <a:lnTo>
                  <a:pt x="660" y="337"/>
                </a:lnTo>
                <a:lnTo>
                  <a:pt x="621" y="364"/>
                </a:lnTo>
                <a:lnTo>
                  <a:pt x="585" y="397"/>
                </a:lnTo>
                <a:lnTo>
                  <a:pt x="516" y="327"/>
                </a:lnTo>
                <a:lnTo>
                  <a:pt x="554" y="291"/>
                </a:lnTo>
                <a:lnTo>
                  <a:pt x="595" y="260"/>
                </a:lnTo>
                <a:lnTo>
                  <a:pt x="639" y="233"/>
                </a:lnTo>
                <a:lnTo>
                  <a:pt x="684" y="212"/>
                </a:lnTo>
                <a:lnTo>
                  <a:pt x="732" y="195"/>
                </a:lnTo>
                <a:lnTo>
                  <a:pt x="779" y="183"/>
                </a:lnTo>
                <a:lnTo>
                  <a:pt x="828" y="176"/>
                </a:lnTo>
                <a:lnTo>
                  <a:pt x="877" y="173"/>
                </a:lnTo>
                <a:close/>
                <a:moveTo>
                  <a:pt x="874" y="0"/>
                </a:moveTo>
                <a:lnTo>
                  <a:pt x="880" y="0"/>
                </a:lnTo>
                <a:lnTo>
                  <a:pt x="935" y="2"/>
                </a:lnTo>
                <a:lnTo>
                  <a:pt x="993" y="10"/>
                </a:lnTo>
                <a:lnTo>
                  <a:pt x="1050" y="23"/>
                </a:lnTo>
                <a:lnTo>
                  <a:pt x="1106" y="40"/>
                </a:lnTo>
                <a:lnTo>
                  <a:pt x="1160" y="63"/>
                </a:lnTo>
                <a:lnTo>
                  <a:pt x="1214" y="91"/>
                </a:lnTo>
                <a:lnTo>
                  <a:pt x="1264" y="123"/>
                </a:lnTo>
                <a:lnTo>
                  <a:pt x="1313" y="161"/>
                </a:lnTo>
                <a:lnTo>
                  <a:pt x="1358" y="203"/>
                </a:lnTo>
                <a:lnTo>
                  <a:pt x="1290" y="274"/>
                </a:lnTo>
                <a:lnTo>
                  <a:pt x="1248" y="236"/>
                </a:lnTo>
                <a:lnTo>
                  <a:pt x="1204" y="202"/>
                </a:lnTo>
                <a:lnTo>
                  <a:pt x="1157" y="173"/>
                </a:lnTo>
                <a:lnTo>
                  <a:pt x="1109" y="149"/>
                </a:lnTo>
                <a:lnTo>
                  <a:pt x="1059" y="130"/>
                </a:lnTo>
                <a:lnTo>
                  <a:pt x="1008" y="115"/>
                </a:lnTo>
                <a:lnTo>
                  <a:pt x="956" y="106"/>
                </a:lnTo>
                <a:lnTo>
                  <a:pt x="904" y="101"/>
                </a:lnTo>
                <a:lnTo>
                  <a:pt x="851" y="101"/>
                </a:lnTo>
                <a:lnTo>
                  <a:pt x="799" y="105"/>
                </a:lnTo>
                <a:lnTo>
                  <a:pt x="746" y="115"/>
                </a:lnTo>
                <a:lnTo>
                  <a:pt x="695" y="130"/>
                </a:lnTo>
                <a:lnTo>
                  <a:pt x="645" y="148"/>
                </a:lnTo>
                <a:lnTo>
                  <a:pt x="596" y="173"/>
                </a:lnTo>
                <a:lnTo>
                  <a:pt x="551" y="202"/>
                </a:lnTo>
                <a:lnTo>
                  <a:pt x="506" y="235"/>
                </a:lnTo>
                <a:lnTo>
                  <a:pt x="465" y="274"/>
                </a:lnTo>
                <a:lnTo>
                  <a:pt x="395" y="203"/>
                </a:lnTo>
                <a:lnTo>
                  <a:pt x="442" y="161"/>
                </a:lnTo>
                <a:lnTo>
                  <a:pt x="490" y="123"/>
                </a:lnTo>
                <a:lnTo>
                  <a:pt x="541" y="91"/>
                </a:lnTo>
                <a:lnTo>
                  <a:pt x="593" y="63"/>
                </a:lnTo>
                <a:lnTo>
                  <a:pt x="648" y="40"/>
                </a:lnTo>
                <a:lnTo>
                  <a:pt x="705" y="23"/>
                </a:lnTo>
                <a:lnTo>
                  <a:pt x="761" y="10"/>
                </a:lnTo>
                <a:lnTo>
                  <a:pt x="819" y="2"/>
                </a:lnTo>
                <a:lnTo>
                  <a:pt x="874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7"/>
          <p:cNvSpPr>
            <a:spLocks noEditPoints="1"/>
          </p:cNvSpPr>
          <p:nvPr/>
        </p:nvSpPr>
        <p:spPr bwMode="auto">
          <a:xfrm>
            <a:off x="9882423" y="3923629"/>
            <a:ext cx="348444" cy="349155"/>
          </a:xfrm>
          <a:custGeom>
            <a:avLst/>
            <a:gdLst>
              <a:gd name="T0" fmla="*/ 1582 w 3628"/>
              <a:gd name="T1" fmla="*/ 2173 h 3641"/>
              <a:gd name="T2" fmla="*/ 1539 w 3628"/>
              <a:gd name="T3" fmla="*/ 2454 h 3641"/>
              <a:gd name="T4" fmla="*/ 1257 w 3628"/>
              <a:gd name="T5" fmla="*/ 2497 h 3641"/>
              <a:gd name="T6" fmla="*/ 1129 w 3628"/>
              <a:gd name="T7" fmla="*/ 2245 h 3641"/>
              <a:gd name="T8" fmla="*/ 1329 w 3628"/>
              <a:gd name="T9" fmla="*/ 2048 h 3641"/>
              <a:gd name="T10" fmla="*/ 1011 w 3628"/>
              <a:gd name="T11" fmla="*/ 1760 h 3641"/>
              <a:gd name="T12" fmla="*/ 743 w 3628"/>
              <a:gd name="T13" fmla="*/ 2156 h 3641"/>
              <a:gd name="T14" fmla="*/ 839 w 3628"/>
              <a:gd name="T15" fmla="*/ 2638 h 3641"/>
              <a:gd name="T16" fmla="*/ 1240 w 3628"/>
              <a:gd name="T17" fmla="*/ 2904 h 3641"/>
              <a:gd name="T18" fmla="*/ 1724 w 3628"/>
              <a:gd name="T19" fmla="*/ 2809 h 3641"/>
              <a:gd name="T20" fmla="*/ 1992 w 3628"/>
              <a:gd name="T21" fmla="*/ 2411 h 3641"/>
              <a:gd name="T22" fmla="*/ 1896 w 3628"/>
              <a:gd name="T23" fmla="*/ 1931 h 3641"/>
              <a:gd name="T24" fmla="*/ 1496 w 3628"/>
              <a:gd name="T25" fmla="*/ 1665 h 3641"/>
              <a:gd name="T26" fmla="*/ 1561 w 3628"/>
              <a:gd name="T27" fmla="*/ 968 h 3641"/>
              <a:gd name="T28" fmla="*/ 2018 w 3628"/>
              <a:gd name="T29" fmla="*/ 1340 h 3641"/>
              <a:gd name="T30" fmla="*/ 2426 w 3628"/>
              <a:gd name="T31" fmla="*/ 1422 h 3641"/>
              <a:gd name="T32" fmla="*/ 2356 w 3628"/>
              <a:gd name="T33" fmla="*/ 1693 h 3641"/>
              <a:gd name="T34" fmla="*/ 2711 w 3628"/>
              <a:gd name="T35" fmla="*/ 2093 h 3641"/>
              <a:gd name="T36" fmla="*/ 2694 w 3628"/>
              <a:gd name="T37" fmla="*/ 2484 h 3641"/>
              <a:gd name="T38" fmla="*/ 2322 w 3628"/>
              <a:gd name="T39" fmla="*/ 2953 h 3641"/>
              <a:gd name="T40" fmla="*/ 2228 w 3628"/>
              <a:gd name="T41" fmla="*/ 3347 h 3641"/>
              <a:gd name="T42" fmla="*/ 1963 w 3628"/>
              <a:gd name="T43" fmla="*/ 3288 h 3641"/>
              <a:gd name="T44" fmla="*/ 1552 w 3628"/>
              <a:gd name="T45" fmla="*/ 3617 h 3641"/>
              <a:gd name="T46" fmla="*/ 1160 w 3628"/>
              <a:gd name="T47" fmla="*/ 3601 h 3641"/>
              <a:gd name="T48" fmla="*/ 681 w 3628"/>
              <a:gd name="T49" fmla="*/ 3239 h 3641"/>
              <a:gd name="T50" fmla="*/ 289 w 3628"/>
              <a:gd name="T51" fmla="*/ 3141 h 3641"/>
              <a:gd name="T52" fmla="*/ 350 w 3628"/>
              <a:gd name="T53" fmla="*/ 2878 h 3641"/>
              <a:gd name="T54" fmla="*/ 25 w 3628"/>
              <a:gd name="T55" fmla="*/ 2475 h 3641"/>
              <a:gd name="T56" fmla="*/ 41 w 3628"/>
              <a:gd name="T57" fmla="*/ 2085 h 3641"/>
              <a:gd name="T58" fmla="*/ 409 w 3628"/>
              <a:gd name="T59" fmla="*/ 1626 h 3641"/>
              <a:gd name="T60" fmla="*/ 498 w 3628"/>
              <a:gd name="T61" fmla="*/ 1227 h 3641"/>
              <a:gd name="T62" fmla="*/ 842 w 3628"/>
              <a:gd name="T63" fmla="*/ 1258 h 3641"/>
              <a:gd name="T64" fmla="*/ 1181 w 3628"/>
              <a:gd name="T65" fmla="*/ 939 h 3641"/>
              <a:gd name="T66" fmla="*/ 2984 w 3628"/>
              <a:gd name="T67" fmla="*/ 676 h 3641"/>
              <a:gd name="T68" fmla="*/ 2945 w 3628"/>
              <a:gd name="T69" fmla="*/ 865 h 3641"/>
              <a:gd name="T70" fmla="*/ 2753 w 3628"/>
              <a:gd name="T71" fmla="*/ 826 h 3641"/>
              <a:gd name="T72" fmla="*/ 2793 w 3628"/>
              <a:gd name="T73" fmla="*/ 636 h 3641"/>
              <a:gd name="T74" fmla="*/ 2693 w 3628"/>
              <a:gd name="T75" fmla="*/ 435 h 3641"/>
              <a:gd name="T76" fmla="*/ 2507 w 3628"/>
              <a:gd name="T77" fmla="*/ 711 h 3641"/>
              <a:gd name="T78" fmla="*/ 2633 w 3628"/>
              <a:gd name="T79" fmla="*/ 1026 h 3641"/>
              <a:gd name="T80" fmla="*/ 2960 w 3628"/>
              <a:gd name="T81" fmla="*/ 1101 h 3641"/>
              <a:gd name="T82" fmla="*/ 3211 w 3628"/>
              <a:gd name="T83" fmla="*/ 874 h 3641"/>
              <a:gd name="T84" fmla="*/ 3164 w 3628"/>
              <a:gd name="T85" fmla="*/ 539 h 3641"/>
              <a:gd name="T86" fmla="*/ 2865 w 3628"/>
              <a:gd name="T87" fmla="*/ 389 h 3641"/>
              <a:gd name="T88" fmla="*/ 2943 w 3628"/>
              <a:gd name="T89" fmla="*/ 102 h 3641"/>
              <a:gd name="T90" fmla="*/ 3258 w 3628"/>
              <a:gd name="T91" fmla="*/ 79 h 3641"/>
              <a:gd name="T92" fmla="*/ 3397 w 3628"/>
              <a:gd name="T93" fmla="*/ 357 h 3641"/>
              <a:gd name="T94" fmla="*/ 3628 w 3628"/>
              <a:gd name="T95" fmla="*/ 554 h 3641"/>
              <a:gd name="T96" fmla="*/ 3528 w 3628"/>
              <a:gd name="T97" fmla="*/ 848 h 3641"/>
              <a:gd name="T98" fmla="*/ 3544 w 3628"/>
              <a:gd name="T99" fmla="*/ 1146 h 3641"/>
              <a:gd name="T100" fmla="*/ 3267 w 3628"/>
              <a:gd name="T101" fmla="*/ 1289 h 3641"/>
              <a:gd name="T102" fmla="*/ 3064 w 3628"/>
              <a:gd name="T103" fmla="*/ 1505 h 3641"/>
              <a:gd name="T104" fmla="*/ 2766 w 3628"/>
              <a:gd name="T105" fmla="*/ 1413 h 3641"/>
              <a:gd name="T106" fmla="*/ 2467 w 3628"/>
              <a:gd name="T107" fmla="*/ 1424 h 3641"/>
              <a:gd name="T108" fmla="*/ 2329 w 3628"/>
              <a:gd name="T109" fmla="*/ 1149 h 3641"/>
              <a:gd name="T110" fmla="*/ 2109 w 3628"/>
              <a:gd name="T111" fmla="*/ 948 h 3641"/>
              <a:gd name="T112" fmla="*/ 2208 w 3628"/>
              <a:gd name="T113" fmla="*/ 658 h 3641"/>
              <a:gd name="T114" fmla="*/ 2189 w 3628"/>
              <a:gd name="T115" fmla="*/ 360 h 3641"/>
              <a:gd name="T116" fmla="*/ 2469 w 3628"/>
              <a:gd name="T117" fmla="*/ 227 h 3641"/>
              <a:gd name="T118" fmla="*/ 2665 w 3628"/>
              <a:gd name="T119" fmla="*/ 0 h 3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28" h="3641">
                <a:moveTo>
                  <a:pt x="1367" y="2044"/>
                </a:moveTo>
                <a:lnTo>
                  <a:pt x="1407" y="2048"/>
                </a:lnTo>
                <a:lnTo>
                  <a:pt x="1444" y="2057"/>
                </a:lnTo>
                <a:lnTo>
                  <a:pt x="1479" y="2072"/>
                </a:lnTo>
                <a:lnTo>
                  <a:pt x="1510" y="2091"/>
                </a:lnTo>
                <a:lnTo>
                  <a:pt x="1539" y="2115"/>
                </a:lnTo>
                <a:lnTo>
                  <a:pt x="1563" y="2143"/>
                </a:lnTo>
                <a:lnTo>
                  <a:pt x="1582" y="2173"/>
                </a:lnTo>
                <a:lnTo>
                  <a:pt x="1597" y="2209"/>
                </a:lnTo>
                <a:lnTo>
                  <a:pt x="1606" y="2245"/>
                </a:lnTo>
                <a:lnTo>
                  <a:pt x="1609" y="2284"/>
                </a:lnTo>
                <a:lnTo>
                  <a:pt x="1606" y="2323"/>
                </a:lnTo>
                <a:lnTo>
                  <a:pt x="1597" y="2360"/>
                </a:lnTo>
                <a:lnTo>
                  <a:pt x="1582" y="2394"/>
                </a:lnTo>
                <a:lnTo>
                  <a:pt x="1563" y="2426"/>
                </a:lnTo>
                <a:lnTo>
                  <a:pt x="1539" y="2454"/>
                </a:lnTo>
                <a:lnTo>
                  <a:pt x="1510" y="2478"/>
                </a:lnTo>
                <a:lnTo>
                  <a:pt x="1479" y="2497"/>
                </a:lnTo>
                <a:lnTo>
                  <a:pt x="1444" y="2512"/>
                </a:lnTo>
                <a:lnTo>
                  <a:pt x="1407" y="2521"/>
                </a:lnTo>
                <a:lnTo>
                  <a:pt x="1367" y="2525"/>
                </a:lnTo>
                <a:lnTo>
                  <a:pt x="1329" y="2521"/>
                </a:lnTo>
                <a:lnTo>
                  <a:pt x="1291" y="2512"/>
                </a:lnTo>
                <a:lnTo>
                  <a:pt x="1257" y="2497"/>
                </a:lnTo>
                <a:lnTo>
                  <a:pt x="1225" y="2478"/>
                </a:lnTo>
                <a:lnTo>
                  <a:pt x="1197" y="2454"/>
                </a:lnTo>
                <a:lnTo>
                  <a:pt x="1172" y="2426"/>
                </a:lnTo>
                <a:lnTo>
                  <a:pt x="1153" y="2394"/>
                </a:lnTo>
                <a:lnTo>
                  <a:pt x="1138" y="2360"/>
                </a:lnTo>
                <a:lnTo>
                  <a:pt x="1129" y="2323"/>
                </a:lnTo>
                <a:lnTo>
                  <a:pt x="1125" y="2284"/>
                </a:lnTo>
                <a:lnTo>
                  <a:pt x="1129" y="2245"/>
                </a:lnTo>
                <a:lnTo>
                  <a:pt x="1138" y="2209"/>
                </a:lnTo>
                <a:lnTo>
                  <a:pt x="1153" y="2173"/>
                </a:lnTo>
                <a:lnTo>
                  <a:pt x="1172" y="2143"/>
                </a:lnTo>
                <a:lnTo>
                  <a:pt x="1197" y="2115"/>
                </a:lnTo>
                <a:lnTo>
                  <a:pt x="1225" y="2091"/>
                </a:lnTo>
                <a:lnTo>
                  <a:pt x="1257" y="2072"/>
                </a:lnTo>
                <a:lnTo>
                  <a:pt x="1291" y="2057"/>
                </a:lnTo>
                <a:lnTo>
                  <a:pt x="1329" y="2048"/>
                </a:lnTo>
                <a:lnTo>
                  <a:pt x="1367" y="2044"/>
                </a:lnTo>
                <a:close/>
                <a:moveTo>
                  <a:pt x="1367" y="1652"/>
                </a:moveTo>
                <a:lnTo>
                  <a:pt x="1302" y="1656"/>
                </a:lnTo>
                <a:lnTo>
                  <a:pt x="1240" y="1665"/>
                </a:lnTo>
                <a:lnTo>
                  <a:pt x="1178" y="1681"/>
                </a:lnTo>
                <a:lnTo>
                  <a:pt x="1120" y="1702"/>
                </a:lnTo>
                <a:lnTo>
                  <a:pt x="1064" y="1728"/>
                </a:lnTo>
                <a:lnTo>
                  <a:pt x="1011" y="1760"/>
                </a:lnTo>
                <a:lnTo>
                  <a:pt x="962" y="1796"/>
                </a:lnTo>
                <a:lnTo>
                  <a:pt x="916" y="1837"/>
                </a:lnTo>
                <a:lnTo>
                  <a:pt x="875" y="1882"/>
                </a:lnTo>
                <a:lnTo>
                  <a:pt x="839" y="1931"/>
                </a:lnTo>
                <a:lnTo>
                  <a:pt x="807" y="1983"/>
                </a:lnTo>
                <a:lnTo>
                  <a:pt x="781" y="2039"/>
                </a:lnTo>
                <a:lnTo>
                  <a:pt x="759" y="2096"/>
                </a:lnTo>
                <a:lnTo>
                  <a:pt x="743" y="2156"/>
                </a:lnTo>
                <a:lnTo>
                  <a:pt x="734" y="2220"/>
                </a:lnTo>
                <a:lnTo>
                  <a:pt x="730" y="2284"/>
                </a:lnTo>
                <a:lnTo>
                  <a:pt x="734" y="2349"/>
                </a:lnTo>
                <a:lnTo>
                  <a:pt x="743" y="2411"/>
                </a:lnTo>
                <a:lnTo>
                  <a:pt x="759" y="2473"/>
                </a:lnTo>
                <a:lnTo>
                  <a:pt x="781" y="2530"/>
                </a:lnTo>
                <a:lnTo>
                  <a:pt x="807" y="2586"/>
                </a:lnTo>
                <a:lnTo>
                  <a:pt x="839" y="2638"/>
                </a:lnTo>
                <a:lnTo>
                  <a:pt x="875" y="2687"/>
                </a:lnTo>
                <a:lnTo>
                  <a:pt x="916" y="2731"/>
                </a:lnTo>
                <a:lnTo>
                  <a:pt x="962" y="2772"/>
                </a:lnTo>
                <a:lnTo>
                  <a:pt x="1011" y="2809"/>
                </a:lnTo>
                <a:lnTo>
                  <a:pt x="1064" y="2841"/>
                </a:lnTo>
                <a:lnTo>
                  <a:pt x="1120" y="2867"/>
                </a:lnTo>
                <a:lnTo>
                  <a:pt x="1178" y="2888"/>
                </a:lnTo>
                <a:lnTo>
                  <a:pt x="1240" y="2904"/>
                </a:lnTo>
                <a:lnTo>
                  <a:pt x="1302" y="2913"/>
                </a:lnTo>
                <a:lnTo>
                  <a:pt x="1367" y="2917"/>
                </a:lnTo>
                <a:lnTo>
                  <a:pt x="1432" y="2913"/>
                </a:lnTo>
                <a:lnTo>
                  <a:pt x="1496" y="2904"/>
                </a:lnTo>
                <a:lnTo>
                  <a:pt x="1557" y="2888"/>
                </a:lnTo>
                <a:lnTo>
                  <a:pt x="1616" y="2867"/>
                </a:lnTo>
                <a:lnTo>
                  <a:pt x="1671" y="2841"/>
                </a:lnTo>
                <a:lnTo>
                  <a:pt x="1724" y="2809"/>
                </a:lnTo>
                <a:lnTo>
                  <a:pt x="1773" y="2772"/>
                </a:lnTo>
                <a:lnTo>
                  <a:pt x="1818" y="2731"/>
                </a:lnTo>
                <a:lnTo>
                  <a:pt x="1859" y="2687"/>
                </a:lnTo>
                <a:lnTo>
                  <a:pt x="1896" y="2638"/>
                </a:lnTo>
                <a:lnTo>
                  <a:pt x="1928" y="2586"/>
                </a:lnTo>
                <a:lnTo>
                  <a:pt x="1955" y="2530"/>
                </a:lnTo>
                <a:lnTo>
                  <a:pt x="1976" y="2473"/>
                </a:lnTo>
                <a:lnTo>
                  <a:pt x="1992" y="2411"/>
                </a:lnTo>
                <a:lnTo>
                  <a:pt x="2002" y="2349"/>
                </a:lnTo>
                <a:lnTo>
                  <a:pt x="2004" y="2284"/>
                </a:lnTo>
                <a:lnTo>
                  <a:pt x="2002" y="2220"/>
                </a:lnTo>
                <a:lnTo>
                  <a:pt x="1992" y="2156"/>
                </a:lnTo>
                <a:lnTo>
                  <a:pt x="1976" y="2096"/>
                </a:lnTo>
                <a:lnTo>
                  <a:pt x="1955" y="2039"/>
                </a:lnTo>
                <a:lnTo>
                  <a:pt x="1928" y="1983"/>
                </a:lnTo>
                <a:lnTo>
                  <a:pt x="1896" y="1931"/>
                </a:lnTo>
                <a:lnTo>
                  <a:pt x="1859" y="1882"/>
                </a:lnTo>
                <a:lnTo>
                  <a:pt x="1818" y="1837"/>
                </a:lnTo>
                <a:lnTo>
                  <a:pt x="1773" y="1796"/>
                </a:lnTo>
                <a:lnTo>
                  <a:pt x="1724" y="1760"/>
                </a:lnTo>
                <a:lnTo>
                  <a:pt x="1671" y="1728"/>
                </a:lnTo>
                <a:lnTo>
                  <a:pt x="1616" y="1702"/>
                </a:lnTo>
                <a:lnTo>
                  <a:pt x="1557" y="1681"/>
                </a:lnTo>
                <a:lnTo>
                  <a:pt x="1496" y="1665"/>
                </a:lnTo>
                <a:lnTo>
                  <a:pt x="1432" y="1656"/>
                </a:lnTo>
                <a:lnTo>
                  <a:pt x="1367" y="1652"/>
                </a:lnTo>
                <a:close/>
                <a:moveTo>
                  <a:pt x="1217" y="927"/>
                </a:moveTo>
                <a:lnTo>
                  <a:pt x="1503" y="927"/>
                </a:lnTo>
                <a:lnTo>
                  <a:pt x="1523" y="931"/>
                </a:lnTo>
                <a:lnTo>
                  <a:pt x="1540" y="939"/>
                </a:lnTo>
                <a:lnTo>
                  <a:pt x="1552" y="952"/>
                </a:lnTo>
                <a:lnTo>
                  <a:pt x="1561" y="968"/>
                </a:lnTo>
                <a:lnTo>
                  <a:pt x="1564" y="988"/>
                </a:lnTo>
                <a:lnTo>
                  <a:pt x="1564" y="1156"/>
                </a:lnTo>
                <a:lnTo>
                  <a:pt x="1645" y="1173"/>
                </a:lnTo>
                <a:lnTo>
                  <a:pt x="1724" y="1196"/>
                </a:lnTo>
                <a:lnTo>
                  <a:pt x="1800" y="1224"/>
                </a:lnTo>
                <a:lnTo>
                  <a:pt x="1875" y="1257"/>
                </a:lnTo>
                <a:lnTo>
                  <a:pt x="1947" y="1297"/>
                </a:lnTo>
                <a:lnTo>
                  <a:pt x="2018" y="1340"/>
                </a:lnTo>
                <a:lnTo>
                  <a:pt x="2137" y="1222"/>
                </a:lnTo>
                <a:lnTo>
                  <a:pt x="2150" y="1212"/>
                </a:lnTo>
                <a:lnTo>
                  <a:pt x="2164" y="1206"/>
                </a:lnTo>
                <a:lnTo>
                  <a:pt x="2180" y="1204"/>
                </a:lnTo>
                <a:lnTo>
                  <a:pt x="2195" y="1206"/>
                </a:lnTo>
                <a:lnTo>
                  <a:pt x="2210" y="1212"/>
                </a:lnTo>
                <a:lnTo>
                  <a:pt x="2222" y="1222"/>
                </a:lnTo>
                <a:lnTo>
                  <a:pt x="2426" y="1422"/>
                </a:lnTo>
                <a:lnTo>
                  <a:pt x="2436" y="1435"/>
                </a:lnTo>
                <a:lnTo>
                  <a:pt x="2442" y="1450"/>
                </a:lnTo>
                <a:lnTo>
                  <a:pt x="2444" y="1466"/>
                </a:lnTo>
                <a:lnTo>
                  <a:pt x="2442" y="1480"/>
                </a:lnTo>
                <a:lnTo>
                  <a:pt x="2436" y="1495"/>
                </a:lnTo>
                <a:lnTo>
                  <a:pt x="2426" y="1507"/>
                </a:lnTo>
                <a:lnTo>
                  <a:pt x="2309" y="1623"/>
                </a:lnTo>
                <a:lnTo>
                  <a:pt x="2356" y="1693"/>
                </a:lnTo>
                <a:lnTo>
                  <a:pt x="2397" y="1766"/>
                </a:lnTo>
                <a:lnTo>
                  <a:pt x="2434" y="1842"/>
                </a:lnTo>
                <a:lnTo>
                  <a:pt x="2463" y="1920"/>
                </a:lnTo>
                <a:lnTo>
                  <a:pt x="2488" y="2000"/>
                </a:lnTo>
                <a:lnTo>
                  <a:pt x="2507" y="2082"/>
                </a:lnTo>
                <a:lnTo>
                  <a:pt x="2674" y="2082"/>
                </a:lnTo>
                <a:lnTo>
                  <a:pt x="2694" y="2085"/>
                </a:lnTo>
                <a:lnTo>
                  <a:pt x="2711" y="2093"/>
                </a:lnTo>
                <a:lnTo>
                  <a:pt x="2724" y="2107"/>
                </a:lnTo>
                <a:lnTo>
                  <a:pt x="2733" y="2123"/>
                </a:lnTo>
                <a:lnTo>
                  <a:pt x="2735" y="2142"/>
                </a:lnTo>
                <a:lnTo>
                  <a:pt x="2735" y="2426"/>
                </a:lnTo>
                <a:lnTo>
                  <a:pt x="2732" y="2445"/>
                </a:lnTo>
                <a:lnTo>
                  <a:pt x="2724" y="2462"/>
                </a:lnTo>
                <a:lnTo>
                  <a:pt x="2710" y="2475"/>
                </a:lnTo>
                <a:lnTo>
                  <a:pt x="2694" y="2484"/>
                </a:lnTo>
                <a:lnTo>
                  <a:pt x="2674" y="2487"/>
                </a:lnTo>
                <a:lnTo>
                  <a:pt x="2512" y="2487"/>
                </a:lnTo>
                <a:lnTo>
                  <a:pt x="2495" y="2569"/>
                </a:lnTo>
                <a:lnTo>
                  <a:pt x="2472" y="2650"/>
                </a:lnTo>
                <a:lnTo>
                  <a:pt x="2443" y="2730"/>
                </a:lnTo>
                <a:lnTo>
                  <a:pt x="2408" y="2807"/>
                </a:lnTo>
                <a:lnTo>
                  <a:pt x="2367" y="2881"/>
                </a:lnTo>
                <a:lnTo>
                  <a:pt x="2322" y="2953"/>
                </a:lnTo>
                <a:lnTo>
                  <a:pt x="2431" y="3060"/>
                </a:lnTo>
                <a:lnTo>
                  <a:pt x="2440" y="3074"/>
                </a:lnTo>
                <a:lnTo>
                  <a:pt x="2447" y="3088"/>
                </a:lnTo>
                <a:lnTo>
                  <a:pt x="2448" y="3103"/>
                </a:lnTo>
                <a:lnTo>
                  <a:pt x="2447" y="3118"/>
                </a:lnTo>
                <a:lnTo>
                  <a:pt x="2440" y="3133"/>
                </a:lnTo>
                <a:lnTo>
                  <a:pt x="2431" y="3145"/>
                </a:lnTo>
                <a:lnTo>
                  <a:pt x="2228" y="3347"/>
                </a:lnTo>
                <a:lnTo>
                  <a:pt x="2216" y="3356"/>
                </a:lnTo>
                <a:lnTo>
                  <a:pt x="2201" y="3362"/>
                </a:lnTo>
                <a:lnTo>
                  <a:pt x="2186" y="3364"/>
                </a:lnTo>
                <a:lnTo>
                  <a:pt x="2170" y="3362"/>
                </a:lnTo>
                <a:lnTo>
                  <a:pt x="2155" y="3356"/>
                </a:lnTo>
                <a:lnTo>
                  <a:pt x="2142" y="3347"/>
                </a:lnTo>
                <a:lnTo>
                  <a:pt x="2036" y="3241"/>
                </a:lnTo>
                <a:lnTo>
                  <a:pt x="1963" y="3288"/>
                </a:lnTo>
                <a:lnTo>
                  <a:pt x="1889" y="3330"/>
                </a:lnTo>
                <a:lnTo>
                  <a:pt x="1810" y="3365"/>
                </a:lnTo>
                <a:lnTo>
                  <a:pt x="1730" y="3396"/>
                </a:lnTo>
                <a:lnTo>
                  <a:pt x="1648" y="3419"/>
                </a:lnTo>
                <a:lnTo>
                  <a:pt x="1564" y="3438"/>
                </a:lnTo>
                <a:lnTo>
                  <a:pt x="1564" y="3581"/>
                </a:lnTo>
                <a:lnTo>
                  <a:pt x="1561" y="3601"/>
                </a:lnTo>
                <a:lnTo>
                  <a:pt x="1552" y="3617"/>
                </a:lnTo>
                <a:lnTo>
                  <a:pt x="1540" y="3629"/>
                </a:lnTo>
                <a:lnTo>
                  <a:pt x="1523" y="3638"/>
                </a:lnTo>
                <a:lnTo>
                  <a:pt x="1503" y="3641"/>
                </a:lnTo>
                <a:lnTo>
                  <a:pt x="1217" y="3641"/>
                </a:lnTo>
                <a:lnTo>
                  <a:pt x="1197" y="3638"/>
                </a:lnTo>
                <a:lnTo>
                  <a:pt x="1181" y="3629"/>
                </a:lnTo>
                <a:lnTo>
                  <a:pt x="1168" y="3617"/>
                </a:lnTo>
                <a:lnTo>
                  <a:pt x="1160" y="3601"/>
                </a:lnTo>
                <a:lnTo>
                  <a:pt x="1156" y="3581"/>
                </a:lnTo>
                <a:lnTo>
                  <a:pt x="1156" y="3438"/>
                </a:lnTo>
                <a:lnTo>
                  <a:pt x="1072" y="3419"/>
                </a:lnTo>
                <a:lnTo>
                  <a:pt x="988" y="3395"/>
                </a:lnTo>
                <a:lnTo>
                  <a:pt x="907" y="3365"/>
                </a:lnTo>
                <a:lnTo>
                  <a:pt x="829" y="3329"/>
                </a:lnTo>
                <a:lnTo>
                  <a:pt x="753" y="3287"/>
                </a:lnTo>
                <a:lnTo>
                  <a:pt x="681" y="3239"/>
                </a:lnTo>
                <a:lnTo>
                  <a:pt x="577" y="3342"/>
                </a:lnTo>
                <a:lnTo>
                  <a:pt x="565" y="3352"/>
                </a:lnTo>
                <a:lnTo>
                  <a:pt x="550" y="3357"/>
                </a:lnTo>
                <a:lnTo>
                  <a:pt x="535" y="3359"/>
                </a:lnTo>
                <a:lnTo>
                  <a:pt x="519" y="3357"/>
                </a:lnTo>
                <a:lnTo>
                  <a:pt x="504" y="3352"/>
                </a:lnTo>
                <a:lnTo>
                  <a:pt x="492" y="3342"/>
                </a:lnTo>
                <a:lnTo>
                  <a:pt x="289" y="3141"/>
                </a:lnTo>
                <a:lnTo>
                  <a:pt x="280" y="3127"/>
                </a:lnTo>
                <a:lnTo>
                  <a:pt x="273" y="3114"/>
                </a:lnTo>
                <a:lnTo>
                  <a:pt x="272" y="3098"/>
                </a:lnTo>
                <a:lnTo>
                  <a:pt x="273" y="3083"/>
                </a:lnTo>
                <a:lnTo>
                  <a:pt x="280" y="3068"/>
                </a:lnTo>
                <a:lnTo>
                  <a:pt x="289" y="3056"/>
                </a:lnTo>
                <a:lnTo>
                  <a:pt x="396" y="2949"/>
                </a:lnTo>
                <a:lnTo>
                  <a:pt x="350" y="2878"/>
                </a:lnTo>
                <a:lnTo>
                  <a:pt x="310" y="2804"/>
                </a:lnTo>
                <a:lnTo>
                  <a:pt x="276" y="2727"/>
                </a:lnTo>
                <a:lnTo>
                  <a:pt x="248" y="2649"/>
                </a:lnTo>
                <a:lnTo>
                  <a:pt x="225" y="2569"/>
                </a:lnTo>
                <a:lnTo>
                  <a:pt x="208" y="2487"/>
                </a:lnTo>
                <a:lnTo>
                  <a:pt x="60" y="2487"/>
                </a:lnTo>
                <a:lnTo>
                  <a:pt x="41" y="2484"/>
                </a:lnTo>
                <a:lnTo>
                  <a:pt x="25" y="2475"/>
                </a:lnTo>
                <a:lnTo>
                  <a:pt x="11" y="2462"/>
                </a:lnTo>
                <a:lnTo>
                  <a:pt x="3" y="2445"/>
                </a:lnTo>
                <a:lnTo>
                  <a:pt x="0" y="2427"/>
                </a:lnTo>
                <a:lnTo>
                  <a:pt x="0" y="2142"/>
                </a:lnTo>
                <a:lnTo>
                  <a:pt x="3" y="2123"/>
                </a:lnTo>
                <a:lnTo>
                  <a:pt x="11" y="2107"/>
                </a:lnTo>
                <a:lnTo>
                  <a:pt x="25" y="2093"/>
                </a:lnTo>
                <a:lnTo>
                  <a:pt x="41" y="2085"/>
                </a:lnTo>
                <a:lnTo>
                  <a:pt x="60" y="2082"/>
                </a:lnTo>
                <a:lnTo>
                  <a:pt x="213" y="2082"/>
                </a:lnTo>
                <a:lnTo>
                  <a:pt x="232" y="2000"/>
                </a:lnTo>
                <a:lnTo>
                  <a:pt x="256" y="1921"/>
                </a:lnTo>
                <a:lnTo>
                  <a:pt x="286" y="1844"/>
                </a:lnTo>
                <a:lnTo>
                  <a:pt x="322" y="1768"/>
                </a:lnTo>
                <a:lnTo>
                  <a:pt x="362" y="1695"/>
                </a:lnTo>
                <a:lnTo>
                  <a:pt x="409" y="1626"/>
                </a:lnTo>
                <a:lnTo>
                  <a:pt x="294" y="1513"/>
                </a:lnTo>
                <a:lnTo>
                  <a:pt x="284" y="1501"/>
                </a:lnTo>
                <a:lnTo>
                  <a:pt x="278" y="1486"/>
                </a:lnTo>
                <a:lnTo>
                  <a:pt x="276" y="1470"/>
                </a:lnTo>
                <a:lnTo>
                  <a:pt x="278" y="1455"/>
                </a:lnTo>
                <a:lnTo>
                  <a:pt x="284" y="1441"/>
                </a:lnTo>
                <a:lnTo>
                  <a:pt x="294" y="1428"/>
                </a:lnTo>
                <a:lnTo>
                  <a:pt x="498" y="1227"/>
                </a:lnTo>
                <a:lnTo>
                  <a:pt x="512" y="1215"/>
                </a:lnTo>
                <a:lnTo>
                  <a:pt x="531" y="1210"/>
                </a:lnTo>
                <a:lnTo>
                  <a:pt x="549" y="1210"/>
                </a:lnTo>
                <a:lnTo>
                  <a:pt x="567" y="1215"/>
                </a:lnTo>
                <a:lnTo>
                  <a:pt x="583" y="1227"/>
                </a:lnTo>
                <a:lnTo>
                  <a:pt x="700" y="1342"/>
                </a:lnTo>
                <a:lnTo>
                  <a:pt x="769" y="1298"/>
                </a:lnTo>
                <a:lnTo>
                  <a:pt x="842" y="1258"/>
                </a:lnTo>
                <a:lnTo>
                  <a:pt x="918" y="1224"/>
                </a:lnTo>
                <a:lnTo>
                  <a:pt x="995" y="1196"/>
                </a:lnTo>
                <a:lnTo>
                  <a:pt x="1075" y="1173"/>
                </a:lnTo>
                <a:lnTo>
                  <a:pt x="1156" y="1156"/>
                </a:lnTo>
                <a:lnTo>
                  <a:pt x="1156" y="988"/>
                </a:lnTo>
                <a:lnTo>
                  <a:pt x="1160" y="968"/>
                </a:lnTo>
                <a:lnTo>
                  <a:pt x="1168" y="952"/>
                </a:lnTo>
                <a:lnTo>
                  <a:pt x="1181" y="939"/>
                </a:lnTo>
                <a:lnTo>
                  <a:pt x="1197" y="931"/>
                </a:lnTo>
                <a:lnTo>
                  <a:pt x="1217" y="927"/>
                </a:lnTo>
                <a:close/>
                <a:moveTo>
                  <a:pt x="2872" y="614"/>
                </a:moveTo>
                <a:lnTo>
                  <a:pt x="2898" y="617"/>
                </a:lnTo>
                <a:lnTo>
                  <a:pt x="2923" y="625"/>
                </a:lnTo>
                <a:lnTo>
                  <a:pt x="2947" y="638"/>
                </a:lnTo>
                <a:lnTo>
                  <a:pt x="2968" y="654"/>
                </a:lnTo>
                <a:lnTo>
                  <a:pt x="2984" y="676"/>
                </a:lnTo>
                <a:lnTo>
                  <a:pt x="2997" y="700"/>
                </a:lnTo>
                <a:lnTo>
                  <a:pt x="3004" y="727"/>
                </a:lnTo>
                <a:lnTo>
                  <a:pt x="3007" y="753"/>
                </a:lnTo>
                <a:lnTo>
                  <a:pt x="3003" y="780"/>
                </a:lnTo>
                <a:lnTo>
                  <a:pt x="2995" y="805"/>
                </a:lnTo>
                <a:lnTo>
                  <a:pt x="2983" y="828"/>
                </a:lnTo>
                <a:lnTo>
                  <a:pt x="2966" y="848"/>
                </a:lnTo>
                <a:lnTo>
                  <a:pt x="2945" y="865"/>
                </a:lnTo>
                <a:lnTo>
                  <a:pt x="2920" y="878"/>
                </a:lnTo>
                <a:lnTo>
                  <a:pt x="2892" y="886"/>
                </a:lnTo>
                <a:lnTo>
                  <a:pt x="2866" y="888"/>
                </a:lnTo>
                <a:lnTo>
                  <a:pt x="2839" y="884"/>
                </a:lnTo>
                <a:lnTo>
                  <a:pt x="2814" y="877"/>
                </a:lnTo>
                <a:lnTo>
                  <a:pt x="2791" y="864"/>
                </a:lnTo>
                <a:lnTo>
                  <a:pt x="2770" y="847"/>
                </a:lnTo>
                <a:lnTo>
                  <a:pt x="2753" y="826"/>
                </a:lnTo>
                <a:lnTo>
                  <a:pt x="2741" y="802"/>
                </a:lnTo>
                <a:lnTo>
                  <a:pt x="2733" y="775"/>
                </a:lnTo>
                <a:lnTo>
                  <a:pt x="2730" y="747"/>
                </a:lnTo>
                <a:lnTo>
                  <a:pt x="2734" y="721"/>
                </a:lnTo>
                <a:lnTo>
                  <a:pt x="2742" y="696"/>
                </a:lnTo>
                <a:lnTo>
                  <a:pt x="2754" y="674"/>
                </a:lnTo>
                <a:lnTo>
                  <a:pt x="2771" y="653"/>
                </a:lnTo>
                <a:lnTo>
                  <a:pt x="2793" y="636"/>
                </a:lnTo>
                <a:lnTo>
                  <a:pt x="2818" y="624"/>
                </a:lnTo>
                <a:lnTo>
                  <a:pt x="2845" y="616"/>
                </a:lnTo>
                <a:lnTo>
                  <a:pt x="2872" y="614"/>
                </a:lnTo>
                <a:close/>
                <a:moveTo>
                  <a:pt x="2865" y="389"/>
                </a:moveTo>
                <a:lnTo>
                  <a:pt x="2822" y="393"/>
                </a:lnTo>
                <a:lnTo>
                  <a:pt x="2777" y="401"/>
                </a:lnTo>
                <a:lnTo>
                  <a:pt x="2734" y="415"/>
                </a:lnTo>
                <a:lnTo>
                  <a:pt x="2693" y="435"/>
                </a:lnTo>
                <a:lnTo>
                  <a:pt x="2655" y="459"/>
                </a:lnTo>
                <a:lnTo>
                  <a:pt x="2621" y="486"/>
                </a:lnTo>
                <a:lnTo>
                  <a:pt x="2591" y="517"/>
                </a:lnTo>
                <a:lnTo>
                  <a:pt x="2565" y="551"/>
                </a:lnTo>
                <a:lnTo>
                  <a:pt x="2543" y="589"/>
                </a:lnTo>
                <a:lnTo>
                  <a:pt x="2526" y="627"/>
                </a:lnTo>
                <a:lnTo>
                  <a:pt x="2515" y="668"/>
                </a:lnTo>
                <a:lnTo>
                  <a:pt x="2507" y="711"/>
                </a:lnTo>
                <a:lnTo>
                  <a:pt x="2504" y="754"/>
                </a:lnTo>
                <a:lnTo>
                  <a:pt x="2508" y="797"/>
                </a:lnTo>
                <a:lnTo>
                  <a:pt x="2516" y="841"/>
                </a:lnTo>
                <a:lnTo>
                  <a:pt x="2531" y="884"/>
                </a:lnTo>
                <a:lnTo>
                  <a:pt x="2550" y="925"/>
                </a:lnTo>
                <a:lnTo>
                  <a:pt x="2574" y="963"/>
                </a:lnTo>
                <a:lnTo>
                  <a:pt x="2601" y="997"/>
                </a:lnTo>
                <a:lnTo>
                  <a:pt x="2633" y="1026"/>
                </a:lnTo>
                <a:lnTo>
                  <a:pt x="2668" y="1052"/>
                </a:lnTo>
                <a:lnTo>
                  <a:pt x="2705" y="1074"/>
                </a:lnTo>
                <a:lnTo>
                  <a:pt x="2744" y="1091"/>
                </a:lnTo>
                <a:lnTo>
                  <a:pt x="2786" y="1103"/>
                </a:lnTo>
                <a:lnTo>
                  <a:pt x="2829" y="1110"/>
                </a:lnTo>
                <a:lnTo>
                  <a:pt x="2872" y="1112"/>
                </a:lnTo>
                <a:lnTo>
                  <a:pt x="2916" y="1109"/>
                </a:lnTo>
                <a:lnTo>
                  <a:pt x="2960" y="1101"/>
                </a:lnTo>
                <a:lnTo>
                  <a:pt x="3003" y="1086"/>
                </a:lnTo>
                <a:lnTo>
                  <a:pt x="3044" y="1067"/>
                </a:lnTo>
                <a:lnTo>
                  <a:pt x="3082" y="1043"/>
                </a:lnTo>
                <a:lnTo>
                  <a:pt x="3116" y="1016"/>
                </a:lnTo>
                <a:lnTo>
                  <a:pt x="3147" y="984"/>
                </a:lnTo>
                <a:lnTo>
                  <a:pt x="3172" y="950"/>
                </a:lnTo>
                <a:lnTo>
                  <a:pt x="3194" y="913"/>
                </a:lnTo>
                <a:lnTo>
                  <a:pt x="3211" y="874"/>
                </a:lnTo>
                <a:lnTo>
                  <a:pt x="3224" y="832"/>
                </a:lnTo>
                <a:lnTo>
                  <a:pt x="3230" y="790"/>
                </a:lnTo>
                <a:lnTo>
                  <a:pt x="3233" y="747"/>
                </a:lnTo>
                <a:lnTo>
                  <a:pt x="3230" y="704"/>
                </a:lnTo>
                <a:lnTo>
                  <a:pt x="3221" y="660"/>
                </a:lnTo>
                <a:lnTo>
                  <a:pt x="3208" y="617"/>
                </a:lnTo>
                <a:lnTo>
                  <a:pt x="3188" y="576"/>
                </a:lnTo>
                <a:lnTo>
                  <a:pt x="3164" y="539"/>
                </a:lnTo>
                <a:lnTo>
                  <a:pt x="3136" y="505"/>
                </a:lnTo>
                <a:lnTo>
                  <a:pt x="3104" y="476"/>
                </a:lnTo>
                <a:lnTo>
                  <a:pt x="3069" y="449"/>
                </a:lnTo>
                <a:lnTo>
                  <a:pt x="3032" y="428"/>
                </a:lnTo>
                <a:lnTo>
                  <a:pt x="2993" y="411"/>
                </a:lnTo>
                <a:lnTo>
                  <a:pt x="2952" y="398"/>
                </a:lnTo>
                <a:lnTo>
                  <a:pt x="2908" y="392"/>
                </a:lnTo>
                <a:lnTo>
                  <a:pt x="2865" y="389"/>
                </a:lnTo>
                <a:close/>
                <a:moveTo>
                  <a:pt x="2665" y="0"/>
                </a:moveTo>
                <a:lnTo>
                  <a:pt x="2679" y="2"/>
                </a:lnTo>
                <a:lnTo>
                  <a:pt x="2689" y="9"/>
                </a:lnTo>
                <a:lnTo>
                  <a:pt x="2697" y="21"/>
                </a:lnTo>
                <a:lnTo>
                  <a:pt x="2733" y="111"/>
                </a:lnTo>
                <a:lnTo>
                  <a:pt x="2802" y="101"/>
                </a:lnTo>
                <a:lnTo>
                  <a:pt x="2873" y="97"/>
                </a:lnTo>
                <a:lnTo>
                  <a:pt x="2943" y="102"/>
                </a:lnTo>
                <a:lnTo>
                  <a:pt x="3013" y="113"/>
                </a:lnTo>
                <a:lnTo>
                  <a:pt x="3051" y="25"/>
                </a:lnTo>
                <a:lnTo>
                  <a:pt x="3059" y="13"/>
                </a:lnTo>
                <a:lnTo>
                  <a:pt x="3071" y="7"/>
                </a:lnTo>
                <a:lnTo>
                  <a:pt x="3083" y="4"/>
                </a:lnTo>
                <a:lnTo>
                  <a:pt x="3097" y="7"/>
                </a:lnTo>
                <a:lnTo>
                  <a:pt x="3247" y="71"/>
                </a:lnTo>
                <a:lnTo>
                  <a:pt x="3258" y="79"/>
                </a:lnTo>
                <a:lnTo>
                  <a:pt x="3266" y="90"/>
                </a:lnTo>
                <a:lnTo>
                  <a:pt x="3268" y="104"/>
                </a:lnTo>
                <a:lnTo>
                  <a:pt x="3266" y="116"/>
                </a:lnTo>
                <a:lnTo>
                  <a:pt x="3228" y="203"/>
                </a:lnTo>
                <a:lnTo>
                  <a:pt x="3275" y="235"/>
                </a:lnTo>
                <a:lnTo>
                  <a:pt x="3319" y="273"/>
                </a:lnTo>
                <a:lnTo>
                  <a:pt x="3360" y="314"/>
                </a:lnTo>
                <a:lnTo>
                  <a:pt x="3397" y="357"/>
                </a:lnTo>
                <a:lnTo>
                  <a:pt x="3431" y="404"/>
                </a:lnTo>
                <a:lnTo>
                  <a:pt x="3519" y="369"/>
                </a:lnTo>
                <a:lnTo>
                  <a:pt x="3533" y="367"/>
                </a:lnTo>
                <a:lnTo>
                  <a:pt x="3547" y="370"/>
                </a:lnTo>
                <a:lnTo>
                  <a:pt x="3557" y="377"/>
                </a:lnTo>
                <a:lnTo>
                  <a:pt x="3565" y="388"/>
                </a:lnTo>
                <a:lnTo>
                  <a:pt x="3625" y="540"/>
                </a:lnTo>
                <a:lnTo>
                  <a:pt x="3628" y="554"/>
                </a:lnTo>
                <a:lnTo>
                  <a:pt x="3624" y="566"/>
                </a:lnTo>
                <a:lnTo>
                  <a:pt x="3617" y="576"/>
                </a:lnTo>
                <a:lnTo>
                  <a:pt x="3606" y="584"/>
                </a:lnTo>
                <a:lnTo>
                  <a:pt x="3519" y="618"/>
                </a:lnTo>
                <a:lnTo>
                  <a:pt x="3529" y="675"/>
                </a:lnTo>
                <a:lnTo>
                  <a:pt x="3534" y="733"/>
                </a:lnTo>
                <a:lnTo>
                  <a:pt x="3534" y="790"/>
                </a:lnTo>
                <a:lnTo>
                  <a:pt x="3528" y="848"/>
                </a:lnTo>
                <a:lnTo>
                  <a:pt x="3518" y="906"/>
                </a:lnTo>
                <a:lnTo>
                  <a:pt x="3599" y="940"/>
                </a:lnTo>
                <a:lnTo>
                  <a:pt x="3610" y="948"/>
                </a:lnTo>
                <a:lnTo>
                  <a:pt x="3617" y="959"/>
                </a:lnTo>
                <a:lnTo>
                  <a:pt x="3620" y="972"/>
                </a:lnTo>
                <a:lnTo>
                  <a:pt x="3616" y="985"/>
                </a:lnTo>
                <a:lnTo>
                  <a:pt x="3552" y="1135"/>
                </a:lnTo>
                <a:lnTo>
                  <a:pt x="3544" y="1146"/>
                </a:lnTo>
                <a:lnTo>
                  <a:pt x="3533" y="1153"/>
                </a:lnTo>
                <a:lnTo>
                  <a:pt x="3519" y="1155"/>
                </a:lnTo>
                <a:lnTo>
                  <a:pt x="3507" y="1153"/>
                </a:lnTo>
                <a:lnTo>
                  <a:pt x="3427" y="1119"/>
                </a:lnTo>
                <a:lnTo>
                  <a:pt x="3392" y="1166"/>
                </a:lnTo>
                <a:lnTo>
                  <a:pt x="3355" y="1211"/>
                </a:lnTo>
                <a:lnTo>
                  <a:pt x="3313" y="1251"/>
                </a:lnTo>
                <a:lnTo>
                  <a:pt x="3267" y="1289"/>
                </a:lnTo>
                <a:lnTo>
                  <a:pt x="3219" y="1322"/>
                </a:lnTo>
                <a:lnTo>
                  <a:pt x="3249" y="1399"/>
                </a:lnTo>
                <a:lnTo>
                  <a:pt x="3252" y="1411"/>
                </a:lnTo>
                <a:lnTo>
                  <a:pt x="3249" y="1425"/>
                </a:lnTo>
                <a:lnTo>
                  <a:pt x="3242" y="1435"/>
                </a:lnTo>
                <a:lnTo>
                  <a:pt x="3229" y="1443"/>
                </a:lnTo>
                <a:lnTo>
                  <a:pt x="3077" y="1503"/>
                </a:lnTo>
                <a:lnTo>
                  <a:pt x="3064" y="1505"/>
                </a:lnTo>
                <a:lnTo>
                  <a:pt x="3051" y="1503"/>
                </a:lnTo>
                <a:lnTo>
                  <a:pt x="3040" y="1495"/>
                </a:lnTo>
                <a:lnTo>
                  <a:pt x="3033" y="1484"/>
                </a:lnTo>
                <a:lnTo>
                  <a:pt x="3002" y="1408"/>
                </a:lnTo>
                <a:lnTo>
                  <a:pt x="2943" y="1417"/>
                </a:lnTo>
                <a:lnTo>
                  <a:pt x="2883" y="1420"/>
                </a:lnTo>
                <a:lnTo>
                  <a:pt x="2825" y="1419"/>
                </a:lnTo>
                <a:lnTo>
                  <a:pt x="2766" y="1413"/>
                </a:lnTo>
                <a:lnTo>
                  <a:pt x="2708" y="1402"/>
                </a:lnTo>
                <a:lnTo>
                  <a:pt x="2674" y="1478"/>
                </a:lnTo>
                <a:lnTo>
                  <a:pt x="2666" y="1489"/>
                </a:lnTo>
                <a:lnTo>
                  <a:pt x="2655" y="1496"/>
                </a:lnTo>
                <a:lnTo>
                  <a:pt x="2642" y="1498"/>
                </a:lnTo>
                <a:lnTo>
                  <a:pt x="2629" y="1496"/>
                </a:lnTo>
                <a:lnTo>
                  <a:pt x="2478" y="1432"/>
                </a:lnTo>
                <a:lnTo>
                  <a:pt x="2467" y="1424"/>
                </a:lnTo>
                <a:lnTo>
                  <a:pt x="2460" y="1412"/>
                </a:lnTo>
                <a:lnTo>
                  <a:pt x="2458" y="1400"/>
                </a:lnTo>
                <a:lnTo>
                  <a:pt x="2460" y="1386"/>
                </a:lnTo>
                <a:lnTo>
                  <a:pt x="2494" y="1308"/>
                </a:lnTo>
                <a:lnTo>
                  <a:pt x="2447" y="1273"/>
                </a:lnTo>
                <a:lnTo>
                  <a:pt x="2404" y="1236"/>
                </a:lnTo>
                <a:lnTo>
                  <a:pt x="2364" y="1194"/>
                </a:lnTo>
                <a:lnTo>
                  <a:pt x="2329" y="1149"/>
                </a:lnTo>
                <a:lnTo>
                  <a:pt x="2297" y="1101"/>
                </a:lnTo>
                <a:lnTo>
                  <a:pt x="2218" y="1133"/>
                </a:lnTo>
                <a:lnTo>
                  <a:pt x="2204" y="1135"/>
                </a:lnTo>
                <a:lnTo>
                  <a:pt x="2192" y="1131"/>
                </a:lnTo>
                <a:lnTo>
                  <a:pt x="2180" y="1125"/>
                </a:lnTo>
                <a:lnTo>
                  <a:pt x="2173" y="1113"/>
                </a:lnTo>
                <a:lnTo>
                  <a:pt x="2113" y="961"/>
                </a:lnTo>
                <a:lnTo>
                  <a:pt x="2109" y="948"/>
                </a:lnTo>
                <a:lnTo>
                  <a:pt x="2113" y="935"/>
                </a:lnTo>
                <a:lnTo>
                  <a:pt x="2120" y="924"/>
                </a:lnTo>
                <a:lnTo>
                  <a:pt x="2131" y="917"/>
                </a:lnTo>
                <a:lnTo>
                  <a:pt x="2212" y="886"/>
                </a:lnTo>
                <a:lnTo>
                  <a:pt x="2204" y="829"/>
                </a:lnTo>
                <a:lnTo>
                  <a:pt x="2201" y="772"/>
                </a:lnTo>
                <a:lnTo>
                  <a:pt x="2202" y="715"/>
                </a:lnTo>
                <a:lnTo>
                  <a:pt x="2208" y="658"/>
                </a:lnTo>
                <a:lnTo>
                  <a:pt x="2219" y="602"/>
                </a:lnTo>
                <a:lnTo>
                  <a:pt x="2134" y="566"/>
                </a:lnTo>
                <a:lnTo>
                  <a:pt x="2123" y="558"/>
                </a:lnTo>
                <a:lnTo>
                  <a:pt x="2116" y="547"/>
                </a:lnTo>
                <a:lnTo>
                  <a:pt x="2114" y="534"/>
                </a:lnTo>
                <a:lnTo>
                  <a:pt x="2116" y="521"/>
                </a:lnTo>
                <a:lnTo>
                  <a:pt x="2181" y="371"/>
                </a:lnTo>
                <a:lnTo>
                  <a:pt x="2189" y="360"/>
                </a:lnTo>
                <a:lnTo>
                  <a:pt x="2201" y="353"/>
                </a:lnTo>
                <a:lnTo>
                  <a:pt x="2213" y="351"/>
                </a:lnTo>
                <a:lnTo>
                  <a:pt x="2227" y="353"/>
                </a:lnTo>
                <a:lnTo>
                  <a:pt x="2314" y="391"/>
                </a:lnTo>
                <a:lnTo>
                  <a:pt x="2347" y="345"/>
                </a:lnTo>
                <a:lnTo>
                  <a:pt x="2384" y="302"/>
                </a:lnTo>
                <a:lnTo>
                  <a:pt x="2426" y="264"/>
                </a:lnTo>
                <a:lnTo>
                  <a:pt x="2469" y="227"/>
                </a:lnTo>
                <a:lnTo>
                  <a:pt x="2516" y="196"/>
                </a:lnTo>
                <a:lnTo>
                  <a:pt x="2480" y="106"/>
                </a:lnTo>
                <a:lnTo>
                  <a:pt x="2478" y="93"/>
                </a:lnTo>
                <a:lnTo>
                  <a:pt x="2480" y="80"/>
                </a:lnTo>
                <a:lnTo>
                  <a:pt x="2488" y="69"/>
                </a:lnTo>
                <a:lnTo>
                  <a:pt x="2500" y="62"/>
                </a:lnTo>
                <a:lnTo>
                  <a:pt x="2652" y="2"/>
                </a:lnTo>
                <a:lnTo>
                  <a:pt x="2665" y="0"/>
                </a:lnTo>
                <a:lnTo>
                  <a:pt x="266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1" name="Group 30"/>
          <p:cNvGrpSpPr>
            <a:grpSpLocks noChangeAspect="1"/>
          </p:cNvGrpSpPr>
          <p:nvPr/>
        </p:nvGrpSpPr>
        <p:grpSpPr bwMode="auto">
          <a:xfrm>
            <a:off x="10903824" y="4762874"/>
            <a:ext cx="355600" cy="396875"/>
            <a:chOff x="3137" y="364"/>
            <a:chExt cx="224" cy="250"/>
          </a:xfrm>
          <a:solidFill>
            <a:schemeClr val="accent6"/>
          </a:solidFill>
        </p:grpSpPr>
        <p:sp>
          <p:nvSpPr>
            <p:cNvPr id="84" name="Freeform 32"/>
            <p:cNvSpPr>
              <a:spLocks noEditPoints="1"/>
            </p:cNvSpPr>
            <p:nvPr/>
          </p:nvSpPr>
          <p:spPr bwMode="auto">
            <a:xfrm>
              <a:off x="3137" y="364"/>
              <a:ext cx="224" cy="250"/>
            </a:xfrm>
            <a:custGeom>
              <a:avLst/>
              <a:gdLst>
                <a:gd name="T0" fmla="*/ 1168 w 2916"/>
                <a:gd name="T1" fmla="*/ 1187 h 3254"/>
                <a:gd name="T2" fmla="*/ 861 w 2916"/>
                <a:gd name="T3" fmla="*/ 1359 h 3254"/>
                <a:gd name="T4" fmla="*/ 644 w 2916"/>
                <a:gd name="T5" fmla="*/ 1632 h 3254"/>
                <a:gd name="T6" fmla="*/ 544 w 2916"/>
                <a:gd name="T7" fmla="*/ 1975 h 3254"/>
                <a:gd name="T8" fmla="*/ 588 w 2916"/>
                <a:gd name="T9" fmla="*/ 2336 h 3254"/>
                <a:gd name="T10" fmla="*/ 761 w 2916"/>
                <a:gd name="T11" fmla="*/ 2641 h 3254"/>
                <a:gd name="T12" fmla="*/ 1036 w 2916"/>
                <a:gd name="T13" fmla="*/ 2856 h 3254"/>
                <a:gd name="T14" fmla="*/ 1383 w 2916"/>
                <a:gd name="T15" fmla="*/ 2955 h 3254"/>
                <a:gd name="T16" fmla="*/ 1748 w 2916"/>
                <a:gd name="T17" fmla="*/ 2911 h 3254"/>
                <a:gd name="T18" fmla="*/ 2054 w 2916"/>
                <a:gd name="T19" fmla="*/ 2739 h 3254"/>
                <a:gd name="T20" fmla="*/ 2273 w 2916"/>
                <a:gd name="T21" fmla="*/ 2467 h 3254"/>
                <a:gd name="T22" fmla="*/ 2373 w 2916"/>
                <a:gd name="T23" fmla="*/ 2124 h 3254"/>
                <a:gd name="T24" fmla="*/ 2328 w 2916"/>
                <a:gd name="T25" fmla="*/ 1762 h 3254"/>
                <a:gd name="T26" fmla="*/ 2154 w 2916"/>
                <a:gd name="T27" fmla="*/ 1458 h 3254"/>
                <a:gd name="T28" fmla="*/ 1879 w 2916"/>
                <a:gd name="T29" fmla="*/ 1242 h 3254"/>
                <a:gd name="T30" fmla="*/ 1533 w 2916"/>
                <a:gd name="T31" fmla="*/ 1143 h 3254"/>
                <a:gd name="T32" fmla="*/ 2776 w 2916"/>
                <a:gd name="T33" fmla="*/ 8 h 3254"/>
                <a:gd name="T34" fmla="*/ 2736 w 2916"/>
                <a:gd name="T35" fmla="*/ 90 h 3254"/>
                <a:gd name="T36" fmla="*/ 2641 w 2916"/>
                <a:gd name="T37" fmla="*/ 234 h 3254"/>
                <a:gd name="T38" fmla="*/ 2482 w 2916"/>
                <a:gd name="T39" fmla="*/ 408 h 3254"/>
                <a:gd name="T40" fmla="*/ 2246 w 2916"/>
                <a:gd name="T41" fmla="*/ 578 h 3254"/>
                <a:gd name="T42" fmla="*/ 1922 w 2916"/>
                <a:gd name="T43" fmla="*/ 713 h 3254"/>
                <a:gd name="T44" fmla="*/ 1594 w 2916"/>
                <a:gd name="T45" fmla="*/ 955 h 3254"/>
                <a:gd name="T46" fmla="*/ 2232 w 2916"/>
                <a:gd name="T47" fmla="*/ 971 h 3254"/>
                <a:gd name="T48" fmla="*/ 2370 w 2916"/>
                <a:gd name="T49" fmla="*/ 1060 h 3254"/>
                <a:gd name="T50" fmla="*/ 2445 w 2916"/>
                <a:gd name="T51" fmla="*/ 1221 h 3254"/>
                <a:gd name="T52" fmla="*/ 2491 w 2916"/>
                <a:gd name="T53" fmla="*/ 1390 h 3254"/>
                <a:gd name="T54" fmla="*/ 2563 w 2916"/>
                <a:gd name="T55" fmla="*/ 1654 h 3254"/>
                <a:gd name="T56" fmla="*/ 2648 w 2916"/>
                <a:gd name="T57" fmla="*/ 1969 h 3254"/>
                <a:gd name="T58" fmla="*/ 2735 w 2916"/>
                <a:gd name="T59" fmla="*/ 2293 h 3254"/>
                <a:gd name="T60" fmla="*/ 2815 w 2916"/>
                <a:gd name="T61" fmla="*/ 2586 h 3254"/>
                <a:gd name="T62" fmla="*/ 2874 w 2916"/>
                <a:gd name="T63" fmla="*/ 2807 h 3254"/>
                <a:gd name="T64" fmla="*/ 2904 w 2916"/>
                <a:gd name="T65" fmla="*/ 2912 h 3254"/>
                <a:gd name="T66" fmla="*/ 2915 w 2916"/>
                <a:gd name="T67" fmla="*/ 3010 h 3254"/>
                <a:gd name="T68" fmla="*/ 2874 w 2916"/>
                <a:gd name="T69" fmla="*/ 3097 h 3254"/>
                <a:gd name="T70" fmla="*/ 2754 w 2916"/>
                <a:gd name="T71" fmla="*/ 3142 h 3254"/>
                <a:gd name="T72" fmla="*/ 346 w 2916"/>
                <a:gd name="T73" fmla="*/ 3144 h 3254"/>
                <a:gd name="T74" fmla="*/ 78 w 2916"/>
                <a:gd name="T75" fmla="*/ 3122 h 3254"/>
                <a:gd name="T76" fmla="*/ 8 w 2916"/>
                <a:gd name="T77" fmla="*/ 3048 h 3254"/>
                <a:gd name="T78" fmla="*/ 3 w 2916"/>
                <a:gd name="T79" fmla="*/ 2950 h 3254"/>
                <a:gd name="T80" fmla="*/ 25 w 2916"/>
                <a:gd name="T81" fmla="*/ 2864 h 3254"/>
                <a:gd name="T82" fmla="*/ 73 w 2916"/>
                <a:gd name="T83" fmla="*/ 2685 h 3254"/>
                <a:gd name="T84" fmla="*/ 147 w 2916"/>
                <a:gd name="T85" fmla="*/ 2417 h 3254"/>
                <a:gd name="T86" fmla="*/ 233 w 2916"/>
                <a:gd name="T87" fmla="*/ 2100 h 3254"/>
                <a:gd name="T88" fmla="*/ 320 w 2916"/>
                <a:gd name="T89" fmla="*/ 1775 h 3254"/>
                <a:gd name="T90" fmla="*/ 398 w 2916"/>
                <a:gd name="T91" fmla="*/ 1487 h 3254"/>
                <a:gd name="T92" fmla="*/ 456 w 2916"/>
                <a:gd name="T93" fmla="*/ 1275 h 3254"/>
                <a:gd name="T94" fmla="*/ 505 w 2916"/>
                <a:gd name="T95" fmla="*/ 1121 h 3254"/>
                <a:gd name="T96" fmla="*/ 623 w 2916"/>
                <a:gd name="T97" fmla="*/ 996 h 3254"/>
                <a:gd name="T98" fmla="*/ 783 w 2916"/>
                <a:gd name="T99" fmla="*/ 955 h 3254"/>
                <a:gd name="T100" fmla="*/ 1111 w 2916"/>
                <a:gd name="T101" fmla="*/ 761 h 3254"/>
                <a:gd name="T102" fmla="*/ 749 w 2916"/>
                <a:gd name="T103" fmla="*/ 668 h 3254"/>
                <a:gd name="T104" fmla="*/ 479 w 2916"/>
                <a:gd name="T105" fmla="*/ 521 h 3254"/>
                <a:gd name="T106" fmla="*/ 289 w 2916"/>
                <a:gd name="T107" fmla="*/ 353 h 3254"/>
                <a:gd name="T108" fmla="*/ 166 w 2916"/>
                <a:gd name="T109" fmla="*/ 190 h 3254"/>
                <a:gd name="T110" fmla="*/ 99 w 2916"/>
                <a:gd name="T111" fmla="*/ 63 h 3254"/>
                <a:gd name="T112" fmla="*/ 76 w 2916"/>
                <a:gd name="T113" fmla="*/ 2 h 3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16" h="3254">
                  <a:moveTo>
                    <a:pt x="1458" y="1141"/>
                  </a:moveTo>
                  <a:lnTo>
                    <a:pt x="1383" y="1143"/>
                  </a:lnTo>
                  <a:lnTo>
                    <a:pt x="1309" y="1152"/>
                  </a:lnTo>
                  <a:lnTo>
                    <a:pt x="1238" y="1167"/>
                  </a:lnTo>
                  <a:lnTo>
                    <a:pt x="1168" y="1187"/>
                  </a:lnTo>
                  <a:lnTo>
                    <a:pt x="1101" y="1212"/>
                  </a:lnTo>
                  <a:lnTo>
                    <a:pt x="1036" y="1242"/>
                  </a:lnTo>
                  <a:lnTo>
                    <a:pt x="974" y="1276"/>
                  </a:lnTo>
                  <a:lnTo>
                    <a:pt x="916" y="1316"/>
                  </a:lnTo>
                  <a:lnTo>
                    <a:pt x="861" y="1359"/>
                  </a:lnTo>
                  <a:lnTo>
                    <a:pt x="809" y="1406"/>
                  </a:lnTo>
                  <a:lnTo>
                    <a:pt x="761" y="1458"/>
                  </a:lnTo>
                  <a:lnTo>
                    <a:pt x="718" y="1512"/>
                  </a:lnTo>
                  <a:lnTo>
                    <a:pt x="678" y="1570"/>
                  </a:lnTo>
                  <a:lnTo>
                    <a:pt x="644" y="1632"/>
                  </a:lnTo>
                  <a:lnTo>
                    <a:pt x="613" y="1695"/>
                  </a:lnTo>
                  <a:lnTo>
                    <a:pt x="588" y="1762"/>
                  </a:lnTo>
                  <a:lnTo>
                    <a:pt x="567" y="1830"/>
                  </a:lnTo>
                  <a:lnTo>
                    <a:pt x="553" y="1901"/>
                  </a:lnTo>
                  <a:lnTo>
                    <a:pt x="544" y="1975"/>
                  </a:lnTo>
                  <a:lnTo>
                    <a:pt x="541" y="2049"/>
                  </a:lnTo>
                  <a:lnTo>
                    <a:pt x="544" y="2124"/>
                  </a:lnTo>
                  <a:lnTo>
                    <a:pt x="553" y="2196"/>
                  </a:lnTo>
                  <a:lnTo>
                    <a:pt x="567" y="2267"/>
                  </a:lnTo>
                  <a:lnTo>
                    <a:pt x="588" y="2336"/>
                  </a:lnTo>
                  <a:lnTo>
                    <a:pt x="613" y="2402"/>
                  </a:lnTo>
                  <a:lnTo>
                    <a:pt x="644" y="2467"/>
                  </a:lnTo>
                  <a:lnTo>
                    <a:pt x="678" y="2528"/>
                  </a:lnTo>
                  <a:lnTo>
                    <a:pt x="718" y="2585"/>
                  </a:lnTo>
                  <a:lnTo>
                    <a:pt x="761" y="2641"/>
                  </a:lnTo>
                  <a:lnTo>
                    <a:pt x="809" y="2691"/>
                  </a:lnTo>
                  <a:lnTo>
                    <a:pt x="861" y="2739"/>
                  </a:lnTo>
                  <a:lnTo>
                    <a:pt x="916" y="2782"/>
                  </a:lnTo>
                  <a:lnTo>
                    <a:pt x="974" y="2821"/>
                  </a:lnTo>
                  <a:lnTo>
                    <a:pt x="1036" y="2856"/>
                  </a:lnTo>
                  <a:lnTo>
                    <a:pt x="1101" y="2886"/>
                  </a:lnTo>
                  <a:lnTo>
                    <a:pt x="1168" y="2911"/>
                  </a:lnTo>
                  <a:lnTo>
                    <a:pt x="1238" y="2932"/>
                  </a:lnTo>
                  <a:lnTo>
                    <a:pt x="1309" y="2946"/>
                  </a:lnTo>
                  <a:lnTo>
                    <a:pt x="1383" y="2955"/>
                  </a:lnTo>
                  <a:lnTo>
                    <a:pt x="1458" y="2958"/>
                  </a:lnTo>
                  <a:lnTo>
                    <a:pt x="1533" y="2955"/>
                  </a:lnTo>
                  <a:lnTo>
                    <a:pt x="1606" y="2946"/>
                  </a:lnTo>
                  <a:lnTo>
                    <a:pt x="1679" y="2932"/>
                  </a:lnTo>
                  <a:lnTo>
                    <a:pt x="1748" y="2911"/>
                  </a:lnTo>
                  <a:lnTo>
                    <a:pt x="1815" y="2886"/>
                  </a:lnTo>
                  <a:lnTo>
                    <a:pt x="1879" y="2856"/>
                  </a:lnTo>
                  <a:lnTo>
                    <a:pt x="1941" y="2821"/>
                  </a:lnTo>
                  <a:lnTo>
                    <a:pt x="2000" y="2782"/>
                  </a:lnTo>
                  <a:lnTo>
                    <a:pt x="2054" y="2739"/>
                  </a:lnTo>
                  <a:lnTo>
                    <a:pt x="2107" y="2691"/>
                  </a:lnTo>
                  <a:lnTo>
                    <a:pt x="2154" y="2641"/>
                  </a:lnTo>
                  <a:lnTo>
                    <a:pt x="2198" y="2585"/>
                  </a:lnTo>
                  <a:lnTo>
                    <a:pt x="2238" y="2528"/>
                  </a:lnTo>
                  <a:lnTo>
                    <a:pt x="2273" y="2467"/>
                  </a:lnTo>
                  <a:lnTo>
                    <a:pt x="2303" y="2402"/>
                  </a:lnTo>
                  <a:lnTo>
                    <a:pt x="2328" y="2336"/>
                  </a:lnTo>
                  <a:lnTo>
                    <a:pt x="2348" y="2267"/>
                  </a:lnTo>
                  <a:lnTo>
                    <a:pt x="2363" y="2196"/>
                  </a:lnTo>
                  <a:lnTo>
                    <a:pt x="2373" y="2124"/>
                  </a:lnTo>
                  <a:lnTo>
                    <a:pt x="2376" y="2049"/>
                  </a:lnTo>
                  <a:lnTo>
                    <a:pt x="2373" y="1975"/>
                  </a:lnTo>
                  <a:lnTo>
                    <a:pt x="2363" y="1901"/>
                  </a:lnTo>
                  <a:lnTo>
                    <a:pt x="2348" y="1830"/>
                  </a:lnTo>
                  <a:lnTo>
                    <a:pt x="2328" y="1762"/>
                  </a:lnTo>
                  <a:lnTo>
                    <a:pt x="2303" y="1695"/>
                  </a:lnTo>
                  <a:lnTo>
                    <a:pt x="2273" y="1632"/>
                  </a:lnTo>
                  <a:lnTo>
                    <a:pt x="2238" y="1570"/>
                  </a:lnTo>
                  <a:lnTo>
                    <a:pt x="2198" y="1512"/>
                  </a:lnTo>
                  <a:lnTo>
                    <a:pt x="2154" y="1458"/>
                  </a:lnTo>
                  <a:lnTo>
                    <a:pt x="2107" y="1406"/>
                  </a:lnTo>
                  <a:lnTo>
                    <a:pt x="2054" y="1359"/>
                  </a:lnTo>
                  <a:lnTo>
                    <a:pt x="2000" y="1316"/>
                  </a:lnTo>
                  <a:lnTo>
                    <a:pt x="1941" y="1276"/>
                  </a:lnTo>
                  <a:lnTo>
                    <a:pt x="1879" y="1242"/>
                  </a:lnTo>
                  <a:lnTo>
                    <a:pt x="1815" y="1212"/>
                  </a:lnTo>
                  <a:lnTo>
                    <a:pt x="1748" y="1187"/>
                  </a:lnTo>
                  <a:lnTo>
                    <a:pt x="1679" y="1167"/>
                  </a:lnTo>
                  <a:lnTo>
                    <a:pt x="1606" y="1152"/>
                  </a:lnTo>
                  <a:lnTo>
                    <a:pt x="1533" y="1143"/>
                  </a:lnTo>
                  <a:lnTo>
                    <a:pt x="1458" y="1141"/>
                  </a:lnTo>
                  <a:close/>
                  <a:moveTo>
                    <a:pt x="75" y="0"/>
                  </a:moveTo>
                  <a:lnTo>
                    <a:pt x="2779" y="0"/>
                  </a:lnTo>
                  <a:lnTo>
                    <a:pt x="2778" y="2"/>
                  </a:lnTo>
                  <a:lnTo>
                    <a:pt x="2776" y="8"/>
                  </a:lnTo>
                  <a:lnTo>
                    <a:pt x="2771" y="18"/>
                  </a:lnTo>
                  <a:lnTo>
                    <a:pt x="2765" y="31"/>
                  </a:lnTo>
                  <a:lnTo>
                    <a:pt x="2758" y="48"/>
                  </a:lnTo>
                  <a:lnTo>
                    <a:pt x="2747" y="68"/>
                  </a:lnTo>
                  <a:lnTo>
                    <a:pt x="2736" y="90"/>
                  </a:lnTo>
                  <a:lnTo>
                    <a:pt x="2721" y="115"/>
                  </a:lnTo>
                  <a:lnTo>
                    <a:pt x="2705" y="142"/>
                  </a:lnTo>
                  <a:lnTo>
                    <a:pt x="2686" y="172"/>
                  </a:lnTo>
                  <a:lnTo>
                    <a:pt x="2665" y="202"/>
                  </a:lnTo>
                  <a:lnTo>
                    <a:pt x="2641" y="234"/>
                  </a:lnTo>
                  <a:lnTo>
                    <a:pt x="2615" y="267"/>
                  </a:lnTo>
                  <a:lnTo>
                    <a:pt x="2586" y="302"/>
                  </a:lnTo>
                  <a:lnTo>
                    <a:pt x="2554" y="337"/>
                  </a:lnTo>
                  <a:lnTo>
                    <a:pt x="2520" y="372"/>
                  </a:lnTo>
                  <a:lnTo>
                    <a:pt x="2482" y="408"/>
                  </a:lnTo>
                  <a:lnTo>
                    <a:pt x="2441" y="443"/>
                  </a:lnTo>
                  <a:lnTo>
                    <a:pt x="2397" y="478"/>
                  </a:lnTo>
                  <a:lnTo>
                    <a:pt x="2349" y="513"/>
                  </a:lnTo>
                  <a:lnTo>
                    <a:pt x="2299" y="546"/>
                  </a:lnTo>
                  <a:lnTo>
                    <a:pt x="2246" y="578"/>
                  </a:lnTo>
                  <a:lnTo>
                    <a:pt x="2189" y="609"/>
                  </a:lnTo>
                  <a:lnTo>
                    <a:pt x="2128" y="639"/>
                  </a:lnTo>
                  <a:lnTo>
                    <a:pt x="2063" y="666"/>
                  </a:lnTo>
                  <a:lnTo>
                    <a:pt x="1995" y="691"/>
                  </a:lnTo>
                  <a:lnTo>
                    <a:pt x="1922" y="713"/>
                  </a:lnTo>
                  <a:lnTo>
                    <a:pt x="1847" y="733"/>
                  </a:lnTo>
                  <a:lnTo>
                    <a:pt x="1766" y="750"/>
                  </a:lnTo>
                  <a:lnTo>
                    <a:pt x="1682" y="763"/>
                  </a:lnTo>
                  <a:lnTo>
                    <a:pt x="1594" y="774"/>
                  </a:lnTo>
                  <a:lnTo>
                    <a:pt x="1594" y="955"/>
                  </a:lnTo>
                  <a:lnTo>
                    <a:pt x="2096" y="955"/>
                  </a:lnTo>
                  <a:lnTo>
                    <a:pt x="2132" y="955"/>
                  </a:lnTo>
                  <a:lnTo>
                    <a:pt x="2167" y="958"/>
                  </a:lnTo>
                  <a:lnTo>
                    <a:pt x="2199" y="964"/>
                  </a:lnTo>
                  <a:lnTo>
                    <a:pt x="2232" y="971"/>
                  </a:lnTo>
                  <a:lnTo>
                    <a:pt x="2263" y="983"/>
                  </a:lnTo>
                  <a:lnTo>
                    <a:pt x="2293" y="996"/>
                  </a:lnTo>
                  <a:lnTo>
                    <a:pt x="2320" y="1014"/>
                  </a:lnTo>
                  <a:lnTo>
                    <a:pt x="2346" y="1035"/>
                  </a:lnTo>
                  <a:lnTo>
                    <a:pt x="2370" y="1060"/>
                  </a:lnTo>
                  <a:lnTo>
                    <a:pt x="2391" y="1088"/>
                  </a:lnTo>
                  <a:lnTo>
                    <a:pt x="2410" y="1121"/>
                  </a:lnTo>
                  <a:lnTo>
                    <a:pt x="2427" y="1159"/>
                  </a:lnTo>
                  <a:lnTo>
                    <a:pt x="2440" y="1201"/>
                  </a:lnTo>
                  <a:lnTo>
                    <a:pt x="2445" y="1221"/>
                  </a:lnTo>
                  <a:lnTo>
                    <a:pt x="2452" y="1245"/>
                  </a:lnTo>
                  <a:lnTo>
                    <a:pt x="2460" y="1275"/>
                  </a:lnTo>
                  <a:lnTo>
                    <a:pt x="2469" y="1309"/>
                  </a:lnTo>
                  <a:lnTo>
                    <a:pt x="2480" y="1348"/>
                  </a:lnTo>
                  <a:lnTo>
                    <a:pt x="2491" y="1390"/>
                  </a:lnTo>
                  <a:lnTo>
                    <a:pt x="2504" y="1437"/>
                  </a:lnTo>
                  <a:lnTo>
                    <a:pt x="2517" y="1487"/>
                  </a:lnTo>
                  <a:lnTo>
                    <a:pt x="2531" y="1539"/>
                  </a:lnTo>
                  <a:lnTo>
                    <a:pt x="2547" y="1595"/>
                  </a:lnTo>
                  <a:lnTo>
                    <a:pt x="2563" y="1654"/>
                  </a:lnTo>
                  <a:lnTo>
                    <a:pt x="2578" y="1714"/>
                  </a:lnTo>
                  <a:lnTo>
                    <a:pt x="2595" y="1775"/>
                  </a:lnTo>
                  <a:lnTo>
                    <a:pt x="2612" y="1839"/>
                  </a:lnTo>
                  <a:lnTo>
                    <a:pt x="2630" y="1903"/>
                  </a:lnTo>
                  <a:lnTo>
                    <a:pt x="2648" y="1969"/>
                  </a:lnTo>
                  <a:lnTo>
                    <a:pt x="2665" y="2034"/>
                  </a:lnTo>
                  <a:lnTo>
                    <a:pt x="2682" y="2100"/>
                  </a:lnTo>
                  <a:lnTo>
                    <a:pt x="2700" y="2165"/>
                  </a:lnTo>
                  <a:lnTo>
                    <a:pt x="2718" y="2230"/>
                  </a:lnTo>
                  <a:lnTo>
                    <a:pt x="2735" y="2293"/>
                  </a:lnTo>
                  <a:lnTo>
                    <a:pt x="2753" y="2356"/>
                  </a:lnTo>
                  <a:lnTo>
                    <a:pt x="2768" y="2417"/>
                  </a:lnTo>
                  <a:lnTo>
                    <a:pt x="2784" y="2476"/>
                  </a:lnTo>
                  <a:lnTo>
                    <a:pt x="2800" y="2532"/>
                  </a:lnTo>
                  <a:lnTo>
                    <a:pt x="2815" y="2586"/>
                  </a:lnTo>
                  <a:lnTo>
                    <a:pt x="2828" y="2637"/>
                  </a:lnTo>
                  <a:lnTo>
                    <a:pt x="2842" y="2685"/>
                  </a:lnTo>
                  <a:lnTo>
                    <a:pt x="2853" y="2730"/>
                  </a:lnTo>
                  <a:lnTo>
                    <a:pt x="2865" y="2771"/>
                  </a:lnTo>
                  <a:lnTo>
                    <a:pt x="2874" y="2807"/>
                  </a:lnTo>
                  <a:lnTo>
                    <a:pt x="2883" y="2838"/>
                  </a:lnTo>
                  <a:lnTo>
                    <a:pt x="2890" y="2864"/>
                  </a:lnTo>
                  <a:lnTo>
                    <a:pt x="2896" y="2886"/>
                  </a:lnTo>
                  <a:lnTo>
                    <a:pt x="2901" y="2902"/>
                  </a:lnTo>
                  <a:lnTo>
                    <a:pt x="2904" y="2912"/>
                  </a:lnTo>
                  <a:lnTo>
                    <a:pt x="2909" y="2931"/>
                  </a:lnTo>
                  <a:lnTo>
                    <a:pt x="2912" y="2950"/>
                  </a:lnTo>
                  <a:lnTo>
                    <a:pt x="2915" y="2970"/>
                  </a:lnTo>
                  <a:lnTo>
                    <a:pt x="2916" y="2990"/>
                  </a:lnTo>
                  <a:lnTo>
                    <a:pt x="2915" y="3010"/>
                  </a:lnTo>
                  <a:lnTo>
                    <a:pt x="2912" y="3029"/>
                  </a:lnTo>
                  <a:lnTo>
                    <a:pt x="2907" y="3048"/>
                  </a:lnTo>
                  <a:lnTo>
                    <a:pt x="2899" y="3066"/>
                  </a:lnTo>
                  <a:lnTo>
                    <a:pt x="2888" y="3081"/>
                  </a:lnTo>
                  <a:lnTo>
                    <a:pt x="2874" y="3097"/>
                  </a:lnTo>
                  <a:lnTo>
                    <a:pt x="2858" y="3111"/>
                  </a:lnTo>
                  <a:lnTo>
                    <a:pt x="2838" y="3122"/>
                  </a:lnTo>
                  <a:lnTo>
                    <a:pt x="2813" y="3131"/>
                  </a:lnTo>
                  <a:lnTo>
                    <a:pt x="2785" y="3138"/>
                  </a:lnTo>
                  <a:lnTo>
                    <a:pt x="2754" y="3142"/>
                  </a:lnTo>
                  <a:lnTo>
                    <a:pt x="2717" y="3144"/>
                  </a:lnTo>
                  <a:lnTo>
                    <a:pt x="2544" y="3144"/>
                  </a:lnTo>
                  <a:lnTo>
                    <a:pt x="2544" y="3254"/>
                  </a:lnTo>
                  <a:lnTo>
                    <a:pt x="346" y="3254"/>
                  </a:lnTo>
                  <a:lnTo>
                    <a:pt x="346" y="3144"/>
                  </a:lnTo>
                  <a:lnTo>
                    <a:pt x="198" y="3144"/>
                  </a:lnTo>
                  <a:lnTo>
                    <a:pt x="162" y="3142"/>
                  </a:lnTo>
                  <a:lnTo>
                    <a:pt x="130" y="3138"/>
                  </a:lnTo>
                  <a:lnTo>
                    <a:pt x="102" y="3131"/>
                  </a:lnTo>
                  <a:lnTo>
                    <a:pt x="78" y="3122"/>
                  </a:lnTo>
                  <a:lnTo>
                    <a:pt x="58" y="3111"/>
                  </a:lnTo>
                  <a:lnTo>
                    <a:pt x="41" y="3097"/>
                  </a:lnTo>
                  <a:lnTo>
                    <a:pt x="27" y="3081"/>
                  </a:lnTo>
                  <a:lnTo>
                    <a:pt x="17" y="3066"/>
                  </a:lnTo>
                  <a:lnTo>
                    <a:pt x="8" y="3048"/>
                  </a:lnTo>
                  <a:lnTo>
                    <a:pt x="3" y="3029"/>
                  </a:lnTo>
                  <a:lnTo>
                    <a:pt x="0" y="3010"/>
                  </a:lnTo>
                  <a:lnTo>
                    <a:pt x="0" y="2990"/>
                  </a:lnTo>
                  <a:lnTo>
                    <a:pt x="0" y="2970"/>
                  </a:lnTo>
                  <a:lnTo>
                    <a:pt x="3" y="2950"/>
                  </a:lnTo>
                  <a:lnTo>
                    <a:pt x="7" y="2931"/>
                  </a:lnTo>
                  <a:lnTo>
                    <a:pt x="12" y="2912"/>
                  </a:lnTo>
                  <a:lnTo>
                    <a:pt x="15" y="2902"/>
                  </a:lnTo>
                  <a:lnTo>
                    <a:pt x="19" y="2886"/>
                  </a:lnTo>
                  <a:lnTo>
                    <a:pt x="25" y="2864"/>
                  </a:lnTo>
                  <a:lnTo>
                    <a:pt x="33" y="2838"/>
                  </a:lnTo>
                  <a:lnTo>
                    <a:pt x="41" y="2807"/>
                  </a:lnTo>
                  <a:lnTo>
                    <a:pt x="50" y="2771"/>
                  </a:lnTo>
                  <a:lnTo>
                    <a:pt x="62" y="2730"/>
                  </a:lnTo>
                  <a:lnTo>
                    <a:pt x="73" y="2685"/>
                  </a:lnTo>
                  <a:lnTo>
                    <a:pt x="87" y="2637"/>
                  </a:lnTo>
                  <a:lnTo>
                    <a:pt x="101" y="2586"/>
                  </a:lnTo>
                  <a:lnTo>
                    <a:pt x="115" y="2532"/>
                  </a:lnTo>
                  <a:lnTo>
                    <a:pt x="131" y="2476"/>
                  </a:lnTo>
                  <a:lnTo>
                    <a:pt x="147" y="2417"/>
                  </a:lnTo>
                  <a:lnTo>
                    <a:pt x="164" y="2356"/>
                  </a:lnTo>
                  <a:lnTo>
                    <a:pt x="181" y="2293"/>
                  </a:lnTo>
                  <a:lnTo>
                    <a:pt x="197" y="2230"/>
                  </a:lnTo>
                  <a:lnTo>
                    <a:pt x="215" y="2165"/>
                  </a:lnTo>
                  <a:lnTo>
                    <a:pt x="233" y="2100"/>
                  </a:lnTo>
                  <a:lnTo>
                    <a:pt x="250" y="2034"/>
                  </a:lnTo>
                  <a:lnTo>
                    <a:pt x="268" y="1969"/>
                  </a:lnTo>
                  <a:lnTo>
                    <a:pt x="286" y="1903"/>
                  </a:lnTo>
                  <a:lnTo>
                    <a:pt x="303" y="1839"/>
                  </a:lnTo>
                  <a:lnTo>
                    <a:pt x="320" y="1775"/>
                  </a:lnTo>
                  <a:lnTo>
                    <a:pt x="337" y="1714"/>
                  </a:lnTo>
                  <a:lnTo>
                    <a:pt x="353" y="1654"/>
                  </a:lnTo>
                  <a:lnTo>
                    <a:pt x="368" y="1595"/>
                  </a:lnTo>
                  <a:lnTo>
                    <a:pt x="384" y="1539"/>
                  </a:lnTo>
                  <a:lnTo>
                    <a:pt x="398" y="1487"/>
                  </a:lnTo>
                  <a:lnTo>
                    <a:pt x="412" y="1437"/>
                  </a:lnTo>
                  <a:lnTo>
                    <a:pt x="424" y="1390"/>
                  </a:lnTo>
                  <a:lnTo>
                    <a:pt x="436" y="1348"/>
                  </a:lnTo>
                  <a:lnTo>
                    <a:pt x="446" y="1309"/>
                  </a:lnTo>
                  <a:lnTo>
                    <a:pt x="456" y="1275"/>
                  </a:lnTo>
                  <a:lnTo>
                    <a:pt x="463" y="1245"/>
                  </a:lnTo>
                  <a:lnTo>
                    <a:pt x="470" y="1221"/>
                  </a:lnTo>
                  <a:lnTo>
                    <a:pt x="476" y="1201"/>
                  </a:lnTo>
                  <a:lnTo>
                    <a:pt x="488" y="1159"/>
                  </a:lnTo>
                  <a:lnTo>
                    <a:pt x="505" y="1121"/>
                  </a:lnTo>
                  <a:lnTo>
                    <a:pt x="524" y="1088"/>
                  </a:lnTo>
                  <a:lnTo>
                    <a:pt x="546" y="1060"/>
                  </a:lnTo>
                  <a:lnTo>
                    <a:pt x="569" y="1035"/>
                  </a:lnTo>
                  <a:lnTo>
                    <a:pt x="595" y="1014"/>
                  </a:lnTo>
                  <a:lnTo>
                    <a:pt x="623" y="996"/>
                  </a:lnTo>
                  <a:lnTo>
                    <a:pt x="652" y="983"/>
                  </a:lnTo>
                  <a:lnTo>
                    <a:pt x="683" y="971"/>
                  </a:lnTo>
                  <a:lnTo>
                    <a:pt x="716" y="964"/>
                  </a:lnTo>
                  <a:lnTo>
                    <a:pt x="750" y="958"/>
                  </a:lnTo>
                  <a:lnTo>
                    <a:pt x="783" y="955"/>
                  </a:lnTo>
                  <a:lnTo>
                    <a:pt x="819" y="955"/>
                  </a:lnTo>
                  <a:lnTo>
                    <a:pt x="1285" y="955"/>
                  </a:lnTo>
                  <a:lnTo>
                    <a:pt x="1285" y="778"/>
                  </a:lnTo>
                  <a:lnTo>
                    <a:pt x="1196" y="772"/>
                  </a:lnTo>
                  <a:lnTo>
                    <a:pt x="1111" y="761"/>
                  </a:lnTo>
                  <a:lnTo>
                    <a:pt x="1031" y="748"/>
                  </a:lnTo>
                  <a:lnTo>
                    <a:pt x="954" y="732"/>
                  </a:lnTo>
                  <a:lnTo>
                    <a:pt x="882" y="712"/>
                  </a:lnTo>
                  <a:lnTo>
                    <a:pt x="814" y="692"/>
                  </a:lnTo>
                  <a:lnTo>
                    <a:pt x="749" y="668"/>
                  </a:lnTo>
                  <a:lnTo>
                    <a:pt x="688" y="642"/>
                  </a:lnTo>
                  <a:lnTo>
                    <a:pt x="631" y="614"/>
                  </a:lnTo>
                  <a:lnTo>
                    <a:pt x="576" y="584"/>
                  </a:lnTo>
                  <a:lnTo>
                    <a:pt x="526" y="553"/>
                  </a:lnTo>
                  <a:lnTo>
                    <a:pt x="479" y="521"/>
                  </a:lnTo>
                  <a:lnTo>
                    <a:pt x="435" y="489"/>
                  </a:lnTo>
                  <a:lnTo>
                    <a:pt x="394" y="454"/>
                  </a:lnTo>
                  <a:lnTo>
                    <a:pt x="356" y="421"/>
                  </a:lnTo>
                  <a:lnTo>
                    <a:pt x="320" y="387"/>
                  </a:lnTo>
                  <a:lnTo>
                    <a:pt x="289" y="353"/>
                  </a:lnTo>
                  <a:lnTo>
                    <a:pt x="259" y="318"/>
                  </a:lnTo>
                  <a:lnTo>
                    <a:pt x="232" y="285"/>
                  </a:lnTo>
                  <a:lnTo>
                    <a:pt x="208" y="253"/>
                  </a:lnTo>
                  <a:lnTo>
                    <a:pt x="186" y="220"/>
                  </a:lnTo>
                  <a:lnTo>
                    <a:pt x="166" y="190"/>
                  </a:lnTo>
                  <a:lnTo>
                    <a:pt x="148" y="161"/>
                  </a:lnTo>
                  <a:lnTo>
                    <a:pt x="133" y="133"/>
                  </a:lnTo>
                  <a:lnTo>
                    <a:pt x="120" y="108"/>
                  </a:lnTo>
                  <a:lnTo>
                    <a:pt x="108" y="84"/>
                  </a:lnTo>
                  <a:lnTo>
                    <a:pt x="99" y="63"/>
                  </a:lnTo>
                  <a:lnTo>
                    <a:pt x="91" y="45"/>
                  </a:lnTo>
                  <a:lnTo>
                    <a:pt x="85" y="29"/>
                  </a:lnTo>
                  <a:lnTo>
                    <a:pt x="80" y="17"/>
                  </a:lnTo>
                  <a:lnTo>
                    <a:pt x="77" y="7"/>
                  </a:lnTo>
                  <a:lnTo>
                    <a:pt x="7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"/>
            <p:cNvSpPr>
              <a:spLocks/>
            </p:cNvSpPr>
            <p:nvPr/>
          </p:nvSpPr>
          <p:spPr bwMode="auto">
            <a:xfrm>
              <a:off x="3199" y="486"/>
              <a:ext cx="10" cy="8"/>
            </a:xfrm>
            <a:custGeom>
              <a:avLst/>
              <a:gdLst>
                <a:gd name="T0" fmla="*/ 28 w 122"/>
                <a:gd name="T1" fmla="*/ 0 h 104"/>
                <a:gd name="T2" fmla="*/ 122 w 122"/>
                <a:gd name="T3" fmla="*/ 65 h 104"/>
                <a:gd name="T4" fmla="*/ 107 w 122"/>
                <a:gd name="T5" fmla="*/ 84 h 104"/>
                <a:gd name="T6" fmla="*/ 93 w 122"/>
                <a:gd name="T7" fmla="*/ 104 h 104"/>
                <a:gd name="T8" fmla="*/ 0 w 122"/>
                <a:gd name="T9" fmla="*/ 38 h 104"/>
                <a:gd name="T10" fmla="*/ 28 w 122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04">
                  <a:moveTo>
                    <a:pt x="28" y="0"/>
                  </a:moveTo>
                  <a:lnTo>
                    <a:pt x="122" y="65"/>
                  </a:lnTo>
                  <a:lnTo>
                    <a:pt x="107" y="84"/>
                  </a:lnTo>
                  <a:lnTo>
                    <a:pt x="93" y="104"/>
                  </a:ln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4"/>
            <p:cNvSpPr>
              <a:spLocks/>
            </p:cNvSpPr>
            <p:nvPr/>
          </p:nvSpPr>
          <p:spPr bwMode="auto">
            <a:xfrm>
              <a:off x="3221" y="467"/>
              <a:ext cx="8" cy="10"/>
            </a:xfrm>
            <a:custGeom>
              <a:avLst/>
              <a:gdLst>
                <a:gd name="T0" fmla="*/ 43 w 94"/>
                <a:gd name="T1" fmla="*/ 0 h 125"/>
                <a:gd name="T2" fmla="*/ 94 w 94"/>
                <a:gd name="T3" fmla="*/ 103 h 125"/>
                <a:gd name="T4" fmla="*/ 73 w 94"/>
                <a:gd name="T5" fmla="*/ 113 h 125"/>
                <a:gd name="T6" fmla="*/ 52 w 94"/>
                <a:gd name="T7" fmla="*/ 125 h 125"/>
                <a:gd name="T8" fmla="*/ 0 w 94"/>
                <a:gd name="T9" fmla="*/ 20 h 125"/>
                <a:gd name="T10" fmla="*/ 43 w 94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5">
                  <a:moveTo>
                    <a:pt x="43" y="0"/>
                  </a:moveTo>
                  <a:lnTo>
                    <a:pt x="94" y="103"/>
                  </a:lnTo>
                  <a:lnTo>
                    <a:pt x="73" y="113"/>
                  </a:lnTo>
                  <a:lnTo>
                    <a:pt x="52" y="125"/>
                  </a:lnTo>
                  <a:lnTo>
                    <a:pt x="0" y="2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5"/>
            <p:cNvSpPr>
              <a:spLocks/>
            </p:cNvSpPr>
            <p:nvPr/>
          </p:nvSpPr>
          <p:spPr bwMode="auto">
            <a:xfrm>
              <a:off x="3189" y="520"/>
              <a:ext cx="9" cy="4"/>
            </a:xfrm>
            <a:custGeom>
              <a:avLst/>
              <a:gdLst>
                <a:gd name="T0" fmla="*/ 0 w 119"/>
                <a:gd name="T1" fmla="*/ 0 h 48"/>
                <a:gd name="T2" fmla="*/ 118 w 119"/>
                <a:gd name="T3" fmla="*/ 0 h 48"/>
                <a:gd name="T4" fmla="*/ 117 w 119"/>
                <a:gd name="T5" fmla="*/ 5 h 48"/>
                <a:gd name="T6" fmla="*/ 117 w 119"/>
                <a:gd name="T7" fmla="*/ 11 h 48"/>
                <a:gd name="T8" fmla="*/ 116 w 119"/>
                <a:gd name="T9" fmla="*/ 16 h 48"/>
                <a:gd name="T10" fmla="*/ 118 w 119"/>
                <a:gd name="T11" fmla="*/ 32 h 48"/>
                <a:gd name="T12" fmla="*/ 119 w 119"/>
                <a:gd name="T13" fmla="*/ 48 h 48"/>
                <a:gd name="T14" fmla="*/ 0 w 119"/>
                <a:gd name="T15" fmla="*/ 48 h 48"/>
                <a:gd name="T16" fmla="*/ 0 w 11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8">
                  <a:moveTo>
                    <a:pt x="0" y="0"/>
                  </a:moveTo>
                  <a:lnTo>
                    <a:pt x="118" y="0"/>
                  </a:lnTo>
                  <a:lnTo>
                    <a:pt x="117" y="5"/>
                  </a:lnTo>
                  <a:lnTo>
                    <a:pt x="117" y="11"/>
                  </a:lnTo>
                  <a:lnTo>
                    <a:pt x="116" y="16"/>
                  </a:lnTo>
                  <a:lnTo>
                    <a:pt x="118" y="32"/>
                  </a:lnTo>
                  <a:lnTo>
                    <a:pt x="119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auto">
            <a:xfrm>
              <a:off x="3294" y="492"/>
              <a:ext cx="10" cy="8"/>
            </a:xfrm>
            <a:custGeom>
              <a:avLst/>
              <a:gdLst>
                <a:gd name="T0" fmla="*/ 119 w 142"/>
                <a:gd name="T1" fmla="*/ 0 h 106"/>
                <a:gd name="T2" fmla="*/ 142 w 142"/>
                <a:gd name="T3" fmla="*/ 41 h 106"/>
                <a:gd name="T4" fmla="*/ 23 w 142"/>
                <a:gd name="T5" fmla="*/ 106 h 106"/>
                <a:gd name="T6" fmla="*/ 0 w 142"/>
                <a:gd name="T7" fmla="*/ 64 h 106"/>
                <a:gd name="T8" fmla="*/ 119 w 142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06">
                  <a:moveTo>
                    <a:pt x="119" y="0"/>
                  </a:moveTo>
                  <a:lnTo>
                    <a:pt x="142" y="41"/>
                  </a:lnTo>
                  <a:lnTo>
                    <a:pt x="23" y="106"/>
                  </a:lnTo>
                  <a:lnTo>
                    <a:pt x="0" y="6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7"/>
            <p:cNvSpPr>
              <a:spLocks/>
            </p:cNvSpPr>
            <p:nvPr/>
          </p:nvSpPr>
          <p:spPr bwMode="auto">
            <a:xfrm>
              <a:off x="3275" y="469"/>
              <a:ext cx="8" cy="11"/>
            </a:xfrm>
            <a:custGeom>
              <a:avLst/>
              <a:gdLst>
                <a:gd name="T0" fmla="*/ 67 w 108"/>
                <a:gd name="T1" fmla="*/ 0 h 133"/>
                <a:gd name="T2" fmla="*/ 108 w 108"/>
                <a:gd name="T3" fmla="*/ 24 h 133"/>
                <a:gd name="T4" fmla="*/ 42 w 108"/>
                <a:gd name="T5" fmla="*/ 133 h 133"/>
                <a:gd name="T6" fmla="*/ 22 w 108"/>
                <a:gd name="T7" fmla="*/ 120 h 133"/>
                <a:gd name="T8" fmla="*/ 0 w 108"/>
                <a:gd name="T9" fmla="*/ 109 h 133"/>
                <a:gd name="T10" fmla="*/ 67 w 10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33">
                  <a:moveTo>
                    <a:pt x="67" y="0"/>
                  </a:moveTo>
                  <a:lnTo>
                    <a:pt x="108" y="24"/>
                  </a:lnTo>
                  <a:lnTo>
                    <a:pt x="42" y="133"/>
                  </a:lnTo>
                  <a:lnTo>
                    <a:pt x="22" y="120"/>
                  </a:lnTo>
                  <a:lnTo>
                    <a:pt x="0" y="109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8"/>
            <p:cNvSpPr>
              <a:spLocks/>
            </p:cNvSpPr>
            <p:nvPr/>
          </p:nvSpPr>
          <p:spPr bwMode="auto">
            <a:xfrm>
              <a:off x="3248" y="462"/>
              <a:ext cx="4" cy="9"/>
            </a:xfrm>
            <a:custGeom>
              <a:avLst/>
              <a:gdLst>
                <a:gd name="T0" fmla="*/ 0 w 48"/>
                <a:gd name="T1" fmla="*/ 0 h 122"/>
                <a:gd name="T2" fmla="*/ 48 w 48"/>
                <a:gd name="T3" fmla="*/ 0 h 122"/>
                <a:gd name="T4" fmla="*/ 48 w 48"/>
                <a:gd name="T5" fmla="*/ 122 h 122"/>
                <a:gd name="T6" fmla="*/ 30 w 48"/>
                <a:gd name="T7" fmla="*/ 119 h 122"/>
                <a:gd name="T8" fmla="*/ 11 w 48"/>
                <a:gd name="T9" fmla="*/ 118 h 122"/>
                <a:gd name="T10" fmla="*/ 8 w 48"/>
                <a:gd name="T11" fmla="*/ 118 h 122"/>
                <a:gd name="T12" fmla="*/ 4 w 48"/>
                <a:gd name="T13" fmla="*/ 118 h 122"/>
                <a:gd name="T14" fmla="*/ 0 w 48"/>
                <a:gd name="T15" fmla="*/ 119 h 122"/>
                <a:gd name="T16" fmla="*/ 0 w 48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22">
                  <a:moveTo>
                    <a:pt x="0" y="0"/>
                  </a:moveTo>
                  <a:lnTo>
                    <a:pt x="48" y="0"/>
                  </a:lnTo>
                  <a:lnTo>
                    <a:pt x="48" y="122"/>
                  </a:lnTo>
                  <a:lnTo>
                    <a:pt x="30" y="119"/>
                  </a:lnTo>
                  <a:lnTo>
                    <a:pt x="11" y="118"/>
                  </a:lnTo>
                  <a:lnTo>
                    <a:pt x="8" y="118"/>
                  </a:lnTo>
                  <a:lnTo>
                    <a:pt x="4" y="118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9"/>
            <p:cNvSpPr>
              <a:spLocks/>
            </p:cNvSpPr>
            <p:nvPr/>
          </p:nvSpPr>
          <p:spPr bwMode="auto">
            <a:xfrm>
              <a:off x="3271" y="566"/>
              <a:ext cx="8" cy="11"/>
            </a:xfrm>
            <a:custGeom>
              <a:avLst/>
              <a:gdLst>
                <a:gd name="T0" fmla="*/ 41 w 105"/>
                <a:gd name="T1" fmla="*/ 0 h 149"/>
                <a:gd name="T2" fmla="*/ 105 w 105"/>
                <a:gd name="T3" fmla="*/ 128 h 149"/>
                <a:gd name="T4" fmla="*/ 62 w 105"/>
                <a:gd name="T5" fmla="*/ 149 h 149"/>
                <a:gd name="T6" fmla="*/ 0 w 105"/>
                <a:gd name="T7" fmla="*/ 23 h 149"/>
                <a:gd name="T8" fmla="*/ 21 w 105"/>
                <a:gd name="T9" fmla="*/ 12 h 149"/>
                <a:gd name="T10" fmla="*/ 41 w 105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49">
                  <a:moveTo>
                    <a:pt x="41" y="0"/>
                  </a:moveTo>
                  <a:lnTo>
                    <a:pt x="105" y="128"/>
                  </a:lnTo>
                  <a:lnTo>
                    <a:pt x="62" y="149"/>
                  </a:lnTo>
                  <a:lnTo>
                    <a:pt x="0" y="23"/>
                  </a:lnTo>
                  <a:lnTo>
                    <a:pt x="21" y="1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0"/>
            <p:cNvSpPr>
              <a:spLocks/>
            </p:cNvSpPr>
            <p:nvPr/>
          </p:nvSpPr>
          <p:spPr bwMode="auto">
            <a:xfrm>
              <a:off x="3290" y="549"/>
              <a:ext cx="11" cy="10"/>
            </a:xfrm>
            <a:custGeom>
              <a:avLst/>
              <a:gdLst>
                <a:gd name="T0" fmla="*/ 29 w 145"/>
                <a:gd name="T1" fmla="*/ 0 h 120"/>
                <a:gd name="T2" fmla="*/ 145 w 145"/>
                <a:gd name="T3" fmla="*/ 82 h 120"/>
                <a:gd name="T4" fmla="*/ 118 w 145"/>
                <a:gd name="T5" fmla="*/ 120 h 120"/>
                <a:gd name="T6" fmla="*/ 0 w 145"/>
                <a:gd name="T7" fmla="*/ 37 h 120"/>
                <a:gd name="T8" fmla="*/ 15 w 145"/>
                <a:gd name="T9" fmla="*/ 19 h 120"/>
                <a:gd name="T10" fmla="*/ 29 w 145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20">
                  <a:moveTo>
                    <a:pt x="29" y="0"/>
                  </a:moveTo>
                  <a:lnTo>
                    <a:pt x="145" y="82"/>
                  </a:lnTo>
                  <a:lnTo>
                    <a:pt x="118" y="120"/>
                  </a:lnTo>
                  <a:lnTo>
                    <a:pt x="0" y="37"/>
                  </a:lnTo>
                  <a:lnTo>
                    <a:pt x="15" y="1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1"/>
            <p:cNvSpPr>
              <a:spLocks/>
            </p:cNvSpPr>
            <p:nvPr/>
          </p:nvSpPr>
          <p:spPr bwMode="auto">
            <a:xfrm>
              <a:off x="3300" y="520"/>
              <a:ext cx="11" cy="4"/>
            </a:xfrm>
            <a:custGeom>
              <a:avLst/>
              <a:gdLst>
                <a:gd name="T0" fmla="*/ 2 w 142"/>
                <a:gd name="T1" fmla="*/ 0 h 48"/>
                <a:gd name="T2" fmla="*/ 142 w 142"/>
                <a:gd name="T3" fmla="*/ 0 h 48"/>
                <a:gd name="T4" fmla="*/ 142 w 142"/>
                <a:gd name="T5" fmla="*/ 48 h 48"/>
                <a:gd name="T6" fmla="*/ 0 w 142"/>
                <a:gd name="T7" fmla="*/ 48 h 48"/>
                <a:gd name="T8" fmla="*/ 2 w 142"/>
                <a:gd name="T9" fmla="*/ 32 h 48"/>
                <a:gd name="T10" fmla="*/ 3 w 142"/>
                <a:gd name="T11" fmla="*/ 16 h 48"/>
                <a:gd name="T12" fmla="*/ 3 w 142"/>
                <a:gd name="T13" fmla="*/ 11 h 48"/>
                <a:gd name="T14" fmla="*/ 2 w 142"/>
                <a:gd name="T15" fmla="*/ 5 h 48"/>
                <a:gd name="T16" fmla="*/ 2 w 142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8">
                  <a:moveTo>
                    <a:pt x="2" y="0"/>
                  </a:moveTo>
                  <a:lnTo>
                    <a:pt x="142" y="0"/>
                  </a:lnTo>
                  <a:lnTo>
                    <a:pt x="142" y="48"/>
                  </a:lnTo>
                  <a:lnTo>
                    <a:pt x="0" y="48"/>
                  </a:lnTo>
                  <a:lnTo>
                    <a:pt x="2" y="32"/>
                  </a:lnTo>
                  <a:lnTo>
                    <a:pt x="3" y="16"/>
                  </a:lnTo>
                  <a:lnTo>
                    <a:pt x="3" y="11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2"/>
            <p:cNvSpPr>
              <a:spLocks/>
            </p:cNvSpPr>
            <p:nvPr/>
          </p:nvSpPr>
          <p:spPr bwMode="auto">
            <a:xfrm>
              <a:off x="3248" y="572"/>
              <a:ext cx="4" cy="11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138 h 138"/>
                <a:gd name="T6" fmla="*/ 0 w 48"/>
                <a:gd name="T7" fmla="*/ 2 h 138"/>
                <a:gd name="T8" fmla="*/ 4 w 48"/>
                <a:gd name="T9" fmla="*/ 3 h 138"/>
                <a:gd name="T10" fmla="*/ 8 w 48"/>
                <a:gd name="T11" fmla="*/ 3 h 138"/>
                <a:gd name="T12" fmla="*/ 11 w 48"/>
                <a:gd name="T13" fmla="*/ 3 h 138"/>
                <a:gd name="T14" fmla="*/ 30 w 48"/>
                <a:gd name="T15" fmla="*/ 2 h 138"/>
                <a:gd name="T16" fmla="*/ 48 w 48"/>
                <a:gd name="T1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138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3"/>
                  </a:lnTo>
                  <a:lnTo>
                    <a:pt x="11" y="3"/>
                  </a:lnTo>
                  <a:lnTo>
                    <a:pt x="3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3196" y="545"/>
              <a:ext cx="10" cy="8"/>
            </a:xfrm>
            <a:custGeom>
              <a:avLst/>
              <a:gdLst>
                <a:gd name="T0" fmla="*/ 108 w 131"/>
                <a:gd name="T1" fmla="*/ 0 h 100"/>
                <a:gd name="T2" fmla="*/ 131 w 131"/>
                <a:gd name="T3" fmla="*/ 42 h 100"/>
                <a:gd name="T4" fmla="*/ 23 w 131"/>
                <a:gd name="T5" fmla="*/ 100 h 100"/>
                <a:gd name="T6" fmla="*/ 0 w 131"/>
                <a:gd name="T7" fmla="*/ 59 h 100"/>
                <a:gd name="T8" fmla="*/ 108 w 131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00">
                  <a:moveTo>
                    <a:pt x="108" y="0"/>
                  </a:moveTo>
                  <a:lnTo>
                    <a:pt x="131" y="42"/>
                  </a:lnTo>
                  <a:lnTo>
                    <a:pt x="23" y="100"/>
                  </a:lnTo>
                  <a:lnTo>
                    <a:pt x="0" y="59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3217" y="564"/>
              <a:ext cx="8" cy="11"/>
            </a:xfrm>
            <a:custGeom>
              <a:avLst/>
              <a:gdLst>
                <a:gd name="T0" fmla="*/ 68 w 110"/>
                <a:gd name="T1" fmla="*/ 0 h 135"/>
                <a:gd name="T2" fmla="*/ 89 w 110"/>
                <a:gd name="T3" fmla="*/ 13 h 135"/>
                <a:gd name="T4" fmla="*/ 110 w 110"/>
                <a:gd name="T5" fmla="*/ 23 h 135"/>
                <a:gd name="T6" fmla="*/ 41 w 110"/>
                <a:gd name="T7" fmla="*/ 135 h 135"/>
                <a:gd name="T8" fmla="*/ 0 w 110"/>
                <a:gd name="T9" fmla="*/ 112 h 135"/>
                <a:gd name="T10" fmla="*/ 68 w 110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35">
                  <a:moveTo>
                    <a:pt x="68" y="0"/>
                  </a:moveTo>
                  <a:lnTo>
                    <a:pt x="89" y="13"/>
                  </a:lnTo>
                  <a:lnTo>
                    <a:pt x="110" y="23"/>
                  </a:lnTo>
                  <a:lnTo>
                    <a:pt x="41" y="135"/>
                  </a:lnTo>
                  <a:lnTo>
                    <a:pt x="0" y="11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5"/>
            <p:cNvSpPr>
              <a:spLocks noEditPoints="1"/>
            </p:cNvSpPr>
            <p:nvPr/>
          </p:nvSpPr>
          <p:spPr bwMode="auto">
            <a:xfrm>
              <a:off x="3228" y="507"/>
              <a:ext cx="34" cy="52"/>
            </a:xfrm>
            <a:custGeom>
              <a:avLst/>
              <a:gdLst>
                <a:gd name="T0" fmla="*/ 296 w 443"/>
                <a:gd name="T1" fmla="*/ 103 h 666"/>
                <a:gd name="T2" fmla="*/ 282 w 443"/>
                <a:gd name="T3" fmla="*/ 105 h 666"/>
                <a:gd name="T4" fmla="*/ 271 w 443"/>
                <a:gd name="T5" fmla="*/ 111 h 666"/>
                <a:gd name="T6" fmla="*/ 262 w 443"/>
                <a:gd name="T7" fmla="*/ 120 h 666"/>
                <a:gd name="T8" fmla="*/ 256 w 443"/>
                <a:gd name="T9" fmla="*/ 132 h 666"/>
                <a:gd name="T10" fmla="*/ 254 w 443"/>
                <a:gd name="T11" fmla="*/ 144 h 666"/>
                <a:gd name="T12" fmla="*/ 256 w 443"/>
                <a:gd name="T13" fmla="*/ 158 h 666"/>
                <a:gd name="T14" fmla="*/ 262 w 443"/>
                <a:gd name="T15" fmla="*/ 169 h 666"/>
                <a:gd name="T16" fmla="*/ 271 w 443"/>
                <a:gd name="T17" fmla="*/ 179 h 666"/>
                <a:gd name="T18" fmla="*/ 282 w 443"/>
                <a:gd name="T19" fmla="*/ 185 h 666"/>
                <a:gd name="T20" fmla="*/ 296 w 443"/>
                <a:gd name="T21" fmla="*/ 187 h 666"/>
                <a:gd name="T22" fmla="*/ 310 w 443"/>
                <a:gd name="T23" fmla="*/ 185 h 666"/>
                <a:gd name="T24" fmla="*/ 321 w 443"/>
                <a:gd name="T25" fmla="*/ 179 h 666"/>
                <a:gd name="T26" fmla="*/ 329 w 443"/>
                <a:gd name="T27" fmla="*/ 169 h 666"/>
                <a:gd name="T28" fmla="*/ 336 w 443"/>
                <a:gd name="T29" fmla="*/ 158 h 666"/>
                <a:gd name="T30" fmla="*/ 338 w 443"/>
                <a:gd name="T31" fmla="*/ 144 h 666"/>
                <a:gd name="T32" fmla="*/ 336 w 443"/>
                <a:gd name="T33" fmla="*/ 132 h 666"/>
                <a:gd name="T34" fmla="*/ 329 w 443"/>
                <a:gd name="T35" fmla="*/ 120 h 666"/>
                <a:gd name="T36" fmla="*/ 321 w 443"/>
                <a:gd name="T37" fmla="*/ 111 h 666"/>
                <a:gd name="T38" fmla="*/ 310 w 443"/>
                <a:gd name="T39" fmla="*/ 105 h 666"/>
                <a:gd name="T40" fmla="*/ 296 w 443"/>
                <a:gd name="T41" fmla="*/ 103 h 666"/>
                <a:gd name="T42" fmla="*/ 296 w 443"/>
                <a:gd name="T43" fmla="*/ 0 h 666"/>
                <a:gd name="T44" fmla="*/ 325 w 443"/>
                <a:gd name="T45" fmla="*/ 2 h 666"/>
                <a:gd name="T46" fmla="*/ 353 w 443"/>
                <a:gd name="T47" fmla="*/ 11 h 666"/>
                <a:gd name="T48" fmla="*/ 378 w 443"/>
                <a:gd name="T49" fmla="*/ 25 h 666"/>
                <a:gd name="T50" fmla="*/ 400 w 443"/>
                <a:gd name="T51" fmla="*/ 42 h 666"/>
                <a:gd name="T52" fmla="*/ 418 w 443"/>
                <a:gd name="T53" fmla="*/ 63 h 666"/>
                <a:gd name="T54" fmla="*/ 431 w 443"/>
                <a:gd name="T55" fmla="*/ 88 h 666"/>
                <a:gd name="T56" fmla="*/ 440 w 443"/>
                <a:gd name="T57" fmla="*/ 115 h 666"/>
                <a:gd name="T58" fmla="*/ 443 w 443"/>
                <a:gd name="T59" fmla="*/ 144 h 666"/>
                <a:gd name="T60" fmla="*/ 440 w 443"/>
                <a:gd name="T61" fmla="*/ 174 h 666"/>
                <a:gd name="T62" fmla="*/ 431 w 443"/>
                <a:gd name="T63" fmla="*/ 201 h 666"/>
                <a:gd name="T64" fmla="*/ 418 w 443"/>
                <a:gd name="T65" fmla="*/ 225 h 666"/>
                <a:gd name="T66" fmla="*/ 400 w 443"/>
                <a:gd name="T67" fmla="*/ 247 h 666"/>
                <a:gd name="T68" fmla="*/ 378 w 443"/>
                <a:gd name="T69" fmla="*/ 265 h 666"/>
                <a:gd name="T70" fmla="*/ 353 w 443"/>
                <a:gd name="T71" fmla="*/ 278 h 666"/>
                <a:gd name="T72" fmla="*/ 325 w 443"/>
                <a:gd name="T73" fmla="*/ 287 h 666"/>
                <a:gd name="T74" fmla="*/ 296 w 443"/>
                <a:gd name="T75" fmla="*/ 290 h 666"/>
                <a:gd name="T76" fmla="*/ 281 w 443"/>
                <a:gd name="T77" fmla="*/ 288 h 666"/>
                <a:gd name="T78" fmla="*/ 268 w 443"/>
                <a:gd name="T79" fmla="*/ 285 h 666"/>
                <a:gd name="T80" fmla="*/ 37 w 443"/>
                <a:gd name="T81" fmla="*/ 666 h 666"/>
                <a:gd name="T82" fmla="*/ 0 w 443"/>
                <a:gd name="T83" fmla="*/ 646 h 666"/>
                <a:gd name="T84" fmla="*/ 206 w 443"/>
                <a:gd name="T85" fmla="*/ 257 h 666"/>
                <a:gd name="T86" fmla="*/ 187 w 443"/>
                <a:gd name="T87" fmla="*/ 239 h 666"/>
                <a:gd name="T88" fmla="*/ 171 w 443"/>
                <a:gd name="T89" fmla="*/ 219 h 666"/>
                <a:gd name="T90" fmla="*/ 159 w 443"/>
                <a:gd name="T91" fmla="*/ 196 h 666"/>
                <a:gd name="T92" fmla="*/ 152 w 443"/>
                <a:gd name="T93" fmla="*/ 171 h 666"/>
                <a:gd name="T94" fmla="*/ 149 w 443"/>
                <a:gd name="T95" fmla="*/ 144 h 666"/>
                <a:gd name="T96" fmla="*/ 152 w 443"/>
                <a:gd name="T97" fmla="*/ 115 h 666"/>
                <a:gd name="T98" fmla="*/ 160 w 443"/>
                <a:gd name="T99" fmla="*/ 88 h 666"/>
                <a:gd name="T100" fmla="*/ 174 w 443"/>
                <a:gd name="T101" fmla="*/ 63 h 666"/>
                <a:gd name="T102" fmla="*/ 192 w 443"/>
                <a:gd name="T103" fmla="*/ 42 h 666"/>
                <a:gd name="T104" fmla="*/ 214 w 443"/>
                <a:gd name="T105" fmla="*/ 25 h 666"/>
                <a:gd name="T106" fmla="*/ 238 w 443"/>
                <a:gd name="T107" fmla="*/ 11 h 666"/>
                <a:gd name="T108" fmla="*/ 266 w 443"/>
                <a:gd name="T109" fmla="*/ 2 h 666"/>
                <a:gd name="T110" fmla="*/ 296 w 443"/>
                <a:gd name="T11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3" h="666">
                  <a:moveTo>
                    <a:pt x="296" y="103"/>
                  </a:moveTo>
                  <a:lnTo>
                    <a:pt x="282" y="105"/>
                  </a:lnTo>
                  <a:lnTo>
                    <a:pt x="271" y="111"/>
                  </a:lnTo>
                  <a:lnTo>
                    <a:pt x="262" y="120"/>
                  </a:lnTo>
                  <a:lnTo>
                    <a:pt x="256" y="132"/>
                  </a:lnTo>
                  <a:lnTo>
                    <a:pt x="254" y="144"/>
                  </a:lnTo>
                  <a:lnTo>
                    <a:pt x="256" y="158"/>
                  </a:lnTo>
                  <a:lnTo>
                    <a:pt x="262" y="169"/>
                  </a:lnTo>
                  <a:lnTo>
                    <a:pt x="271" y="179"/>
                  </a:lnTo>
                  <a:lnTo>
                    <a:pt x="282" y="185"/>
                  </a:lnTo>
                  <a:lnTo>
                    <a:pt x="296" y="187"/>
                  </a:lnTo>
                  <a:lnTo>
                    <a:pt x="310" y="185"/>
                  </a:lnTo>
                  <a:lnTo>
                    <a:pt x="321" y="179"/>
                  </a:lnTo>
                  <a:lnTo>
                    <a:pt x="329" y="169"/>
                  </a:lnTo>
                  <a:lnTo>
                    <a:pt x="336" y="158"/>
                  </a:lnTo>
                  <a:lnTo>
                    <a:pt x="338" y="144"/>
                  </a:lnTo>
                  <a:lnTo>
                    <a:pt x="336" y="132"/>
                  </a:lnTo>
                  <a:lnTo>
                    <a:pt x="329" y="120"/>
                  </a:lnTo>
                  <a:lnTo>
                    <a:pt x="321" y="111"/>
                  </a:lnTo>
                  <a:lnTo>
                    <a:pt x="310" y="105"/>
                  </a:lnTo>
                  <a:lnTo>
                    <a:pt x="296" y="103"/>
                  </a:lnTo>
                  <a:close/>
                  <a:moveTo>
                    <a:pt x="296" y="0"/>
                  </a:moveTo>
                  <a:lnTo>
                    <a:pt x="325" y="2"/>
                  </a:lnTo>
                  <a:lnTo>
                    <a:pt x="353" y="11"/>
                  </a:lnTo>
                  <a:lnTo>
                    <a:pt x="378" y="25"/>
                  </a:lnTo>
                  <a:lnTo>
                    <a:pt x="400" y="42"/>
                  </a:lnTo>
                  <a:lnTo>
                    <a:pt x="418" y="63"/>
                  </a:lnTo>
                  <a:lnTo>
                    <a:pt x="431" y="88"/>
                  </a:lnTo>
                  <a:lnTo>
                    <a:pt x="440" y="115"/>
                  </a:lnTo>
                  <a:lnTo>
                    <a:pt x="443" y="144"/>
                  </a:lnTo>
                  <a:lnTo>
                    <a:pt x="440" y="174"/>
                  </a:lnTo>
                  <a:lnTo>
                    <a:pt x="431" y="201"/>
                  </a:lnTo>
                  <a:lnTo>
                    <a:pt x="418" y="225"/>
                  </a:lnTo>
                  <a:lnTo>
                    <a:pt x="400" y="247"/>
                  </a:lnTo>
                  <a:lnTo>
                    <a:pt x="378" y="265"/>
                  </a:lnTo>
                  <a:lnTo>
                    <a:pt x="353" y="278"/>
                  </a:lnTo>
                  <a:lnTo>
                    <a:pt x="325" y="287"/>
                  </a:lnTo>
                  <a:lnTo>
                    <a:pt x="296" y="290"/>
                  </a:lnTo>
                  <a:lnTo>
                    <a:pt x="281" y="288"/>
                  </a:lnTo>
                  <a:lnTo>
                    <a:pt x="268" y="285"/>
                  </a:lnTo>
                  <a:lnTo>
                    <a:pt x="37" y="666"/>
                  </a:lnTo>
                  <a:lnTo>
                    <a:pt x="0" y="646"/>
                  </a:lnTo>
                  <a:lnTo>
                    <a:pt x="206" y="257"/>
                  </a:lnTo>
                  <a:lnTo>
                    <a:pt x="187" y="239"/>
                  </a:lnTo>
                  <a:lnTo>
                    <a:pt x="171" y="219"/>
                  </a:lnTo>
                  <a:lnTo>
                    <a:pt x="159" y="196"/>
                  </a:lnTo>
                  <a:lnTo>
                    <a:pt x="152" y="171"/>
                  </a:lnTo>
                  <a:lnTo>
                    <a:pt x="149" y="144"/>
                  </a:lnTo>
                  <a:lnTo>
                    <a:pt x="152" y="115"/>
                  </a:lnTo>
                  <a:lnTo>
                    <a:pt x="160" y="88"/>
                  </a:lnTo>
                  <a:lnTo>
                    <a:pt x="174" y="63"/>
                  </a:lnTo>
                  <a:lnTo>
                    <a:pt x="192" y="42"/>
                  </a:lnTo>
                  <a:lnTo>
                    <a:pt x="214" y="25"/>
                  </a:lnTo>
                  <a:lnTo>
                    <a:pt x="238" y="11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6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18"/>
          <p:cNvGrpSpPr>
            <a:grpSpLocks noChangeAspect="1"/>
          </p:cNvGrpSpPr>
          <p:nvPr/>
        </p:nvGrpSpPr>
        <p:grpSpPr bwMode="auto">
          <a:xfrm>
            <a:off x="1261883" y="1598380"/>
            <a:ext cx="1814361" cy="4337487"/>
            <a:chOff x="4361" y="855"/>
            <a:chExt cx="919" cy="2197"/>
          </a:xfrm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8122" y="2487743"/>
            <a:ext cx="3848669" cy="170598"/>
            <a:chOff x="1078173" y="3022977"/>
            <a:chExt cx="3848669" cy="170598"/>
          </a:xfrm>
        </p:grpSpPr>
        <p:sp>
          <p:nvSpPr>
            <p:cNvPr id="2" name="Rounded Rectangle 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60060" y="3074157"/>
              <a:ext cx="2565780" cy="682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18122" y="3047301"/>
            <a:ext cx="3848669" cy="170598"/>
            <a:chOff x="1078173" y="3022977"/>
            <a:chExt cx="3848669" cy="170598"/>
          </a:xfrm>
        </p:grpSpPr>
        <p:sp>
          <p:nvSpPr>
            <p:cNvPr id="6" name="Rounded Rectangle 5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60060" y="3074157"/>
              <a:ext cx="1463040" cy="6823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8122" y="3606859"/>
            <a:ext cx="3848669" cy="170598"/>
            <a:chOff x="1078173" y="3022977"/>
            <a:chExt cx="3848669" cy="170598"/>
          </a:xfrm>
        </p:grpSpPr>
        <p:sp>
          <p:nvSpPr>
            <p:cNvPr id="9" name="Rounded Rectangle 8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60060" y="3074157"/>
              <a:ext cx="3291840" cy="682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18122" y="4166417"/>
            <a:ext cx="3848669" cy="170598"/>
            <a:chOff x="1078173" y="3022977"/>
            <a:chExt cx="3848669" cy="170598"/>
          </a:xfrm>
        </p:grpSpPr>
        <p:sp>
          <p:nvSpPr>
            <p:cNvPr id="12" name="Rounded Rectangle 1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60060" y="3074157"/>
              <a:ext cx="2103120" cy="6823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16255" y="3492103"/>
            <a:ext cx="1396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03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16255" y="2932545"/>
            <a:ext cx="1396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02</a:t>
            </a:r>
            <a:endParaRPr lang="en-US" sz="2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16254" y="2372987"/>
            <a:ext cx="1396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01</a:t>
            </a: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6254" y="4051661"/>
            <a:ext cx="1396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04</a:t>
            </a: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11"/>
          <p:cNvGrpSpPr>
            <a:grpSpLocks noChangeAspect="1"/>
          </p:cNvGrpSpPr>
          <p:nvPr/>
        </p:nvGrpSpPr>
        <p:grpSpPr bwMode="auto">
          <a:xfrm>
            <a:off x="3275056" y="1598381"/>
            <a:ext cx="1373059" cy="4295854"/>
            <a:chOff x="2681" y="545"/>
            <a:chExt cx="816" cy="2553"/>
          </a:xfrm>
        </p:grpSpPr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24"/>
          <p:cNvGrpSpPr>
            <a:grpSpLocks noChangeAspect="1"/>
          </p:cNvGrpSpPr>
          <p:nvPr/>
        </p:nvGrpSpPr>
        <p:grpSpPr bwMode="auto">
          <a:xfrm>
            <a:off x="2519331" y="1979261"/>
            <a:ext cx="1022428" cy="4104801"/>
            <a:chOff x="4369" y="343"/>
            <a:chExt cx="610" cy="2449"/>
          </a:xfrm>
        </p:grpSpPr>
        <p:sp>
          <p:nvSpPr>
            <p:cNvPr id="45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417280" y="1282614"/>
            <a:ext cx="462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16254" y="4840731"/>
            <a:ext cx="5350537" cy="491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236" name="Rectangle 23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38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21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66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8" name="Elbow Connector 17"/>
          <p:cNvCxnSpPr>
            <a:stCxn id="11" idx="3"/>
          </p:cNvCxnSpPr>
          <p:nvPr/>
        </p:nvCxnSpPr>
        <p:spPr>
          <a:xfrm>
            <a:off x="3586224" y="2591028"/>
            <a:ext cx="1395209" cy="185730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H="1">
            <a:off x="7213241" y="2606932"/>
            <a:ext cx="1395209" cy="185730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5619610" y="2337974"/>
            <a:ext cx="2334167" cy="441563"/>
          </a:xfrm>
          <a:prstGeom prst="bentConnector3">
            <a:avLst>
              <a:gd name="adj1" fmla="val -86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4229454" y="2337974"/>
            <a:ext cx="2334167" cy="441563"/>
          </a:xfrm>
          <a:prstGeom prst="bentConnector3">
            <a:avLst>
              <a:gd name="adj1" fmla="val -86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80384" y="2088108"/>
            <a:ext cx="1005840" cy="10058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605776" y="2088108"/>
            <a:ext cx="1005840" cy="100584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07321" y="907253"/>
            <a:ext cx="1005840" cy="100584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978840" y="907253"/>
            <a:ext cx="1005840" cy="10058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4831" y="2097158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20766" y="933184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13802" y="935808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18068" y="2097158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790950" y="3180711"/>
            <a:ext cx="4622800" cy="2674937"/>
            <a:chOff x="3790950" y="3180711"/>
            <a:chExt cx="4622800" cy="2674937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790950" y="3180711"/>
              <a:ext cx="4622800" cy="2674937"/>
              <a:chOff x="2388" y="1995"/>
              <a:chExt cx="2912" cy="1685"/>
            </a:xfrm>
            <a:effectLst/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684" y="2056"/>
                <a:ext cx="2311" cy="1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2649" y="1995"/>
                <a:ext cx="2381" cy="1597"/>
              </a:xfrm>
              <a:custGeom>
                <a:avLst/>
                <a:gdLst>
                  <a:gd name="T0" fmla="*/ 273 w 273"/>
                  <a:gd name="T1" fmla="*/ 175 h 182"/>
                  <a:gd name="T2" fmla="*/ 273 w 273"/>
                  <a:gd name="T3" fmla="*/ 11 h 182"/>
                  <a:gd name="T4" fmla="*/ 263 w 273"/>
                  <a:gd name="T5" fmla="*/ 0 h 182"/>
                  <a:gd name="T6" fmla="*/ 11 w 273"/>
                  <a:gd name="T7" fmla="*/ 0 h 182"/>
                  <a:gd name="T8" fmla="*/ 0 w 273"/>
                  <a:gd name="T9" fmla="*/ 11 h 182"/>
                  <a:gd name="T10" fmla="*/ 0 w 273"/>
                  <a:gd name="T11" fmla="*/ 175 h 182"/>
                  <a:gd name="T12" fmla="*/ 3 w 273"/>
                  <a:gd name="T13" fmla="*/ 182 h 182"/>
                  <a:gd name="T14" fmla="*/ 270 w 273"/>
                  <a:gd name="T15" fmla="*/ 182 h 182"/>
                  <a:gd name="T16" fmla="*/ 273 w 273"/>
                  <a:gd name="T17" fmla="*/ 175 h 182"/>
                  <a:gd name="T18" fmla="*/ 263 w 273"/>
                  <a:gd name="T19" fmla="*/ 170 h 182"/>
                  <a:gd name="T20" fmla="*/ 9 w 273"/>
                  <a:gd name="T21" fmla="*/ 170 h 182"/>
                  <a:gd name="T22" fmla="*/ 9 w 273"/>
                  <a:gd name="T23" fmla="*/ 11 h 182"/>
                  <a:gd name="T24" fmla="*/ 263 w 273"/>
                  <a:gd name="T25" fmla="*/ 11 h 182"/>
                  <a:gd name="T26" fmla="*/ 263 w 273"/>
                  <a:gd name="T27" fmla="*/ 17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182">
                    <a:moveTo>
                      <a:pt x="273" y="175"/>
                    </a:moveTo>
                    <a:cubicBezTo>
                      <a:pt x="273" y="11"/>
                      <a:pt x="273" y="11"/>
                      <a:pt x="273" y="11"/>
                    </a:cubicBezTo>
                    <a:cubicBezTo>
                      <a:pt x="273" y="5"/>
                      <a:pt x="268" y="0"/>
                      <a:pt x="26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7"/>
                      <a:pt x="1" y="180"/>
                      <a:pt x="3" y="182"/>
                    </a:cubicBezTo>
                    <a:cubicBezTo>
                      <a:pt x="270" y="182"/>
                      <a:pt x="270" y="182"/>
                      <a:pt x="270" y="182"/>
                    </a:cubicBezTo>
                    <a:cubicBezTo>
                      <a:pt x="272" y="180"/>
                      <a:pt x="273" y="177"/>
                      <a:pt x="273" y="175"/>
                    </a:cubicBezTo>
                    <a:close/>
                    <a:moveTo>
                      <a:pt x="263" y="170"/>
                    </a:moveTo>
                    <a:cubicBezTo>
                      <a:pt x="9" y="170"/>
                      <a:pt x="9" y="170"/>
                      <a:pt x="9" y="17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263" y="11"/>
                      <a:pt x="263" y="11"/>
                      <a:pt x="263" y="11"/>
                    </a:cubicBezTo>
                    <a:lnTo>
                      <a:pt x="263" y="17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2388" y="3592"/>
                <a:ext cx="2912" cy="53"/>
              </a:xfrm>
              <a:custGeom>
                <a:avLst/>
                <a:gdLst>
                  <a:gd name="T0" fmla="*/ 2616 w 2912"/>
                  <a:gd name="T1" fmla="*/ 0 h 53"/>
                  <a:gd name="T2" fmla="*/ 288 w 2912"/>
                  <a:gd name="T3" fmla="*/ 0 h 53"/>
                  <a:gd name="T4" fmla="*/ 0 w 2912"/>
                  <a:gd name="T5" fmla="*/ 0 h 53"/>
                  <a:gd name="T6" fmla="*/ 0 w 2912"/>
                  <a:gd name="T7" fmla="*/ 53 h 53"/>
                  <a:gd name="T8" fmla="*/ 2912 w 2912"/>
                  <a:gd name="T9" fmla="*/ 53 h 53"/>
                  <a:gd name="T10" fmla="*/ 2912 w 2912"/>
                  <a:gd name="T11" fmla="*/ 0 h 53"/>
                  <a:gd name="T12" fmla="*/ 2616 w 2912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2" h="53">
                    <a:moveTo>
                      <a:pt x="2616" y="0"/>
                    </a:moveTo>
                    <a:lnTo>
                      <a:pt x="288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2912" y="53"/>
                    </a:lnTo>
                    <a:lnTo>
                      <a:pt x="2912" y="0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3827" y="2039"/>
                <a:ext cx="26" cy="17"/>
              </a:xfrm>
              <a:prstGeom prst="ellipse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3635" y="3592"/>
                <a:ext cx="410" cy="35"/>
              </a:xfrm>
              <a:custGeom>
                <a:avLst/>
                <a:gdLst>
                  <a:gd name="T0" fmla="*/ 24 w 47"/>
                  <a:gd name="T1" fmla="*/ 0 h 4"/>
                  <a:gd name="T2" fmla="*/ 23 w 47"/>
                  <a:gd name="T3" fmla="*/ 0 h 4"/>
                  <a:gd name="T4" fmla="*/ 0 w 47"/>
                  <a:gd name="T5" fmla="*/ 0 h 4"/>
                  <a:gd name="T6" fmla="*/ 4 w 47"/>
                  <a:gd name="T7" fmla="*/ 4 h 4"/>
                  <a:gd name="T8" fmla="*/ 23 w 47"/>
                  <a:gd name="T9" fmla="*/ 4 h 4"/>
                  <a:gd name="T10" fmla="*/ 24 w 47"/>
                  <a:gd name="T11" fmla="*/ 4 h 4"/>
                  <a:gd name="T12" fmla="*/ 43 w 47"/>
                  <a:gd name="T13" fmla="*/ 4 h 4"/>
                  <a:gd name="T14" fmla="*/ 47 w 47"/>
                  <a:gd name="T15" fmla="*/ 0 h 4"/>
                  <a:gd name="T16" fmla="*/ 24 w 4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">
                    <a:moveTo>
                      <a:pt x="24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4"/>
                      <a:pt x="4" y="4"/>
                    </a:cubicBezTo>
                    <a:cubicBezTo>
                      <a:pt x="7" y="4"/>
                      <a:pt x="20" y="4"/>
                      <a:pt x="23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7" y="4"/>
                      <a:pt x="39" y="4"/>
                      <a:pt x="43" y="4"/>
                    </a:cubicBezTo>
                    <a:cubicBezTo>
                      <a:pt x="46" y="4"/>
                      <a:pt x="47" y="0"/>
                      <a:pt x="47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2388" y="3645"/>
                <a:ext cx="2912" cy="35"/>
              </a:xfrm>
              <a:custGeom>
                <a:avLst/>
                <a:gdLst>
                  <a:gd name="T0" fmla="*/ 0 w 334"/>
                  <a:gd name="T1" fmla="*/ 0 h 4"/>
                  <a:gd name="T2" fmla="*/ 19 w 334"/>
                  <a:gd name="T3" fmla="*/ 4 h 4"/>
                  <a:gd name="T4" fmla="*/ 166 w 334"/>
                  <a:gd name="T5" fmla="*/ 4 h 4"/>
                  <a:gd name="T6" fmla="*/ 168 w 334"/>
                  <a:gd name="T7" fmla="*/ 4 h 4"/>
                  <a:gd name="T8" fmla="*/ 314 w 334"/>
                  <a:gd name="T9" fmla="*/ 4 h 4"/>
                  <a:gd name="T10" fmla="*/ 334 w 33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" h="4">
                    <a:moveTo>
                      <a:pt x="0" y="0"/>
                    </a:moveTo>
                    <a:cubicBezTo>
                      <a:pt x="0" y="0"/>
                      <a:pt x="2" y="4"/>
                      <a:pt x="19" y="4"/>
                    </a:cubicBezTo>
                    <a:cubicBezTo>
                      <a:pt x="37" y="4"/>
                      <a:pt x="166" y="4"/>
                      <a:pt x="166" y="4"/>
                    </a:cubicBezTo>
                    <a:cubicBezTo>
                      <a:pt x="168" y="4"/>
                      <a:pt x="168" y="4"/>
                      <a:pt x="168" y="4"/>
                    </a:cubicBezTo>
                    <a:cubicBezTo>
                      <a:pt x="168" y="4"/>
                      <a:pt x="297" y="4"/>
                      <a:pt x="314" y="4"/>
                    </a:cubicBezTo>
                    <a:cubicBezTo>
                      <a:pt x="332" y="4"/>
                      <a:pt x="334" y="0"/>
                      <a:pt x="33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35" name="Chart 34"/>
            <p:cNvGraphicFramePr/>
            <p:nvPr>
              <p:extLst>
                <p:ext uri="{D42A27DB-BD31-4B8C-83A1-F6EECF244321}">
                  <p14:modId xmlns:p14="http://schemas.microsoft.com/office/powerpoint/2010/main" val="2411073717"/>
                </p:ext>
              </p:extLst>
            </p:nvPr>
          </p:nvGraphicFramePr>
          <p:xfrm>
            <a:off x="4366062" y="3519678"/>
            <a:ext cx="3418601" cy="1995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9" name="Group 13"/>
          <p:cNvGrpSpPr>
            <a:grpSpLocks noChangeAspect="1"/>
          </p:cNvGrpSpPr>
          <p:nvPr/>
        </p:nvGrpSpPr>
        <p:grpSpPr bwMode="auto">
          <a:xfrm>
            <a:off x="2781679" y="2321947"/>
            <a:ext cx="603250" cy="538163"/>
            <a:chOff x="244" y="2738"/>
            <a:chExt cx="380" cy="339"/>
          </a:xfrm>
          <a:solidFill>
            <a:schemeClr val="bg1"/>
          </a:solidFill>
        </p:grpSpPr>
        <p:sp>
          <p:nvSpPr>
            <p:cNvPr id="42" name="Freeform 15"/>
            <p:cNvSpPr>
              <a:spLocks noEditPoints="1"/>
            </p:cNvSpPr>
            <p:nvPr/>
          </p:nvSpPr>
          <p:spPr bwMode="auto">
            <a:xfrm>
              <a:off x="303" y="2739"/>
              <a:ext cx="264" cy="335"/>
            </a:xfrm>
            <a:custGeom>
              <a:avLst/>
              <a:gdLst>
                <a:gd name="T0" fmla="*/ 1585 w 2376"/>
                <a:gd name="T1" fmla="*/ 2445 h 3012"/>
                <a:gd name="T2" fmla="*/ 1542 w 2376"/>
                <a:gd name="T3" fmla="*/ 2463 h 3012"/>
                <a:gd name="T4" fmla="*/ 1510 w 2376"/>
                <a:gd name="T5" fmla="*/ 2494 h 3012"/>
                <a:gd name="T6" fmla="*/ 1493 w 2376"/>
                <a:gd name="T7" fmla="*/ 2535 h 3012"/>
                <a:gd name="T8" fmla="*/ 1491 w 2376"/>
                <a:gd name="T9" fmla="*/ 2580 h 3012"/>
                <a:gd name="T10" fmla="*/ 1509 w 2376"/>
                <a:gd name="T11" fmla="*/ 2623 h 3012"/>
                <a:gd name="T12" fmla="*/ 1541 w 2376"/>
                <a:gd name="T13" fmla="*/ 2655 h 3012"/>
                <a:gd name="T14" fmla="*/ 1580 w 2376"/>
                <a:gd name="T15" fmla="*/ 2672 h 3012"/>
                <a:gd name="T16" fmla="*/ 1626 w 2376"/>
                <a:gd name="T17" fmla="*/ 2673 h 3012"/>
                <a:gd name="T18" fmla="*/ 1668 w 2376"/>
                <a:gd name="T19" fmla="*/ 2656 h 3012"/>
                <a:gd name="T20" fmla="*/ 1700 w 2376"/>
                <a:gd name="T21" fmla="*/ 2624 h 3012"/>
                <a:gd name="T22" fmla="*/ 1718 w 2376"/>
                <a:gd name="T23" fmla="*/ 2583 h 3012"/>
                <a:gd name="T24" fmla="*/ 1718 w 2376"/>
                <a:gd name="T25" fmla="*/ 2539 h 3012"/>
                <a:gd name="T26" fmla="*/ 1701 w 2376"/>
                <a:gd name="T27" fmla="*/ 2496 h 3012"/>
                <a:gd name="T28" fmla="*/ 1670 w 2376"/>
                <a:gd name="T29" fmla="*/ 2463 h 3012"/>
                <a:gd name="T30" fmla="*/ 1629 w 2376"/>
                <a:gd name="T31" fmla="*/ 2446 h 3012"/>
                <a:gd name="T32" fmla="*/ 1276 w 2376"/>
                <a:gd name="T33" fmla="*/ 334 h 3012"/>
                <a:gd name="T34" fmla="*/ 332 w 2376"/>
                <a:gd name="T35" fmla="*/ 712 h 3012"/>
                <a:gd name="T36" fmla="*/ 308 w 2376"/>
                <a:gd name="T37" fmla="*/ 732 h 3012"/>
                <a:gd name="T38" fmla="*/ 301 w 2376"/>
                <a:gd name="T39" fmla="*/ 761 h 3012"/>
                <a:gd name="T40" fmla="*/ 976 w 2376"/>
                <a:gd name="T41" fmla="*/ 2460 h 3012"/>
                <a:gd name="T42" fmla="*/ 996 w 2376"/>
                <a:gd name="T43" fmla="*/ 2483 h 3012"/>
                <a:gd name="T44" fmla="*/ 1025 w 2376"/>
                <a:gd name="T45" fmla="*/ 2491 h 3012"/>
                <a:gd name="T46" fmla="*/ 1969 w 2376"/>
                <a:gd name="T47" fmla="*/ 2114 h 3012"/>
                <a:gd name="T48" fmla="*/ 1993 w 2376"/>
                <a:gd name="T49" fmla="*/ 2093 h 3012"/>
                <a:gd name="T50" fmla="*/ 2000 w 2376"/>
                <a:gd name="T51" fmla="*/ 2063 h 3012"/>
                <a:gd name="T52" fmla="*/ 1325 w 2376"/>
                <a:gd name="T53" fmla="*/ 365 h 3012"/>
                <a:gd name="T54" fmla="*/ 1305 w 2376"/>
                <a:gd name="T55" fmla="*/ 341 h 3012"/>
                <a:gd name="T56" fmla="*/ 1276 w 2376"/>
                <a:gd name="T57" fmla="*/ 334 h 3012"/>
                <a:gd name="T58" fmla="*/ 1339 w 2376"/>
                <a:gd name="T59" fmla="*/ 1 h 3012"/>
                <a:gd name="T60" fmla="*/ 1393 w 2376"/>
                <a:gd name="T61" fmla="*/ 15 h 3012"/>
                <a:gd name="T62" fmla="*/ 1440 w 2376"/>
                <a:gd name="T63" fmla="*/ 44 h 3012"/>
                <a:gd name="T64" fmla="*/ 1478 w 2376"/>
                <a:gd name="T65" fmla="*/ 88 h 3012"/>
                <a:gd name="T66" fmla="*/ 2363 w 2376"/>
                <a:gd name="T67" fmla="*/ 2300 h 3012"/>
                <a:gd name="T68" fmla="*/ 2376 w 2376"/>
                <a:gd name="T69" fmla="*/ 2358 h 3012"/>
                <a:gd name="T70" fmla="*/ 2371 w 2376"/>
                <a:gd name="T71" fmla="*/ 2414 h 3012"/>
                <a:gd name="T72" fmla="*/ 2349 w 2376"/>
                <a:gd name="T73" fmla="*/ 2466 h 3012"/>
                <a:gd name="T74" fmla="*/ 2311 w 2376"/>
                <a:gd name="T75" fmla="*/ 2509 h 3012"/>
                <a:gd name="T76" fmla="*/ 2262 w 2376"/>
                <a:gd name="T77" fmla="*/ 2539 h 3012"/>
                <a:gd name="T78" fmla="*/ 1095 w 2376"/>
                <a:gd name="T79" fmla="*/ 3008 h 3012"/>
                <a:gd name="T80" fmla="*/ 1037 w 2376"/>
                <a:gd name="T81" fmla="*/ 3012 h 3012"/>
                <a:gd name="T82" fmla="*/ 982 w 2376"/>
                <a:gd name="T83" fmla="*/ 2997 h 3012"/>
                <a:gd name="T84" fmla="*/ 935 w 2376"/>
                <a:gd name="T85" fmla="*/ 2968 h 3012"/>
                <a:gd name="T86" fmla="*/ 899 w 2376"/>
                <a:gd name="T87" fmla="*/ 2924 h 3012"/>
                <a:gd name="T88" fmla="*/ 13 w 2376"/>
                <a:gd name="T89" fmla="*/ 712 h 3012"/>
                <a:gd name="T90" fmla="*/ 0 w 2376"/>
                <a:gd name="T91" fmla="*/ 655 h 3012"/>
                <a:gd name="T92" fmla="*/ 5 w 2376"/>
                <a:gd name="T93" fmla="*/ 598 h 3012"/>
                <a:gd name="T94" fmla="*/ 27 w 2376"/>
                <a:gd name="T95" fmla="*/ 546 h 3012"/>
                <a:gd name="T96" fmla="*/ 64 w 2376"/>
                <a:gd name="T97" fmla="*/ 503 h 3012"/>
                <a:gd name="T98" fmla="*/ 114 w 2376"/>
                <a:gd name="T99" fmla="*/ 473 h 3012"/>
                <a:gd name="T100" fmla="*/ 1282 w 2376"/>
                <a:gd name="T101" fmla="*/ 4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76" h="3012">
                  <a:moveTo>
                    <a:pt x="1607" y="2443"/>
                  </a:moveTo>
                  <a:lnTo>
                    <a:pt x="1585" y="2445"/>
                  </a:lnTo>
                  <a:lnTo>
                    <a:pt x="1563" y="2452"/>
                  </a:lnTo>
                  <a:lnTo>
                    <a:pt x="1542" y="2463"/>
                  </a:lnTo>
                  <a:lnTo>
                    <a:pt x="1524" y="2477"/>
                  </a:lnTo>
                  <a:lnTo>
                    <a:pt x="1510" y="2494"/>
                  </a:lnTo>
                  <a:lnTo>
                    <a:pt x="1500" y="2514"/>
                  </a:lnTo>
                  <a:lnTo>
                    <a:pt x="1493" y="2535"/>
                  </a:lnTo>
                  <a:lnTo>
                    <a:pt x="1490" y="2557"/>
                  </a:lnTo>
                  <a:lnTo>
                    <a:pt x="1491" y="2580"/>
                  </a:lnTo>
                  <a:lnTo>
                    <a:pt x="1499" y="2602"/>
                  </a:lnTo>
                  <a:lnTo>
                    <a:pt x="1509" y="2623"/>
                  </a:lnTo>
                  <a:lnTo>
                    <a:pt x="1524" y="2640"/>
                  </a:lnTo>
                  <a:lnTo>
                    <a:pt x="1541" y="2655"/>
                  </a:lnTo>
                  <a:lnTo>
                    <a:pt x="1560" y="2666"/>
                  </a:lnTo>
                  <a:lnTo>
                    <a:pt x="1580" y="2672"/>
                  </a:lnTo>
                  <a:lnTo>
                    <a:pt x="1602" y="2675"/>
                  </a:lnTo>
                  <a:lnTo>
                    <a:pt x="1626" y="2673"/>
                  </a:lnTo>
                  <a:lnTo>
                    <a:pt x="1648" y="2667"/>
                  </a:lnTo>
                  <a:lnTo>
                    <a:pt x="1668" y="2656"/>
                  </a:lnTo>
                  <a:lnTo>
                    <a:pt x="1686" y="2641"/>
                  </a:lnTo>
                  <a:lnTo>
                    <a:pt x="1700" y="2624"/>
                  </a:lnTo>
                  <a:lnTo>
                    <a:pt x="1710" y="2604"/>
                  </a:lnTo>
                  <a:lnTo>
                    <a:pt x="1718" y="2583"/>
                  </a:lnTo>
                  <a:lnTo>
                    <a:pt x="1720" y="2561"/>
                  </a:lnTo>
                  <a:lnTo>
                    <a:pt x="1718" y="2539"/>
                  </a:lnTo>
                  <a:lnTo>
                    <a:pt x="1711" y="2516"/>
                  </a:lnTo>
                  <a:lnTo>
                    <a:pt x="1701" y="2496"/>
                  </a:lnTo>
                  <a:lnTo>
                    <a:pt x="1686" y="2478"/>
                  </a:lnTo>
                  <a:lnTo>
                    <a:pt x="1670" y="2463"/>
                  </a:lnTo>
                  <a:lnTo>
                    <a:pt x="1650" y="2453"/>
                  </a:lnTo>
                  <a:lnTo>
                    <a:pt x="1629" y="2446"/>
                  </a:lnTo>
                  <a:lnTo>
                    <a:pt x="1607" y="2443"/>
                  </a:lnTo>
                  <a:close/>
                  <a:moveTo>
                    <a:pt x="1276" y="334"/>
                  </a:moveTo>
                  <a:lnTo>
                    <a:pt x="1260" y="337"/>
                  </a:lnTo>
                  <a:lnTo>
                    <a:pt x="332" y="712"/>
                  </a:lnTo>
                  <a:lnTo>
                    <a:pt x="319" y="720"/>
                  </a:lnTo>
                  <a:lnTo>
                    <a:pt x="308" y="732"/>
                  </a:lnTo>
                  <a:lnTo>
                    <a:pt x="303" y="746"/>
                  </a:lnTo>
                  <a:lnTo>
                    <a:pt x="301" y="761"/>
                  </a:lnTo>
                  <a:lnTo>
                    <a:pt x="305" y="777"/>
                  </a:lnTo>
                  <a:lnTo>
                    <a:pt x="976" y="2460"/>
                  </a:lnTo>
                  <a:lnTo>
                    <a:pt x="985" y="2474"/>
                  </a:lnTo>
                  <a:lnTo>
                    <a:pt x="996" y="2483"/>
                  </a:lnTo>
                  <a:lnTo>
                    <a:pt x="1010" y="2490"/>
                  </a:lnTo>
                  <a:lnTo>
                    <a:pt x="1025" y="2491"/>
                  </a:lnTo>
                  <a:lnTo>
                    <a:pt x="1041" y="2488"/>
                  </a:lnTo>
                  <a:lnTo>
                    <a:pt x="1969" y="2114"/>
                  </a:lnTo>
                  <a:lnTo>
                    <a:pt x="1983" y="2105"/>
                  </a:lnTo>
                  <a:lnTo>
                    <a:pt x="1993" y="2093"/>
                  </a:lnTo>
                  <a:lnTo>
                    <a:pt x="1998" y="2079"/>
                  </a:lnTo>
                  <a:lnTo>
                    <a:pt x="2000" y="2063"/>
                  </a:lnTo>
                  <a:lnTo>
                    <a:pt x="1997" y="2047"/>
                  </a:lnTo>
                  <a:lnTo>
                    <a:pt x="1325" y="365"/>
                  </a:lnTo>
                  <a:lnTo>
                    <a:pt x="1317" y="352"/>
                  </a:lnTo>
                  <a:lnTo>
                    <a:pt x="1305" y="341"/>
                  </a:lnTo>
                  <a:lnTo>
                    <a:pt x="1290" y="335"/>
                  </a:lnTo>
                  <a:lnTo>
                    <a:pt x="1276" y="334"/>
                  </a:lnTo>
                  <a:close/>
                  <a:moveTo>
                    <a:pt x="1310" y="0"/>
                  </a:moveTo>
                  <a:lnTo>
                    <a:pt x="1339" y="1"/>
                  </a:lnTo>
                  <a:lnTo>
                    <a:pt x="1367" y="5"/>
                  </a:lnTo>
                  <a:lnTo>
                    <a:pt x="1393" y="15"/>
                  </a:lnTo>
                  <a:lnTo>
                    <a:pt x="1418" y="27"/>
                  </a:lnTo>
                  <a:lnTo>
                    <a:pt x="1440" y="44"/>
                  </a:lnTo>
                  <a:lnTo>
                    <a:pt x="1461" y="65"/>
                  </a:lnTo>
                  <a:lnTo>
                    <a:pt x="1478" y="88"/>
                  </a:lnTo>
                  <a:lnTo>
                    <a:pt x="1490" y="115"/>
                  </a:lnTo>
                  <a:lnTo>
                    <a:pt x="2363" y="2300"/>
                  </a:lnTo>
                  <a:lnTo>
                    <a:pt x="2372" y="2329"/>
                  </a:lnTo>
                  <a:lnTo>
                    <a:pt x="2376" y="2358"/>
                  </a:lnTo>
                  <a:lnTo>
                    <a:pt x="2375" y="2386"/>
                  </a:lnTo>
                  <a:lnTo>
                    <a:pt x="2371" y="2414"/>
                  </a:lnTo>
                  <a:lnTo>
                    <a:pt x="2362" y="2441"/>
                  </a:lnTo>
                  <a:lnTo>
                    <a:pt x="2349" y="2466"/>
                  </a:lnTo>
                  <a:lnTo>
                    <a:pt x="2332" y="2489"/>
                  </a:lnTo>
                  <a:lnTo>
                    <a:pt x="2311" y="2509"/>
                  </a:lnTo>
                  <a:lnTo>
                    <a:pt x="2288" y="2527"/>
                  </a:lnTo>
                  <a:lnTo>
                    <a:pt x="2262" y="2539"/>
                  </a:lnTo>
                  <a:lnTo>
                    <a:pt x="1123" y="2999"/>
                  </a:lnTo>
                  <a:lnTo>
                    <a:pt x="1095" y="3008"/>
                  </a:lnTo>
                  <a:lnTo>
                    <a:pt x="1065" y="3012"/>
                  </a:lnTo>
                  <a:lnTo>
                    <a:pt x="1037" y="3012"/>
                  </a:lnTo>
                  <a:lnTo>
                    <a:pt x="1010" y="3007"/>
                  </a:lnTo>
                  <a:lnTo>
                    <a:pt x="982" y="2997"/>
                  </a:lnTo>
                  <a:lnTo>
                    <a:pt x="958" y="2985"/>
                  </a:lnTo>
                  <a:lnTo>
                    <a:pt x="935" y="2968"/>
                  </a:lnTo>
                  <a:lnTo>
                    <a:pt x="915" y="2948"/>
                  </a:lnTo>
                  <a:lnTo>
                    <a:pt x="899" y="2924"/>
                  </a:lnTo>
                  <a:lnTo>
                    <a:pt x="885" y="2897"/>
                  </a:lnTo>
                  <a:lnTo>
                    <a:pt x="13" y="712"/>
                  </a:lnTo>
                  <a:lnTo>
                    <a:pt x="4" y="683"/>
                  </a:lnTo>
                  <a:lnTo>
                    <a:pt x="0" y="655"/>
                  </a:lnTo>
                  <a:lnTo>
                    <a:pt x="0" y="625"/>
                  </a:lnTo>
                  <a:lnTo>
                    <a:pt x="5" y="598"/>
                  </a:lnTo>
                  <a:lnTo>
                    <a:pt x="14" y="572"/>
                  </a:lnTo>
                  <a:lnTo>
                    <a:pt x="27" y="546"/>
                  </a:lnTo>
                  <a:lnTo>
                    <a:pt x="44" y="523"/>
                  </a:lnTo>
                  <a:lnTo>
                    <a:pt x="64" y="503"/>
                  </a:lnTo>
                  <a:lnTo>
                    <a:pt x="87" y="486"/>
                  </a:lnTo>
                  <a:lnTo>
                    <a:pt x="114" y="473"/>
                  </a:lnTo>
                  <a:lnTo>
                    <a:pt x="1253" y="14"/>
                  </a:lnTo>
                  <a:lnTo>
                    <a:pt x="1282" y="4"/>
                  </a:lnTo>
                  <a:lnTo>
                    <a:pt x="13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272" y="2765"/>
              <a:ext cx="57" cy="67"/>
            </a:xfrm>
            <a:custGeom>
              <a:avLst/>
              <a:gdLst>
                <a:gd name="T0" fmla="*/ 443 w 511"/>
                <a:gd name="T1" fmla="*/ 0 h 595"/>
                <a:gd name="T2" fmla="*/ 458 w 511"/>
                <a:gd name="T3" fmla="*/ 1 h 595"/>
                <a:gd name="T4" fmla="*/ 474 w 511"/>
                <a:gd name="T5" fmla="*/ 5 h 595"/>
                <a:gd name="T6" fmla="*/ 488 w 511"/>
                <a:gd name="T7" fmla="*/ 13 h 595"/>
                <a:gd name="T8" fmla="*/ 499 w 511"/>
                <a:gd name="T9" fmla="*/ 25 h 595"/>
                <a:gd name="T10" fmla="*/ 506 w 511"/>
                <a:gd name="T11" fmla="*/ 40 h 595"/>
                <a:gd name="T12" fmla="*/ 511 w 511"/>
                <a:gd name="T13" fmla="*/ 58 h 595"/>
                <a:gd name="T14" fmla="*/ 511 w 511"/>
                <a:gd name="T15" fmla="*/ 74 h 595"/>
                <a:gd name="T16" fmla="*/ 505 w 511"/>
                <a:gd name="T17" fmla="*/ 90 h 595"/>
                <a:gd name="T18" fmla="*/ 497 w 511"/>
                <a:gd name="T19" fmla="*/ 104 h 595"/>
                <a:gd name="T20" fmla="*/ 485 w 511"/>
                <a:gd name="T21" fmla="*/ 114 h 595"/>
                <a:gd name="T22" fmla="*/ 471 w 511"/>
                <a:gd name="T23" fmla="*/ 123 h 595"/>
                <a:gd name="T24" fmla="*/ 454 w 511"/>
                <a:gd name="T25" fmla="*/ 126 h 595"/>
                <a:gd name="T26" fmla="*/ 413 w 511"/>
                <a:gd name="T27" fmla="*/ 132 h 595"/>
                <a:gd name="T28" fmla="*/ 374 w 511"/>
                <a:gd name="T29" fmla="*/ 143 h 595"/>
                <a:gd name="T30" fmla="*/ 337 w 511"/>
                <a:gd name="T31" fmla="*/ 159 h 595"/>
                <a:gd name="T32" fmla="*/ 301 w 511"/>
                <a:gd name="T33" fmla="*/ 178 h 595"/>
                <a:gd name="T34" fmla="*/ 268 w 511"/>
                <a:gd name="T35" fmla="*/ 201 h 595"/>
                <a:gd name="T36" fmla="*/ 237 w 511"/>
                <a:gd name="T37" fmla="*/ 227 h 595"/>
                <a:gd name="T38" fmla="*/ 209 w 511"/>
                <a:gd name="T39" fmla="*/ 258 h 595"/>
                <a:gd name="T40" fmla="*/ 185 w 511"/>
                <a:gd name="T41" fmla="*/ 291 h 595"/>
                <a:gd name="T42" fmla="*/ 164 w 511"/>
                <a:gd name="T43" fmla="*/ 327 h 595"/>
                <a:gd name="T44" fmla="*/ 148 w 511"/>
                <a:gd name="T45" fmla="*/ 364 h 595"/>
                <a:gd name="T46" fmla="*/ 137 w 511"/>
                <a:gd name="T47" fmla="*/ 403 h 595"/>
                <a:gd name="T48" fmla="*/ 129 w 511"/>
                <a:gd name="T49" fmla="*/ 443 h 595"/>
                <a:gd name="T50" fmla="*/ 126 w 511"/>
                <a:gd name="T51" fmla="*/ 484 h 595"/>
                <a:gd name="T52" fmla="*/ 128 w 511"/>
                <a:gd name="T53" fmla="*/ 525 h 595"/>
                <a:gd name="T54" fmla="*/ 127 w 511"/>
                <a:gd name="T55" fmla="*/ 542 h 595"/>
                <a:gd name="T56" fmla="*/ 123 w 511"/>
                <a:gd name="T57" fmla="*/ 558 h 595"/>
                <a:gd name="T58" fmla="*/ 114 w 511"/>
                <a:gd name="T59" fmla="*/ 572 h 595"/>
                <a:gd name="T60" fmla="*/ 102 w 511"/>
                <a:gd name="T61" fmla="*/ 583 h 595"/>
                <a:gd name="T62" fmla="*/ 88 w 511"/>
                <a:gd name="T63" fmla="*/ 591 h 595"/>
                <a:gd name="T64" fmla="*/ 71 w 511"/>
                <a:gd name="T65" fmla="*/ 595 h 595"/>
                <a:gd name="T66" fmla="*/ 54 w 511"/>
                <a:gd name="T67" fmla="*/ 594 h 595"/>
                <a:gd name="T68" fmla="*/ 39 w 511"/>
                <a:gd name="T69" fmla="*/ 588 h 595"/>
                <a:gd name="T70" fmla="*/ 25 w 511"/>
                <a:gd name="T71" fmla="*/ 580 h 595"/>
                <a:gd name="T72" fmla="*/ 14 w 511"/>
                <a:gd name="T73" fmla="*/ 568 h 595"/>
                <a:gd name="T74" fmla="*/ 6 w 511"/>
                <a:gd name="T75" fmla="*/ 554 h 595"/>
                <a:gd name="T76" fmla="*/ 2 w 511"/>
                <a:gd name="T77" fmla="*/ 537 h 595"/>
                <a:gd name="T78" fmla="*/ 0 w 511"/>
                <a:gd name="T79" fmla="*/ 484 h 595"/>
                <a:gd name="T80" fmla="*/ 3 w 511"/>
                <a:gd name="T81" fmla="*/ 431 h 595"/>
                <a:gd name="T82" fmla="*/ 12 w 511"/>
                <a:gd name="T83" fmla="*/ 380 h 595"/>
                <a:gd name="T84" fmla="*/ 26 w 511"/>
                <a:gd name="T85" fmla="*/ 331 h 595"/>
                <a:gd name="T86" fmla="*/ 45 w 511"/>
                <a:gd name="T87" fmla="*/ 284 h 595"/>
                <a:gd name="T88" fmla="*/ 69 w 511"/>
                <a:gd name="T89" fmla="*/ 239 h 595"/>
                <a:gd name="T90" fmla="*/ 96 w 511"/>
                <a:gd name="T91" fmla="*/ 197 h 595"/>
                <a:gd name="T92" fmla="*/ 128 w 511"/>
                <a:gd name="T93" fmla="*/ 158 h 595"/>
                <a:gd name="T94" fmla="*/ 164 w 511"/>
                <a:gd name="T95" fmla="*/ 123 h 595"/>
                <a:gd name="T96" fmla="*/ 203 w 511"/>
                <a:gd name="T97" fmla="*/ 91 h 595"/>
                <a:gd name="T98" fmla="*/ 246 w 511"/>
                <a:gd name="T99" fmla="*/ 63 h 595"/>
                <a:gd name="T100" fmla="*/ 291 w 511"/>
                <a:gd name="T101" fmla="*/ 40 h 595"/>
                <a:gd name="T102" fmla="*/ 339 w 511"/>
                <a:gd name="T103" fmla="*/ 22 h 595"/>
                <a:gd name="T104" fmla="*/ 389 w 511"/>
                <a:gd name="T105" fmla="*/ 8 h 595"/>
                <a:gd name="T106" fmla="*/ 443 w 511"/>
                <a:gd name="T107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" h="595">
                  <a:moveTo>
                    <a:pt x="443" y="0"/>
                  </a:moveTo>
                  <a:lnTo>
                    <a:pt x="458" y="1"/>
                  </a:lnTo>
                  <a:lnTo>
                    <a:pt x="474" y="5"/>
                  </a:lnTo>
                  <a:lnTo>
                    <a:pt x="488" y="13"/>
                  </a:lnTo>
                  <a:lnTo>
                    <a:pt x="499" y="25"/>
                  </a:lnTo>
                  <a:lnTo>
                    <a:pt x="506" y="40"/>
                  </a:lnTo>
                  <a:lnTo>
                    <a:pt x="511" y="58"/>
                  </a:lnTo>
                  <a:lnTo>
                    <a:pt x="511" y="74"/>
                  </a:lnTo>
                  <a:lnTo>
                    <a:pt x="505" y="90"/>
                  </a:lnTo>
                  <a:lnTo>
                    <a:pt x="497" y="104"/>
                  </a:lnTo>
                  <a:lnTo>
                    <a:pt x="485" y="114"/>
                  </a:lnTo>
                  <a:lnTo>
                    <a:pt x="471" y="123"/>
                  </a:lnTo>
                  <a:lnTo>
                    <a:pt x="454" y="126"/>
                  </a:lnTo>
                  <a:lnTo>
                    <a:pt x="413" y="132"/>
                  </a:lnTo>
                  <a:lnTo>
                    <a:pt x="374" y="143"/>
                  </a:lnTo>
                  <a:lnTo>
                    <a:pt x="337" y="159"/>
                  </a:lnTo>
                  <a:lnTo>
                    <a:pt x="301" y="178"/>
                  </a:lnTo>
                  <a:lnTo>
                    <a:pt x="268" y="201"/>
                  </a:lnTo>
                  <a:lnTo>
                    <a:pt x="237" y="227"/>
                  </a:lnTo>
                  <a:lnTo>
                    <a:pt x="209" y="258"/>
                  </a:lnTo>
                  <a:lnTo>
                    <a:pt x="185" y="291"/>
                  </a:lnTo>
                  <a:lnTo>
                    <a:pt x="164" y="327"/>
                  </a:lnTo>
                  <a:lnTo>
                    <a:pt x="148" y="364"/>
                  </a:lnTo>
                  <a:lnTo>
                    <a:pt x="137" y="403"/>
                  </a:lnTo>
                  <a:lnTo>
                    <a:pt x="129" y="443"/>
                  </a:lnTo>
                  <a:lnTo>
                    <a:pt x="126" y="484"/>
                  </a:lnTo>
                  <a:lnTo>
                    <a:pt x="128" y="525"/>
                  </a:lnTo>
                  <a:lnTo>
                    <a:pt x="127" y="542"/>
                  </a:lnTo>
                  <a:lnTo>
                    <a:pt x="123" y="558"/>
                  </a:lnTo>
                  <a:lnTo>
                    <a:pt x="114" y="572"/>
                  </a:lnTo>
                  <a:lnTo>
                    <a:pt x="102" y="583"/>
                  </a:lnTo>
                  <a:lnTo>
                    <a:pt x="88" y="591"/>
                  </a:lnTo>
                  <a:lnTo>
                    <a:pt x="71" y="595"/>
                  </a:lnTo>
                  <a:lnTo>
                    <a:pt x="54" y="594"/>
                  </a:lnTo>
                  <a:lnTo>
                    <a:pt x="39" y="588"/>
                  </a:lnTo>
                  <a:lnTo>
                    <a:pt x="25" y="580"/>
                  </a:lnTo>
                  <a:lnTo>
                    <a:pt x="14" y="568"/>
                  </a:lnTo>
                  <a:lnTo>
                    <a:pt x="6" y="554"/>
                  </a:lnTo>
                  <a:lnTo>
                    <a:pt x="2" y="537"/>
                  </a:lnTo>
                  <a:lnTo>
                    <a:pt x="0" y="484"/>
                  </a:lnTo>
                  <a:lnTo>
                    <a:pt x="3" y="431"/>
                  </a:lnTo>
                  <a:lnTo>
                    <a:pt x="12" y="380"/>
                  </a:lnTo>
                  <a:lnTo>
                    <a:pt x="26" y="331"/>
                  </a:lnTo>
                  <a:lnTo>
                    <a:pt x="45" y="284"/>
                  </a:lnTo>
                  <a:lnTo>
                    <a:pt x="69" y="239"/>
                  </a:lnTo>
                  <a:lnTo>
                    <a:pt x="96" y="197"/>
                  </a:lnTo>
                  <a:lnTo>
                    <a:pt x="128" y="158"/>
                  </a:lnTo>
                  <a:lnTo>
                    <a:pt x="164" y="123"/>
                  </a:lnTo>
                  <a:lnTo>
                    <a:pt x="203" y="91"/>
                  </a:lnTo>
                  <a:lnTo>
                    <a:pt x="246" y="63"/>
                  </a:lnTo>
                  <a:lnTo>
                    <a:pt x="291" y="40"/>
                  </a:lnTo>
                  <a:lnTo>
                    <a:pt x="339" y="22"/>
                  </a:lnTo>
                  <a:lnTo>
                    <a:pt x="389" y="8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244" y="2738"/>
              <a:ext cx="81" cy="95"/>
            </a:xfrm>
            <a:custGeom>
              <a:avLst/>
              <a:gdLst>
                <a:gd name="T0" fmla="*/ 661 w 730"/>
                <a:gd name="T1" fmla="*/ 0 h 861"/>
                <a:gd name="T2" fmla="*/ 678 w 730"/>
                <a:gd name="T3" fmla="*/ 1 h 861"/>
                <a:gd name="T4" fmla="*/ 692 w 730"/>
                <a:gd name="T5" fmla="*/ 5 h 861"/>
                <a:gd name="T6" fmla="*/ 706 w 730"/>
                <a:gd name="T7" fmla="*/ 14 h 861"/>
                <a:gd name="T8" fmla="*/ 717 w 730"/>
                <a:gd name="T9" fmla="*/ 25 h 861"/>
                <a:gd name="T10" fmla="*/ 726 w 730"/>
                <a:gd name="T11" fmla="*/ 40 h 861"/>
                <a:gd name="T12" fmla="*/ 728 w 730"/>
                <a:gd name="T13" fmla="*/ 48 h 861"/>
                <a:gd name="T14" fmla="*/ 730 w 730"/>
                <a:gd name="T15" fmla="*/ 58 h 861"/>
                <a:gd name="T16" fmla="*/ 729 w 730"/>
                <a:gd name="T17" fmla="*/ 75 h 861"/>
                <a:gd name="T18" fmla="*/ 724 w 730"/>
                <a:gd name="T19" fmla="*/ 91 h 861"/>
                <a:gd name="T20" fmla="*/ 715 w 730"/>
                <a:gd name="T21" fmla="*/ 104 h 861"/>
                <a:gd name="T22" fmla="*/ 704 w 730"/>
                <a:gd name="T23" fmla="*/ 115 h 861"/>
                <a:gd name="T24" fmla="*/ 689 w 730"/>
                <a:gd name="T25" fmla="*/ 123 h 861"/>
                <a:gd name="T26" fmla="*/ 673 w 730"/>
                <a:gd name="T27" fmla="*/ 126 h 861"/>
                <a:gd name="T28" fmla="*/ 612 w 730"/>
                <a:gd name="T29" fmla="*/ 136 h 861"/>
                <a:gd name="T30" fmla="*/ 553 w 730"/>
                <a:gd name="T31" fmla="*/ 151 h 861"/>
                <a:gd name="T32" fmla="*/ 496 w 730"/>
                <a:gd name="T33" fmla="*/ 172 h 861"/>
                <a:gd name="T34" fmla="*/ 443 w 730"/>
                <a:gd name="T35" fmla="*/ 197 h 861"/>
                <a:gd name="T36" fmla="*/ 393 w 730"/>
                <a:gd name="T37" fmla="*/ 229 h 861"/>
                <a:gd name="T38" fmla="*/ 347 w 730"/>
                <a:gd name="T39" fmla="*/ 263 h 861"/>
                <a:gd name="T40" fmla="*/ 304 w 730"/>
                <a:gd name="T41" fmla="*/ 302 h 861"/>
                <a:gd name="T42" fmla="*/ 265 w 730"/>
                <a:gd name="T43" fmla="*/ 345 h 861"/>
                <a:gd name="T44" fmla="*/ 229 w 730"/>
                <a:gd name="T45" fmla="*/ 393 h 861"/>
                <a:gd name="T46" fmla="*/ 200 w 730"/>
                <a:gd name="T47" fmla="*/ 442 h 861"/>
                <a:gd name="T48" fmla="*/ 174 w 730"/>
                <a:gd name="T49" fmla="*/ 496 h 861"/>
                <a:gd name="T50" fmla="*/ 154 w 730"/>
                <a:gd name="T51" fmla="*/ 551 h 861"/>
                <a:gd name="T52" fmla="*/ 139 w 730"/>
                <a:gd name="T53" fmla="*/ 609 h 861"/>
                <a:gd name="T54" fmla="*/ 130 w 730"/>
                <a:gd name="T55" fmla="*/ 668 h 861"/>
                <a:gd name="T56" fmla="*/ 127 w 730"/>
                <a:gd name="T57" fmla="*/ 729 h 861"/>
                <a:gd name="T58" fmla="*/ 129 w 730"/>
                <a:gd name="T59" fmla="*/ 791 h 861"/>
                <a:gd name="T60" fmla="*/ 129 w 730"/>
                <a:gd name="T61" fmla="*/ 808 h 861"/>
                <a:gd name="T62" fmla="*/ 124 w 730"/>
                <a:gd name="T63" fmla="*/ 824 h 861"/>
                <a:gd name="T64" fmla="*/ 115 w 730"/>
                <a:gd name="T65" fmla="*/ 838 h 861"/>
                <a:gd name="T66" fmla="*/ 103 w 730"/>
                <a:gd name="T67" fmla="*/ 849 h 861"/>
                <a:gd name="T68" fmla="*/ 88 w 730"/>
                <a:gd name="T69" fmla="*/ 857 h 861"/>
                <a:gd name="T70" fmla="*/ 72 w 730"/>
                <a:gd name="T71" fmla="*/ 861 h 861"/>
                <a:gd name="T72" fmla="*/ 56 w 730"/>
                <a:gd name="T73" fmla="*/ 859 h 861"/>
                <a:gd name="T74" fmla="*/ 41 w 730"/>
                <a:gd name="T75" fmla="*/ 855 h 861"/>
                <a:gd name="T76" fmla="*/ 26 w 730"/>
                <a:gd name="T77" fmla="*/ 846 h 861"/>
                <a:gd name="T78" fmla="*/ 16 w 730"/>
                <a:gd name="T79" fmla="*/ 834 h 861"/>
                <a:gd name="T80" fmla="*/ 7 w 730"/>
                <a:gd name="T81" fmla="*/ 820 h 861"/>
                <a:gd name="T82" fmla="*/ 3 w 730"/>
                <a:gd name="T83" fmla="*/ 804 h 861"/>
                <a:gd name="T84" fmla="*/ 0 w 730"/>
                <a:gd name="T85" fmla="*/ 740 h 861"/>
                <a:gd name="T86" fmla="*/ 0 w 730"/>
                <a:gd name="T87" fmla="*/ 737 h 861"/>
                <a:gd name="T88" fmla="*/ 2 w 730"/>
                <a:gd name="T89" fmla="*/ 674 h 861"/>
                <a:gd name="T90" fmla="*/ 9 w 730"/>
                <a:gd name="T91" fmla="*/ 611 h 861"/>
                <a:gd name="T92" fmla="*/ 23 w 730"/>
                <a:gd name="T93" fmla="*/ 549 h 861"/>
                <a:gd name="T94" fmla="*/ 42 w 730"/>
                <a:gd name="T95" fmla="*/ 488 h 861"/>
                <a:gd name="T96" fmla="*/ 65 w 730"/>
                <a:gd name="T97" fmla="*/ 429 h 861"/>
                <a:gd name="T98" fmla="*/ 94 w 730"/>
                <a:gd name="T99" fmla="*/ 372 h 861"/>
                <a:gd name="T100" fmla="*/ 128 w 730"/>
                <a:gd name="T101" fmla="*/ 317 h 861"/>
                <a:gd name="T102" fmla="*/ 167 w 730"/>
                <a:gd name="T103" fmla="*/ 265 h 861"/>
                <a:gd name="T104" fmla="*/ 211 w 730"/>
                <a:gd name="T105" fmla="*/ 217 h 861"/>
                <a:gd name="T106" fmla="*/ 258 w 730"/>
                <a:gd name="T107" fmla="*/ 173 h 861"/>
                <a:gd name="T108" fmla="*/ 307 w 730"/>
                <a:gd name="T109" fmla="*/ 134 h 861"/>
                <a:gd name="T110" fmla="*/ 360 w 730"/>
                <a:gd name="T111" fmla="*/ 99 h 861"/>
                <a:gd name="T112" fmla="*/ 416 w 730"/>
                <a:gd name="T113" fmla="*/ 68 h 861"/>
                <a:gd name="T114" fmla="*/ 474 w 730"/>
                <a:gd name="T115" fmla="*/ 44 h 861"/>
                <a:gd name="T116" fmla="*/ 534 w 730"/>
                <a:gd name="T117" fmla="*/ 24 h 861"/>
                <a:gd name="T118" fmla="*/ 597 w 730"/>
                <a:gd name="T119" fmla="*/ 10 h 861"/>
                <a:gd name="T120" fmla="*/ 661 w 730"/>
                <a:gd name="T12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0" h="861">
                  <a:moveTo>
                    <a:pt x="661" y="0"/>
                  </a:moveTo>
                  <a:lnTo>
                    <a:pt x="678" y="1"/>
                  </a:lnTo>
                  <a:lnTo>
                    <a:pt x="692" y="5"/>
                  </a:lnTo>
                  <a:lnTo>
                    <a:pt x="706" y="14"/>
                  </a:lnTo>
                  <a:lnTo>
                    <a:pt x="717" y="25"/>
                  </a:lnTo>
                  <a:lnTo>
                    <a:pt x="726" y="40"/>
                  </a:lnTo>
                  <a:lnTo>
                    <a:pt x="728" y="48"/>
                  </a:lnTo>
                  <a:lnTo>
                    <a:pt x="730" y="58"/>
                  </a:lnTo>
                  <a:lnTo>
                    <a:pt x="729" y="75"/>
                  </a:lnTo>
                  <a:lnTo>
                    <a:pt x="724" y="91"/>
                  </a:lnTo>
                  <a:lnTo>
                    <a:pt x="715" y="104"/>
                  </a:lnTo>
                  <a:lnTo>
                    <a:pt x="704" y="115"/>
                  </a:lnTo>
                  <a:lnTo>
                    <a:pt x="689" y="123"/>
                  </a:lnTo>
                  <a:lnTo>
                    <a:pt x="673" y="126"/>
                  </a:lnTo>
                  <a:lnTo>
                    <a:pt x="612" y="136"/>
                  </a:lnTo>
                  <a:lnTo>
                    <a:pt x="553" y="151"/>
                  </a:lnTo>
                  <a:lnTo>
                    <a:pt x="496" y="172"/>
                  </a:lnTo>
                  <a:lnTo>
                    <a:pt x="443" y="197"/>
                  </a:lnTo>
                  <a:lnTo>
                    <a:pt x="393" y="229"/>
                  </a:lnTo>
                  <a:lnTo>
                    <a:pt x="347" y="263"/>
                  </a:lnTo>
                  <a:lnTo>
                    <a:pt x="304" y="302"/>
                  </a:lnTo>
                  <a:lnTo>
                    <a:pt x="265" y="345"/>
                  </a:lnTo>
                  <a:lnTo>
                    <a:pt x="229" y="393"/>
                  </a:lnTo>
                  <a:lnTo>
                    <a:pt x="200" y="442"/>
                  </a:lnTo>
                  <a:lnTo>
                    <a:pt x="174" y="496"/>
                  </a:lnTo>
                  <a:lnTo>
                    <a:pt x="154" y="551"/>
                  </a:lnTo>
                  <a:lnTo>
                    <a:pt x="139" y="609"/>
                  </a:lnTo>
                  <a:lnTo>
                    <a:pt x="130" y="668"/>
                  </a:lnTo>
                  <a:lnTo>
                    <a:pt x="127" y="729"/>
                  </a:lnTo>
                  <a:lnTo>
                    <a:pt x="129" y="791"/>
                  </a:lnTo>
                  <a:lnTo>
                    <a:pt x="129" y="808"/>
                  </a:lnTo>
                  <a:lnTo>
                    <a:pt x="124" y="824"/>
                  </a:lnTo>
                  <a:lnTo>
                    <a:pt x="115" y="838"/>
                  </a:lnTo>
                  <a:lnTo>
                    <a:pt x="103" y="849"/>
                  </a:lnTo>
                  <a:lnTo>
                    <a:pt x="88" y="857"/>
                  </a:lnTo>
                  <a:lnTo>
                    <a:pt x="72" y="861"/>
                  </a:lnTo>
                  <a:lnTo>
                    <a:pt x="56" y="859"/>
                  </a:lnTo>
                  <a:lnTo>
                    <a:pt x="41" y="855"/>
                  </a:lnTo>
                  <a:lnTo>
                    <a:pt x="26" y="846"/>
                  </a:lnTo>
                  <a:lnTo>
                    <a:pt x="16" y="834"/>
                  </a:lnTo>
                  <a:lnTo>
                    <a:pt x="7" y="820"/>
                  </a:lnTo>
                  <a:lnTo>
                    <a:pt x="3" y="804"/>
                  </a:lnTo>
                  <a:lnTo>
                    <a:pt x="0" y="740"/>
                  </a:lnTo>
                  <a:lnTo>
                    <a:pt x="0" y="737"/>
                  </a:lnTo>
                  <a:lnTo>
                    <a:pt x="2" y="674"/>
                  </a:lnTo>
                  <a:lnTo>
                    <a:pt x="9" y="611"/>
                  </a:lnTo>
                  <a:lnTo>
                    <a:pt x="23" y="549"/>
                  </a:lnTo>
                  <a:lnTo>
                    <a:pt x="42" y="488"/>
                  </a:lnTo>
                  <a:lnTo>
                    <a:pt x="65" y="429"/>
                  </a:lnTo>
                  <a:lnTo>
                    <a:pt x="94" y="372"/>
                  </a:lnTo>
                  <a:lnTo>
                    <a:pt x="128" y="317"/>
                  </a:lnTo>
                  <a:lnTo>
                    <a:pt x="167" y="265"/>
                  </a:lnTo>
                  <a:lnTo>
                    <a:pt x="211" y="217"/>
                  </a:lnTo>
                  <a:lnTo>
                    <a:pt x="258" y="173"/>
                  </a:lnTo>
                  <a:lnTo>
                    <a:pt x="307" y="134"/>
                  </a:lnTo>
                  <a:lnTo>
                    <a:pt x="360" y="99"/>
                  </a:lnTo>
                  <a:lnTo>
                    <a:pt x="416" y="68"/>
                  </a:lnTo>
                  <a:lnTo>
                    <a:pt x="474" y="44"/>
                  </a:lnTo>
                  <a:lnTo>
                    <a:pt x="534" y="24"/>
                  </a:lnTo>
                  <a:lnTo>
                    <a:pt x="597" y="10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545" y="2978"/>
              <a:ext cx="50" cy="72"/>
            </a:xfrm>
            <a:custGeom>
              <a:avLst/>
              <a:gdLst>
                <a:gd name="T0" fmla="*/ 377 w 452"/>
                <a:gd name="T1" fmla="*/ 0 h 646"/>
                <a:gd name="T2" fmla="*/ 394 w 452"/>
                <a:gd name="T3" fmla="*/ 4 h 646"/>
                <a:gd name="T4" fmla="*/ 409 w 452"/>
                <a:gd name="T5" fmla="*/ 10 h 646"/>
                <a:gd name="T6" fmla="*/ 421 w 452"/>
                <a:gd name="T7" fmla="*/ 20 h 646"/>
                <a:gd name="T8" fmla="*/ 431 w 452"/>
                <a:gd name="T9" fmla="*/ 33 h 646"/>
                <a:gd name="T10" fmla="*/ 437 w 452"/>
                <a:gd name="T11" fmla="*/ 49 h 646"/>
                <a:gd name="T12" fmla="*/ 447 w 452"/>
                <a:gd name="T13" fmla="*/ 102 h 646"/>
                <a:gd name="T14" fmla="*/ 452 w 452"/>
                <a:gd name="T15" fmla="*/ 154 h 646"/>
                <a:gd name="T16" fmla="*/ 450 w 452"/>
                <a:gd name="T17" fmla="*/ 206 h 646"/>
                <a:gd name="T18" fmla="*/ 443 w 452"/>
                <a:gd name="T19" fmla="*/ 256 h 646"/>
                <a:gd name="T20" fmla="*/ 432 w 452"/>
                <a:gd name="T21" fmla="*/ 306 h 646"/>
                <a:gd name="T22" fmla="*/ 415 w 452"/>
                <a:gd name="T23" fmla="*/ 354 h 646"/>
                <a:gd name="T24" fmla="*/ 393 w 452"/>
                <a:gd name="T25" fmla="*/ 400 h 646"/>
                <a:gd name="T26" fmla="*/ 367 w 452"/>
                <a:gd name="T27" fmla="*/ 443 h 646"/>
                <a:gd name="T28" fmla="*/ 338 w 452"/>
                <a:gd name="T29" fmla="*/ 483 h 646"/>
                <a:gd name="T30" fmla="*/ 303 w 452"/>
                <a:gd name="T31" fmla="*/ 520 h 646"/>
                <a:gd name="T32" fmla="*/ 265 w 452"/>
                <a:gd name="T33" fmla="*/ 553 h 646"/>
                <a:gd name="T34" fmla="*/ 223 w 452"/>
                <a:gd name="T35" fmla="*/ 583 h 646"/>
                <a:gd name="T36" fmla="*/ 178 w 452"/>
                <a:gd name="T37" fmla="*/ 608 h 646"/>
                <a:gd name="T38" fmla="*/ 130 w 452"/>
                <a:gd name="T39" fmla="*/ 629 h 646"/>
                <a:gd name="T40" fmla="*/ 79 w 452"/>
                <a:gd name="T41" fmla="*/ 645 h 646"/>
                <a:gd name="T42" fmla="*/ 63 w 452"/>
                <a:gd name="T43" fmla="*/ 646 h 646"/>
                <a:gd name="T44" fmla="*/ 46 w 452"/>
                <a:gd name="T45" fmla="*/ 644 h 646"/>
                <a:gd name="T46" fmla="*/ 32 w 452"/>
                <a:gd name="T47" fmla="*/ 638 h 646"/>
                <a:gd name="T48" fmla="*/ 19 w 452"/>
                <a:gd name="T49" fmla="*/ 628 h 646"/>
                <a:gd name="T50" fmla="*/ 10 w 452"/>
                <a:gd name="T51" fmla="*/ 616 h 646"/>
                <a:gd name="T52" fmla="*/ 6 w 452"/>
                <a:gd name="T53" fmla="*/ 607 h 646"/>
                <a:gd name="T54" fmla="*/ 2 w 452"/>
                <a:gd name="T55" fmla="*/ 599 h 646"/>
                <a:gd name="T56" fmla="*/ 0 w 452"/>
                <a:gd name="T57" fmla="*/ 582 h 646"/>
                <a:gd name="T58" fmla="*/ 3 w 452"/>
                <a:gd name="T59" fmla="*/ 565 h 646"/>
                <a:gd name="T60" fmla="*/ 10 w 452"/>
                <a:gd name="T61" fmla="*/ 550 h 646"/>
                <a:gd name="T62" fmla="*/ 20 w 452"/>
                <a:gd name="T63" fmla="*/ 538 h 646"/>
                <a:gd name="T64" fmla="*/ 33 w 452"/>
                <a:gd name="T65" fmla="*/ 528 h 646"/>
                <a:gd name="T66" fmla="*/ 48 w 452"/>
                <a:gd name="T67" fmla="*/ 522 h 646"/>
                <a:gd name="T68" fmla="*/ 88 w 452"/>
                <a:gd name="T69" fmla="*/ 509 h 646"/>
                <a:gd name="T70" fmla="*/ 126 w 452"/>
                <a:gd name="T71" fmla="*/ 493 h 646"/>
                <a:gd name="T72" fmla="*/ 161 w 452"/>
                <a:gd name="T73" fmla="*/ 472 h 646"/>
                <a:gd name="T74" fmla="*/ 193 w 452"/>
                <a:gd name="T75" fmla="*/ 449 h 646"/>
                <a:gd name="T76" fmla="*/ 223 w 452"/>
                <a:gd name="T77" fmla="*/ 421 h 646"/>
                <a:gd name="T78" fmla="*/ 250 w 452"/>
                <a:gd name="T79" fmla="*/ 390 h 646"/>
                <a:gd name="T80" fmla="*/ 273 w 452"/>
                <a:gd name="T81" fmla="*/ 355 h 646"/>
                <a:gd name="T82" fmla="*/ 292 w 452"/>
                <a:gd name="T83" fmla="*/ 319 h 646"/>
                <a:gd name="T84" fmla="*/ 307 w 452"/>
                <a:gd name="T85" fmla="*/ 281 h 646"/>
                <a:gd name="T86" fmla="*/ 318 w 452"/>
                <a:gd name="T87" fmla="*/ 242 h 646"/>
                <a:gd name="T88" fmla="*/ 324 w 452"/>
                <a:gd name="T89" fmla="*/ 202 h 646"/>
                <a:gd name="T90" fmla="*/ 325 w 452"/>
                <a:gd name="T91" fmla="*/ 161 h 646"/>
                <a:gd name="T92" fmla="*/ 322 w 452"/>
                <a:gd name="T93" fmla="*/ 121 h 646"/>
                <a:gd name="T94" fmla="*/ 314 w 452"/>
                <a:gd name="T95" fmla="*/ 79 h 646"/>
                <a:gd name="T96" fmla="*/ 312 w 452"/>
                <a:gd name="T97" fmla="*/ 63 h 646"/>
                <a:gd name="T98" fmla="*/ 316 w 452"/>
                <a:gd name="T99" fmla="*/ 47 h 646"/>
                <a:gd name="T100" fmla="*/ 322 w 452"/>
                <a:gd name="T101" fmla="*/ 31 h 646"/>
                <a:gd name="T102" fmla="*/ 332 w 452"/>
                <a:gd name="T103" fmla="*/ 18 h 646"/>
                <a:gd name="T104" fmla="*/ 346 w 452"/>
                <a:gd name="T105" fmla="*/ 9 h 646"/>
                <a:gd name="T106" fmla="*/ 361 w 452"/>
                <a:gd name="T107" fmla="*/ 3 h 646"/>
                <a:gd name="T108" fmla="*/ 377 w 452"/>
                <a:gd name="T109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2" h="646">
                  <a:moveTo>
                    <a:pt x="377" y="0"/>
                  </a:moveTo>
                  <a:lnTo>
                    <a:pt x="394" y="4"/>
                  </a:lnTo>
                  <a:lnTo>
                    <a:pt x="409" y="10"/>
                  </a:lnTo>
                  <a:lnTo>
                    <a:pt x="421" y="20"/>
                  </a:lnTo>
                  <a:lnTo>
                    <a:pt x="431" y="33"/>
                  </a:lnTo>
                  <a:lnTo>
                    <a:pt x="437" y="49"/>
                  </a:lnTo>
                  <a:lnTo>
                    <a:pt x="447" y="102"/>
                  </a:lnTo>
                  <a:lnTo>
                    <a:pt x="452" y="154"/>
                  </a:lnTo>
                  <a:lnTo>
                    <a:pt x="450" y="206"/>
                  </a:lnTo>
                  <a:lnTo>
                    <a:pt x="443" y="256"/>
                  </a:lnTo>
                  <a:lnTo>
                    <a:pt x="432" y="306"/>
                  </a:lnTo>
                  <a:lnTo>
                    <a:pt x="415" y="354"/>
                  </a:lnTo>
                  <a:lnTo>
                    <a:pt x="393" y="400"/>
                  </a:lnTo>
                  <a:lnTo>
                    <a:pt x="367" y="443"/>
                  </a:lnTo>
                  <a:lnTo>
                    <a:pt x="338" y="483"/>
                  </a:lnTo>
                  <a:lnTo>
                    <a:pt x="303" y="520"/>
                  </a:lnTo>
                  <a:lnTo>
                    <a:pt x="265" y="553"/>
                  </a:lnTo>
                  <a:lnTo>
                    <a:pt x="223" y="583"/>
                  </a:lnTo>
                  <a:lnTo>
                    <a:pt x="178" y="608"/>
                  </a:lnTo>
                  <a:lnTo>
                    <a:pt x="130" y="629"/>
                  </a:lnTo>
                  <a:lnTo>
                    <a:pt x="79" y="645"/>
                  </a:lnTo>
                  <a:lnTo>
                    <a:pt x="63" y="646"/>
                  </a:lnTo>
                  <a:lnTo>
                    <a:pt x="46" y="644"/>
                  </a:lnTo>
                  <a:lnTo>
                    <a:pt x="32" y="638"/>
                  </a:lnTo>
                  <a:lnTo>
                    <a:pt x="19" y="628"/>
                  </a:lnTo>
                  <a:lnTo>
                    <a:pt x="10" y="616"/>
                  </a:lnTo>
                  <a:lnTo>
                    <a:pt x="6" y="607"/>
                  </a:lnTo>
                  <a:lnTo>
                    <a:pt x="2" y="599"/>
                  </a:lnTo>
                  <a:lnTo>
                    <a:pt x="0" y="582"/>
                  </a:lnTo>
                  <a:lnTo>
                    <a:pt x="3" y="565"/>
                  </a:lnTo>
                  <a:lnTo>
                    <a:pt x="10" y="550"/>
                  </a:lnTo>
                  <a:lnTo>
                    <a:pt x="20" y="538"/>
                  </a:lnTo>
                  <a:lnTo>
                    <a:pt x="33" y="528"/>
                  </a:lnTo>
                  <a:lnTo>
                    <a:pt x="48" y="522"/>
                  </a:lnTo>
                  <a:lnTo>
                    <a:pt x="88" y="509"/>
                  </a:lnTo>
                  <a:lnTo>
                    <a:pt x="126" y="493"/>
                  </a:lnTo>
                  <a:lnTo>
                    <a:pt x="161" y="472"/>
                  </a:lnTo>
                  <a:lnTo>
                    <a:pt x="193" y="449"/>
                  </a:lnTo>
                  <a:lnTo>
                    <a:pt x="223" y="421"/>
                  </a:lnTo>
                  <a:lnTo>
                    <a:pt x="250" y="390"/>
                  </a:lnTo>
                  <a:lnTo>
                    <a:pt x="273" y="355"/>
                  </a:lnTo>
                  <a:lnTo>
                    <a:pt x="292" y="319"/>
                  </a:lnTo>
                  <a:lnTo>
                    <a:pt x="307" y="281"/>
                  </a:lnTo>
                  <a:lnTo>
                    <a:pt x="318" y="242"/>
                  </a:lnTo>
                  <a:lnTo>
                    <a:pt x="324" y="202"/>
                  </a:lnTo>
                  <a:lnTo>
                    <a:pt x="325" y="161"/>
                  </a:lnTo>
                  <a:lnTo>
                    <a:pt x="322" y="121"/>
                  </a:lnTo>
                  <a:lnTo>
                    <a:pt x="314" y="79"/>
                  </a:lnTo>
                  <a:lnTo>
                    <a:pt x="312" y="63"/>
                  </a:lnTo>
                  <a:lnTo>
                    <a:pt x="316" y="47"/>
                  </a:lnTo>
                  <a:lnTo>
                    <a:pt x="322" y="31"/>
                  </a:lnTo>
                  <a:lnTo>
                    <a:pt x="332" y="18"/>
                  </a:lnTo>
                  <a:lnTo>
                    <a:pt x="346" y="9"/>
                  </a:lnTo>
                  <a:lnTo>
                    <a:pt x="361" y="3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553" y="2972"/>
              <a:ext cx="71" cy="105"/>
            </a:xfrm>
            <a:custGeom>
              <a:avLst/>
              <a:gdLst>
                <a:gd name="T0" fmla="*/ 553 w 634"/>
                <a:gd name="T1" fmla="*/ 0 h 940"/>
                <a:gd name="T2" fmla="*/ 569 w 634"/>
                <a:gd name="T3" fmla="*/ 3 h 940"/>
                <a:gd name="T4" fmla="*/ 584 w 634"/>
                <a:gd name="T5" fmla="*/ 9 h 940"/>
                <a:gd name="T6" fmla="*/ 597 w 634"/>
                <a:gd name="T7" fmla="*/ 20 h 940"/>
                <a:gd name="T8" fmla="*/ 607 w 634"/>
                <a:gd name="T9" fmla="*/ 32 h 940"/>
                <a:gd name="T10" fmla="*/ 613 w 634"/>
                <a:gd name="T11" fmla="*/ 48 h 940"/>
                <a:gd name="T12" fmla="*/ 626 w 634"/>
                <a:gd name="T13" fmla="*/ 111 h 940"/>
                <a:gd name="T14" fmla="*/ 632 w 634"/>
                <a:gd name="T15" fmla="*/ 176 h 940"/>
                <a:gd name="T16" fmla="*/ 634 w 634"/>
                <a:gd name="T17" fmla="*/ 240 h 940"/>
                <a:gd name="T18" fmla="*/ 630 w 634"/>
                <a:gd name="T19" fmla="*/ 303 h 940"/>
                <a:gd name="T20" fmla="*/ 621 w 634"/>
                <a:gd name="T21" fmla="*/ 366 h 940"/>
                <a:gd name="T22" fmla="*/ 606 w 634"/>
                <a:gd name="T23" fmla="*/ 427 h 940"/>
                <a:gd name="T24" fmla="*/ 585 w 634"/>
                <a:gd name="T25" fmla="*/ 488 h 940"/>
                <a:gd name="T26" fmla="*/ 560 w 634"/>
                <a:gd name="T27" fmla="*/ 547 h 940"/>
                <a:gd name="T28" fmla="*/ 528 w 634"/>
                <a:gd name="T29" fmla="*/ 604 h 940"/>
                <a:gd name="T30" fmla="*/ 493 w 634"/>
                <a:gd name="T31" fmla="*/ 659 h 940"/>
                <a:gd name="T32" fmla="*/ 452 w 634"/>
                <a:gd name="T33" fmla="*/ 710 h 940"/>
                <a:gd name="T34" fmla="*/ 409 w 634"/>
                <a:gd name="T35" fmla="*/ 756 h 940"/>
                <a:gd name="T36" fmla="*/ 361 w 634"/>
                <a:gd name="T37" fmla="*/ 797 h 940"/>
                <a:gd name="T38" fmla="*/ 311 w 634"/>
                <a:gd name="T39" fmla="*/ 835 h 940"/>
                <a:gd name="T40" fmla="*/ 256 w 634"/>
                <a:gd name="T41" fmla="*/ 869 h 940"/>
                <a:gd name="T42" fmla="*/ 200 w 634"/>
                <a:gd name="T43" fmla="*/ 897 h 940"/>
                <a:gd name="T44" fmla="*/ 140 w 634"/>
                <a:gd name="T45" fmla="*/ 920 h 940"/>
                <a:gd name="T46" fmla="*/ 78 w 634"/>
                <a:gd name="T47" fmla="*/ 938 h 940"/>
                <a:gd name="T48" fmla="*/ 61 w 634"/>
                <a:gd name="T49" fmla="*/ 940 h 940"/>
                <a:gd name="T50" fmla="*/ 46 w 634"/>
                <a:gd name="T51" fmla="*/ 938 h 940"/>
                <a:gd name="T52" fmla="*/ 31 w 634"/>
                <a:gd name="T53" fmla="*/ 932 h 940"/>
                <a:gd name="T54" fmla="*/ 17 w 634"/>
                <a:gd name="T55" fmla="*/ 921 h 940"/>
                <a:gd name="T56" fmla="*/ 8 w 634"/>
                <a:gd name="T57" fmla="*/ 909 h 940"/>
                <a:gd name="T58" fmla="*/ 4 w 634"/>
                <a:gd name="T59" fmla="*/ 900 h 940"/>
                <a:gd name="T60" fmla="*/ 2 w 634"/>
                <a:gd name="T61" fmla="*/ 892 h 940"/>
                <a:gd name="T62" fmla="*/ 0 w 634"/>
                <a:gd name="T63" fmla="*/ 875 h 940"/>
                <a:gd name="T64" fmla="*/ 3 w 634"/>
                <a:gd name="T65" fmla="*/ 858 h 940"/>
                <a:gd name="T66" fmla="*/ 9 w 634"/>
                <a:gd name="T67" fmla="*/ 843 h 940"/>
                <a:gd name="T68" fmla="*/ 18 w 634"/>
                <a:gd name="T69" fmla="*/ 831 h 940"/>
                <a:gd name="T70" fmla="*/ 32 w 634"/>
                <a:gd name="T71" fmla="*/ 821 h 940"/>
                <a:gd name="T72" fmla="*/ 48 w 634"/>
                <a:gd name="T73" fmla="*/ 815 h 940"/>
                <a:gd name="T74" fmla="*/ 103 w 634"/>
                <a:gd name="T75" fmla="*/ 798 h 940"/>
                <a:gd name="T76" fmla="*/ 157 w 634"/>
                <a:gd name="T77" fmla="*/ 777 h 940"/>
                <a:gd name="T78" fmla="*/ 206 w 634"/>
                <a:gd name="T79" fmla="*/ 751 h 940"/>
                <a:gd name="T80" fmla="*/ 253 w 634"/>
                <a:gd name="T81" fmla="*/ 720 h 940"/>
                <a:gd name="T82" fmla="*/ 297 w 634"/>
                <a:gd name="T83" fmla="*/ 685 h 940"/>
                <a:gd name="T84" fmla="*/ 337 w 634"/>
                <a:gd name="T85" fmla="*/ 648 h 940"/>
                <a:gd name="T86" fmla="*/ 373 w 634"/>
                <a:gd name="T87" fmla="*/ 606 h 940"/>
                <a:gd name="T88" fmla="*/ 406 w 634"/>
                <a:gd name="T89" fmla="*/ 562 h 940"/>
                <a:gd name="T90" fmla="*/ 434 w 634"/>
                <a:gd name="T91" fmla="*/ 515 h 940"/>
                <a:gd name="T92" fmla="*/ 458 w 634"/>
                <a:gd name="T93" fmla="*/ 465 h 940"/>
                <a:gd name="T94" fmla="*/ 477 w 634"/>
                <a:gd name="T95" fmla="*/ 414 h 940"/>
                <a:gd name="T96" fmla="*/ 492 w 634"/>
                <a:gd name="T97" fmla="*/ 361 h 940"/>
                <a:gd name="T98" fmla="*/ 502 w 634"/>
                <a:gd name="T99" fmla="*/ 306 h 940"/>
                <a:gd name="T100" fmla="*/ 508 w 634"/>
                <a:gd name="T101" fmla="*/ 250 h 940"/>
                <a:gd name="T102" fmla="*/ 508 w 634"/>
                <a:gd name="T103" fmla="*/ 194 h 940"/>
                <a:gd name="T104" fmla="*/ 501 w 634"/>
                <a:gd name="T105" fmla="*/ 136 h 940"/>
                <a:gd name="T106" fmla="*/ 490 w 634"/>
                <a:gd name="T107" fmla="*/ 79 h 940"/>
                <a:gd name="T108" fmla="*/ 489 w 634"/>
                <a:gd name="T109" fmla="*/ 62 h 940"/>
                <a:gd name="T110" fmla="*/ 491 w 634"/>
                <a:gd name="T111" fmla="*/ 46 h 940"/>
                <a:gd name="T112" fmla="*/ 497 w 634"/>
                <a:gd name="T113" fmla="*/ 30 h 940"/>
                <a:gd name="T114" fmla="*/ 508 w 634"/>
                <a:gd name="T115" fmla="*/ 18 h 940"/>
                <a:gd name="T116" fmla="*/ 521 w 634"/>
                <a:gd name="T117" fmla="*/ 8 h 940"/>
                <a:gd name="T118" fmla="*/ 537 w 634"/>
                <a:gd name="T119" fmla="*/ 2 h 940"/>
                <a:gd name="T120" fmla="*/ 553 w 634"/>
                <a:gd name="T121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4" h="940">
                  <a:moveTo>
                    <a:pt x="553" y="0"/>
                  </a:moveTo>
                  <a:lnTo>
                    <a:pt x="569" y="3"/>
                  </a:lnTo>
                  <a:lnTo>
                    <a:pt x="584" y="9"/>
                  </a:lnTo>
                  <a:lnTo>
                    <a:pt x="597" y="20"/>
                  </a:lnTo>
                  <a:lnTo>
                    <a:pt x="607" y="32"/>
                  </a:lnTo>
                  <a:lnTo>
                    <a:pt x="613" y="48"/>
                  </a:lnTo>
                  <a:lnTo>
                    <a:pt x="626" y="111"/>
                  </a:lnTo>
                  <a:lnTo>
                    <a:pt x="632" y="176"/>
                  </a:lnTo>
                  <a:lnTo>
                    <a:pt x="634" y="240"/>
                  </a:lnTo>
                  <a:lnTo>
                    <a:pt x="630" y="303"/>
                  </a:lnTo>
                  <a:lnTo>
                    <a:pt x="621" y="366"/>
                  </a:lnTo>
                  <a:lnTo>
                    <a:pt x="606" y="427"/>
                  </a:lnTo>
                  <a:lnTo>
                    <a:pt x="585" y="488"/>
                  </a:lnTo>
                  <a:lnTo>
                    <a:pt x="560" y="547"/>
                  </a:lnTo>
                  <a:lnTo>
                    <a:pt x="528" y="604"/>
                  </a:lnTo>
                  <a:lnTo>
                    <a:pt x="493" y="659"/>
                  </a:lnTo>
                  <a:lnTo>
                    <a:pt x="452" y="710"/>
                  </a:lnTo>
                  <a:lnTo>
                    <a:pt x="409" y="756"/>
                  </a:lnTo>
                  <a:lnTo>
                    <a:pt x="361" y="797"/>
                  </a:lnTo>
                  <a:lnTo>
                    <a:pt x="311" y="835"/>
                  </a:lnTo>
                  <a:lnTo>
                    <a:pt x="256" y="869"/>
                  </a:lnTo>
                  <a:lnTo>
                    <a:pt x="200" y="897"/>
                  </a:lnTo>
                  <a:lnTo>
                    <a:pt x="140" y="920"/>
                  </a:lnTo>
                  <a:lnTo>
                    <a:pt x="78" y="938"/>
                  </a:lnTo>
                  <a:lnTo>
                    <a:pt x="61" y="940"/>
                  </a:lnTo>
                  <a:lnTo>
                    <a:pt x="46" y="938"/>
                  </a:lnTo>
                  <a:lnTo>
                    <a:pt x="31" y="932"/>
                  </a:lnTo>
                  <a:lnTo>
                    <a:pt x="17" y="921"/>
                  </a:lnTo>
                  <a:lnTo>
                    <a:pt x="8" y="909"/>
                  </a:lnTo>
                  <a:lnTo>
                    <a:pt x="4" y="900"/>
                  </a:lnTo>
                  <a:lnTo>
                    <a:pt x="2" y="892"/>
                  </a:lnTo>
                  <a:lnTo>
                    <a:pt x="0" y="875"/>
                  </a:lnTo>
                  <a:lnTo>
                    <a:pt x="3" y="858"/>
                  </a:lnTo>
                  <a:lnTo>
                    <a:pt x="9" y="843"/>
                  </a:lnTo>
                  <a:lnTo>
                    <a:pt x="18" y="831"/>
                  </a:lnTo>
                  <a:lnTo>
                    <a:pt x="32" y="821"/>
                  </a:lnTo>
                  <a:lnTo>
                    <a:pt x="48" y="815"/>
                  </a:lnTo>
                  <a:lnTo>
                    <a:pt x="103" y="798"/>
                  </a:lnTo>
                  <a:lnTo>
                    <a:pt x="157" y="777"/>
                  </a:lnTo>
                  <a:lnTo>
                    <a:pt x="206" y="751"/>
                  </a:lnTo>
                  <a:lnTo>
                    <a:pt x="253" y="720"/>
                  </a:lnTo>
                  <a:lnTo>
                    <a:pt x="297" y="685"/>
                  </a:lnTo>
                  <a:lnTo>
                    <a:pt x="337" y="648"/>
                  </a:lnTo>
                  <a:lnTo>
                    <a:pt x="373" y="606"/>
                  </a:lnTo>
                  <a:lnTo>
                    <a:pt x="406" y="562"/>
                  </a:lnTo>
                  <a:lnTo>
                    <a:pt x="434" y="515"/>
                  </a:lnTo>
                  <a:lnTo>
                    <a:pt x="458" y="465"/>
                  </a:lnTo>
                  <a:lnTo>
                    <a:pt x="477" y="414"/>
                  </a:lnTo>
                  <a:lnTo>
                    <a:pt x="492" y="361"/>
                  </a:lnTo>
                  <a:lnTo>
                    <a:pt x="502" y="306"/>
                  </a:lnTo>
                  <a:lnTo>
                    <a:pt x="508" y="250"/>
                  </a:lnTo>
                  <a:lnTo>
                    <a:pt x="508" y="194"/>
                  </a:lnTo>
                  <a:lnTo>
                    <a:pt x="501" y="136"/>
                  </a:lnTo>
                  <a:lnTo>
                    <a:pt x="490" y="79"/>
                  </a:lnTo>
                  <a:lnTo>
                    <a:pt x="489" y="62"/>
                  </a:lnTo>
                  <a:lnTo>
                    <a:pt x="491" y="46"/>
                  </a:lnTo>
                  <a:lnTo>
                    <a:pt x="497" y="30"/>
                  </a:lnTo>
                  <a:lnTo>
                    <a:pt x="508" y="18"/>
                  </a:lnTo>
                  <a:lnTo>
                    <a:pt x="521" y="8"/>
                  </a:lnTo>
                  <a:lnTo>
                    <a:pt x="537" y="2"/>
                  </a:lnTo>
                  <a:lnTo>
                    <a:pt x="5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22"/>
          <p:cNvGrpSpPr>
            <a:grpSpLocks noChangeAspect="1"/>
          </p:cNvGrpSpPr>
          <p:nvPr/>
        </p:nvGrpSpPr>
        <p:grpSpPr bwMode="auto">
          <a:xfrm>
            <a:off x="4458622" y="1110721"/>
            <a:ext cx="503238" cy="585788"/>
            <a:chOff x="-231" y="578"/>
            <a:chExt cx="317" cy="369"/>
          </a:xfrm>
          <a:solidFill>
            <a:schemeClr val="bg1"/>
          </a:solidFill>
        </p:grpSpPr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-204" y="623"/>
              <a:ext cx="58" cy="51"/>
            </a:xfrm>
            <a:custGeom>
              <a:avLst/>
              <a:gdLst>
                <a:gd name="T0" fmla="*/ 320 w 528"/>
                <a:gd name="T1" fmla="*/ 0 h 456"/>
                <a:gd name="T2" fmla="*/ 358 w 528"/>
                <a:gd name="T3" fmla="*/ 2 h 456"/>
                <a:gd name="T4" fmla="*/ 397 w 528"/>
                <a:gd name="T5" fmla="*/ 10 h 456"/>
                <a:gd name="T6" fmla="*/ 432 w 528"/>
                <a:gd name="T7" fmla="*/ 21 h 456"/>
                <a:gd name="T8" fmla="*/ 467 w 528"/>
                <a:gd name="T9" fmla="*/ 37 h 456"/>
                <a:gd name="T10" fmla="*/ 499 w 528"/>
                <a:gd name="T11" fmla="*/ 56 h 456"/>
                <a:gd name="T12" fmla="*/ 528 w 528"/>
                <a:gd name="T13" fmla="*/ 78 h 456"/>
                <a:gd name="T14" fmla="*/ 448 w 528"/>
                <a:gd name="T15" fmla="*/ 120 h 456"/>
                <a:gd name="T16" fmla="*/ 370 w 528"/>
                <a:gd name="T17" fmla="*/ 166 h 456"/>
                <a:gd name="T18" fmla="*/ 295 w 528"/>
                <a:gd name="T19" fmla="*/ 216 h 456"/>
                <a:gd name="T20" fmla="*/ 224 w 528"/>
                <a:gd name="T21" fmla="*/ 269 h 456"/>
                <a:gd name="T22" fmla="*/ 156 w 528"/>
                <a:gd name="T23" fmla="*/ 328 h 456"/>
                <a:gd name="T24" fmla="*/ 91 w 528"/>
                <a:gd name="T25" fmla="*/ 390 h 456"/>
                <a:gd name="T26" fmla="*/ 30 w 528"/>
                <a:gd name="T27" fmla="*/ 456 h 456"/>
                <a:gd name="T28" fmla="*/ 17 w 528"/>
                <a:gd name="T29" fmla="*/ 424 h 456"/>
                <a:gd name="T30" fmla="*/ 9 w 528"/>
                <a:gd name="T31" fmla="*/ 391 h 456"/>
                <a:gd name="T32" fmla="*/ 3 w 528"/>
                <a:gd name="T33" fmla="*/ 357 h 456"/>
                <a:gd name="T34" fmla="*/ 0 w 528"/>
                <a:gd name="T35" fmla="*/ 322 h 456"/>
                <a:gd name="T36" fmla="*/ 4 w 528"/>
                <a:gd name="T37" fmla="*/ 278 h 456"/>
                <a:gd name="T38" fmla="*/ 12 w 528"/>
                <a:gd name="T39" fmla="*/ 236 h 456"/>
                <a:gd name="T40" fmla="*/ 25 w 528"/>
                <a:gd name="T41" fmla="*/ 196 h 456"/>
                <a:gd name="T42" fmla="*/ 44 w 528"/>
                <a:gd name="T43" fmla="*/ 159 h 456"/>
                <a:gd name="T44" fmla="*/ 67 w 528"/>
                <a:gd name="T45" fmla="*/ 125 h 456"/>
                <a:gd name="T46" fmla="*/ 94 w 528"/>
                <a:gd name="T47" fmla="*/ 94 h 456"/>
                <a:gd name="T48" fmla="*/ 124 w 528"/>
                <a:gd name="T49" fmla="*/ 67 h 456"/>
                <a:gd name="T50" fmla="*/ 159 w 528"/>
                <a:gd name="T51" fmla="*/ 44 h 456"/>
                <a:gd name="T52" fmla="*/ 195 w 528"/>
                <a:gd name="T53" fmla="*/ 25 h 456"/>
                <a:gd name="T54" fmla="*/ 235 w 528"/>
                <a:gd name="T55" fmla="*/ 12 h 456"/>
                <a:gd name="T56" fmla="*/ 276 w 528"/>
                <a:gd name="T57" fmla="*/ 3 h 456"/>
                <a:gd name="T58" fmla="*/ 320 w 528"/>
                <a:gd name="T5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8" h="456">
                  <a:moveTo>
                    <a:pt x="320" y="0"/>
                  </a:moveTo>
                  <a:lnTo>
                    <a:pt x="358" y="2"/>
                  </a:lnTo>
                  <a:lnTo>
                    <a:pt x="397" y="10"/>
                  </a:lnTo>
                  <a:lnTo>
                    <a:pt x="432" y="21"/>
                  </a:lnTo>
                  <a:lnTo>
                    <a:pt x="467" y="37"/>
                  </a:lnTo>
                  <a:lnTo>
                    <a:pt x="499" y="56"/>
                  </a:lnTo>
                  <a:lnTo>
                    <a:pt x="528" y="78"/>
                  </a:lnTo>
                  <a:lnTo>
                    <a:pt x="448" y="120"/>
                  </a:lnTo>
                  <a:lnTo>
                    <a:pt x="370" y="166"/>
                  </a:lnTo>
                  <a:lnTo>
                    <a:pt x="295" y="216"/>
                  </a:lnTo>
                  <a:lnTo>
                    <a:pt x="224" y="269"/>
                  </a:lnTo>
                  <a:lnTo>
                    <a:pt x="156" y="328"/>
                  </a:lnTo>
                  <a:lnTo>
                    <a:pt x="91" y="390"/>
                  </a:lnTo>
                  <a:lnTo>
                    <a:pt x="30" y="456"/>
                  </a:lnTo>
                  <a:lnTo>
                    <a:pt x="17" y="424"/>
                  </a:lnTo>
                  <a:lnTo>
                    <a:pt x="9" y="391"/>
                  </a:lnTo>
                  <a:lnTo>
                    <a:pt x="3" y="357"/>
                  </a:lnTo>
                  <a:lnTo>
                    <a:pt x="0" y="322"/>
                  </a:lnTo>
                  <a:lnTo>
                    <a:pt x="4" y="278"/>
                  </a:lnTo>
                  <a:lnTo>
                    <a:pt x="12" y="236"/>
                  </a:lnTo>
                  <a:lnTo>
                    <a:pt x="25" y="196"/>
                  </a:lnTo>
                  <a:lnTo>
                    <a:pt x="44" y="159"/>
                  </a:lnTo>
                  <a:lnTo>
                    <a:pt x="67" y="125"/>
                  </a:lnTo>
                  <a:lnTo>
                    <a:pt x="94" y="94"/>
                  </a:lnTo>
                  <a:lnTo>
                    <a:pt x="124" y="67"/>
                  </a:lnTo>
                  <a:lnTo>
                    <a:pt x="159" y="44"/>
                  </a:lnTo>
                  <a:lnTo>
                    <a:pt x="195" y="25"/>
                  </a:lnTo>
                  <a:lnTo>
                    <a:pt x="235" y="12"/>
                  </a:lnTo>
                  <a:lnTo>
                    <a:pt x="276" y="3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"/>
            <p:cNvSpPr>
              <a:spLocks noEditPoints="1"/>
            </p:cNvSpPr>
            <p:nvPr/>
          </p:nvSpPr>
          <p:spPr bwMode="auto">
            <a:xfrm>
              <a:off x="-231" y="578"/>
              <a:ext cx="317" cy="369"/>
            </a:xfrm>
            <a:custGeom>
              <a:avLst/>
              <a:gdLst>
                <a:gd name="T0" fmla="*/ 1170 w 2854"/>
                <a:gd name="T1" fmla="*/ 717 h 3317"/>
                <a:gd name="T2" fmla="*/ 860 w 2854"/>
                <a:gd name="T3" fmla="*/ 836 h 3317"/>
                <a:gd name="T4" fmla="*/ 636 w 2854"/>
                <a:gd name="T5" fmla="*/ 995 h 3317"/>
                <a:gd name="T6" fmla="*/ 432 w 2854"/>
                <a:gd name="T7" fmla="*/ 1236 h 3317"/>
                <a:gd name="T8" fmla="*/ 291 w 2854"/>
                <a:gd name="T9" fmla="*/ 1540 h 3317"/>
                <a:gd name="T10" fmla="*/ 242 w 2854"/>
                <a:gd name="T11" fmla="*/ 1881 h 3317"/>
                <a:gd name="T12" fmla="*/ 292 w 2854"/>
                <a:gd name="T13" fmla="*/ 2225 h 3317"/>
                <a:gd name="T14" fmla="*/ 433 w 2854"/>
                <a:gd name="T15" fmla="*/ 2530 h 3317"/>
                <a:gd name="T16" fmla="*/ 650 w 2854"/>
                <a:gd name="T17" fmla="*/ 2781 h 3317"/>
                <a:gd name="T18" fmla="*/ 928 w 2854"/>
                <a:gd name="T19" fmla="*/ 2963 h 3317"/>
                <a:gd name="T20" fmla="*/ 1252 w 2854"/>
                <a:gd name="T21" fmla="*/ 3060 h 3317"/>
                <a:gd name="T22" fmla="*/ 1602 w 2854"/>
                <a:gd name="T23" fmla="*/ 3060 h 3317"/>
                <a:gd name="T24" fmla="*/ 1926 w 2854"/>
                <a:gd name="T25" fmla="*/ 2963 h 3317"/>
                <a:gd name="T26" fmla="*/ 2203 w 2854"/>
                <a:gd name="T27" fmla="*/ 2781 h 3317"/>
                <a:gd name="T28" fmla="*/ 2421 w 2854"/>
                <a:gd name="T29" fmla="*/ 2530 h 3317"/>
                <a:gd name="T30" fmla="*/ 2561 w 2854"/>
                <a:gd name="T31" fmla="*/ 2225 h 3317"/>
                <a:gd name="T32" fmla="*/ 2611 w 2854"/>
                <a:gd name="T33" fmla="*/ 1881 h 3317"/>
                <a:gd name="T34" fmla="*/ 2561 w 2854"/>
                <a:gd name="T35" fmla="*/ 1537 h 3317"/>
                <a:gd name="T36" fmla="*/ 2421 w 2854"/>
                <a:gd name="T37" fmla="*/ 1233 h 3317"/>
                <a:gd name="T38" fmla="*/ 2203 w 2854"/>
                <a:gd name="T39" fmla="*/ 981 h 3317"/>
                <a:gd name="T40" fmla="*/ 1926 w 2854"/>
                <a:gd name="T41" fmla="*/ 800 h 3317"/>
                <a:gd name="T42" fmla="*/ 1602 w 2854"/>
                <a:gd name="T43" fmla="*/ 702 h 3317"/>
                <a:gd name="T44" fmla="*/ 1792 w 2854"/>
                <a:gd name="T45" fmla="*/ 0 h 3317"/>
                <a:gd name="T46" fmla="*/ 1849 w 2854"/>
                <a:gd name="T47" fmla="*/ 38 h 3317"/>
                <a:gd name="T48" fmla="*/ 1864 w 2854"/>
                <a:gd name="T49" fmla="*/ 122 h 3317"/>
                <a:gd name="T50" fmla="*/ 1824 w 2854"/>
                <a:gd name="T51" fmla="*/ 187 h 3317"/>
                <a:gd name="T52" fmla="*/ 1668 w 2854"/>
                <a:gd name="T53" fmla="*/ 466 h 3317"/>
                <a:gd name="T54" fmla="*/ 2017 w 2854"/>
                <a:gd name="T55" fmla="*/ 574 h 3317"/>
                <a:gd name="T56" fmla="*/ 2322 w 2854"/>
                <a:gd name="T57" fmla="*/ 763 h 3317"/>
                <a:gd name="T58" fmla="*/ 2570 w 2854"/>
                <a:gd name="T59" fmla="*/ 1021 h 3317"/>
                <a:gd name="T60" fmla="*/ 2746 w 2854"/>
                <a:gd name="T61" fmla="*/ 1334 h 3317"/>
                <a:gd name="T62" fmla="*/ 2841 w 2854"/>
                <a:gd name="T63" fmla="*/ 1690 h 3317"/>
                <a:gd name="T64" fmla="*/ 2840 w 2854"/>
                <a:gd name="T65" fmla="*/ 2076 h 3317"/>
                <a:gd name="T66" fmla="*/ 2741 w 2854"/>
                <a:gd name="T67" fmla="*/ 2440 h 3317"/>
                <a:gd name="T68" fmla="*/ 2556 w 2854"/>
                <a:gd name="T69" fmla="*/ 2759 h 3317"/>
                <a:gd name="T70" fmla="*/ 2299 w 2854"/>
                <a:gd name="T71" fmla="*/ 3018 h 3317"/>
                <a:gd name="T72" fmla="*/ 1983 w 2854"/>
                <a:gd name="T73" fmla="*/ 3204 h 3317"/>
                <a:gd name="T74" fmla="*/ 1620 w 2854"/>
                <a:gd name="T75" fmla="*/ 3304 h 3317"/>
                <a:gd name="T76" fmla="*/ 1233 w 2854"/>
                <a:gd name="T77" fmla="*/ 3304 h 3317"/>
                <a:gd name="T78" fmla="*/ 871 w 2854"/>
                <a:gd name="T79" fmla="*/ 3204 h 3317"/>
                <a:gd name="T80" fmla="*/ 555 w 2854"/>
                <a:gd name="T81" fmla="*/ 3018 h 3317"/>
                <a:gd name="T82" fmla="*/ 298 w 2854"/>
                <a:gd name="T83" fmla="*/ 2759 h 3317"/>
                <a:gd name="T84" fmla="*/ 112 w 2854"/>
                <a:gd name="T85" fmla="*/ 2440 h 3317"/>
                <a:gd name="T86" fmla="*/ 14 w 2854"/>
                <a:gd name="T87" fmla="*/ 2076 h 3317"/>
                <a:gd name="T88" fmla="*/ 12 w 2854"/>
                <a:gd name="T89" fmla="*/ 1691 h 3317"/>
                <a:gd name="T90" fmla="*/ 107 w 2854"/>
                <a:gd name="T91" fmla="*/ 1336 h 3317"/>
                <a:gd name="T92" fmla="*/ 283 w 2854"/>
                <a:gd name="T93" fmla="*/ 1023 h 3317"/>
                <a:gd name="T94" fmla="*/ 533 w 2854"/>
                <a:gd name="T95" fmla="*/ 762 h 3317"/>
                <a:gd name="T96" fmla="*/ 842 w 2854"/>
                <a:gd name="T97" fmla="*/ 572 h 3317"/>
                <a:gd name="T98" fmla="*/ 1185 w 2854"/>
                <a:gd name="T99" fmla="*/ 466 h 3317"/>
                <a:gd name="T100" fmla="*/ 1029 w 2854"/>
                <a:gd name="T101" fmla="*/ 187 h 3317"/>
                <a:gd name="T102" fmla="*/ 990 w 2854"/>
                <a:gd name="T103" fmla="*/ 122 h 3317"/>
                <a:gd name="T104" fmla="*/ 1003 w 2854"/>
                <a:gd name="T105" fmla="*/ 38 h 3317"/>
                <a:gd name="T106" fmla="*/ 1062 w 2854"/>
                <a:gd name="T107" fmla="*/ 0 h 3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54" h="3317">
                  <a:moveTo>
                    <a:pt x="1427" y="689"/>
                  </a:moveTo>
                  <a:lnTo>
                    <a:pt x="1339" y="692"/>
                  </a:lnTo>
                  <a:lnTo>
                    <a:pt x="1254" y="702"/>
                  </a:lnTo>
                  <a:lnTo>
                    <a:pt x="1170" y="717"/>
                  </a:lnTo>
                  <a:lnTo>
                    <a:pt x="1089" y="738"/>
                  </a:lnTo>
                  <a:lnTo>
                    <a:pt x="1010" y="766"/>
                  </a:lnTo>
                  <a:lnTo>
                    <a:pt x="932" y="798"/>
                  </a:lnTo>
                  <a:lnTo>
                    <a:pt x="860" y="836"/>
                  </a:lnTo>
                  <a:lnTo>
                    <a:pt x="799" y="870"/>
                  </a:lnTo>
                  <a:lnTo>
                    <a:pt x="743" y="909"/>
                  </a:lnTo>
                  <a:lnTo>
                    <a:pt x="688" y="950"/>
                  </a:lnTo>
                  <a:lnTo>
                    <a:pt x="636" y="995"/>
                  </a:lnTo>
                  <a:lnTo>
                    <a:pt x="586" y="1042"/>
                  </a:lnTo>
                  <a:lnTo>
                    <a:pt x="531" y="1103"/>
                  </a:lnTo>
                  <a:lnTo>
                    <a:pt x="479" y="1168"/>
                  </a:lnTo>
                  <a:lnTo>
                    <a:pt x="432" y="1236"/>
                  </a:lnTo>
                  <a:lnTo>
                    <a:pt x="389" y="1307"/>
                  </a:lnTo>
                  <a:lnTo>
                    <a:pt x="352" y="1381"/>
                  </a:lnTo>
                  <a:lnTo>
                    <a:pt x="318" y="1459"/>
                  </a:lnTo>
                  <a:lnTo>
                    <a:pt x="291" y="1540"/>
                  </a:lnTo>
                  <a:lnTo>
                    <a:pt x="271" y="1621"/>
                  </a:lnTo>
                  <a:lnTo>
                    <a:pt x="255" y="1706"/>
                  </a:lnTo>
                  <a:lnTo>
                    <a:pt x="246" y="1793"/>
                  </a:lnTo>
                  <a:lnTo>
                    <a:pt x="242" y="1881"/>
                  </a:lnTo>
                  <a:lnTo>
                    <a:pt x="246" y="1970"/>
                  </a:lnTo>
                  <a:lnTo>
                    <a:pt x="255" y="2057"/>
                  </a:lnTo>
                  <a:lnTo>
                    <a:pt x="271" y="2143"/>
                  </a:lnTo>
                  <a:lnTo>
                    <a:pt x="292" y="2225"/>
                  </a:lnTo>
                  <a:lnTo>
                    <a:pt x="320" y="2306"/>
                  </a:lnTo>
                  <a:lnTo>
                    <a:pt x="353" y="2384"/>
                  </a:lnTo>
                  <a:lnTo>
                    <a:pt x="390" y="2458"/>
                  </a:lnTo>
                  <a:lnTo>
                    <a:pt x="433" y="2530"/>
                  </a:lnTo>
                  <a:lnTo>
                    <a:pt x="481" y="2598"/>
                  </a:lnTo>
                  <a:lnTo>
                    <a:pt x="533" y="2663"/>
                  </a:lnTo>
                  <a:lnTo>
                    <a:pt x="589" y="2724"/>
                  </a:lnTo>
                  <a:lnTo>
                    <a:pt x="650" y="2781"/>
                  </a:lnTo>
                  <a:lnTo>
                    <a:pt x="714" y="2833"/>
                  </a:lnTo>
                  <a:lnTo>
                    <a:pt x="783" y="2881"/>
                  </a:lnTo>
                  <a:lnTo>
                    <a:pt x="853" y="2924"/>
                  </a:lnTo>
                  <a:lnTo>
                    <a:pt x="928" y="2963"/>
                  </a:lnTo>
                  <a:lnTo>
                    <a:pt x="1005" y="2995"/>
                  </a:lnTo>
                  <a:lnTo>
                    <a:pt x="1085" y="3022"/>
                  </a:lnTo>
                  <a:lnTo>
                    <a:pt x="1168" y="3044"/>
                  </a:lnTo>
                  <a:lnTo>
                    <a:pt x="1252" y="3060"/>
                  </a:lnTo>
                  <a:lnTo>
                    <a:pt x="1338" y="3070"/>
                  </a:lnTo>
                  <a:lnTo>
                    <a:pt x="1427" y="3074"/>
                  </a:lnTo>
                  <a:lnTo>
                    <a:pt x="1515" y="3070"/>
                  </a:lnTo>
                  <a:lnTo>
                    <a:pt x="1602" y="3060"/>
                  </a:lnTo>
                  <a:lnTo>
                    <a:pt x="1686" y="3044"/>
                  </a:lnTo>
                  <a:lnTo>
                    <a:pt x="1768" y="3022"/>
                  </a:lnTo>
                  <a:lnTo>
                    <a:pt x="1848" y="2995"/>
                  </a:lnTo>
                  <a:lnTo>
                    <a:pt x="1926" y="2963"/>
                  </a:lnTo>
                  <a:lnTo>
                    <a:pt x="2000" y="2924"/>
                  </a:lnTo>
                  <a:lnTo>
                    <a:pt x="2071" y="2881"/>
                  </a:lnTo>
                  <a:lnTo>
                    <a:pt x="2140" y="2833"/>
                  </a:lnTo>
                  <a:lnTo>
                    <a:pt x="2203" y="2781"/>
                  </a:lnTo>
                  <a:lnTo>
                    <a:pt x="2265" y="2724"/>
                  </a:lnTo>
                  <a:lnTo>
                    <a:pt x="2321" y="2663"/>
                  </a:lnTo>
                  <a:lnTo>
                    <a:pt x="2373" y="2598"/>
                  </a:lnTo>
                  <a:lnTo>
                    <a:pt x="2421" y="2530"/>
                  </a:lnTo>
                  <a:lnTo>
                    <a:pt x="2463" y="2458"/>
                  </a:lnTo>
                  <a:lnTo>
                    <a:pt x="2501" y="2384"/>
                  </a:lnTo>
                  <a:lnTo>
                    <a:pt x="2534" y="2306"/>
                  </a:lnTo>
                  <a:lnTo>
                    <a:pt x="2561" y="2225"/>
                  </a:lnTo>
                  <a:lnTo>
                    <a:pt x="2583" y="2143"/>
                  </a:lnTo>
                  <a:lnTo>
                    <a:pt x="2599" y="2057"/>
                  </a:lnTo>
                  <a:lnTo>
                    <a:pt x="2608" y="1970"/>
                  </a:lnTo>
                  <a:lnTo>
                    <a:pt x="2611" y="1881"/>
                  </a:lnTo>
                  <a:lnTo>
                    <a:pt x="2608" y="1792"/>
                  </a:lnTo>
                  <a:lnTo>
                    <a:pt x="2599" y="1705"/>
                  </a:lnTo>
                  <a:lnTo>
                    <a:pt x="2583" y="1620"/>
                  </a:lnTo>
                  <a:lnTo>
                    <a:pt x="2561" y="1537"/>
                  </a:lnTo>
                  <a:lnTo>
                    <a:pt x="2534" y="1457"/>
                  </a:lnTo>
                  <a:lnTo>
                    <a:pt x="2501" y="1379"/>
                  </a:lnTo>
                  <a:lnTo>
                    <a:pt x="2463" y="1304"/>
                  </a:lnTo>
                  <a:lnTo>
                    <a:pt x="2421" y="1233"/>
                  </a:lnTo>
                  <a:lnTo>
                    <a:pt x="2373" y="1165"/>
                  </a:lnTo>
                  <a:lnTo>
                    <a:pt x="2321" y="1100"/>
                  </a:lnTo>
                  <a:lnTo>
                    <a:pt x="2265" y="1039"/>
                  </a:lnTo>
                  <a:lnTo>
                    <a:pt x="2203" y="981"/>
                  </a:lnTo>
                  <a:lnTo>
                    <a:pt x="2140" y="929"/>
                  </a:lnTo>
                  <a:lnTo>
                    <a:pt x="2071" y="881"/>
                  </a:lnTo>
                  <a:lnTo>
                    <a:pt x="2000" y="838"/>
                  </a:lnTo>
                  <a:lnTo>
                    <a:pt x="1926" y="800"/>
                  </a:lnTo>
                  <a:lnTo>
                    <a:pt x="1848" y="767"/>
                  </a:lnTo>
                  <a:lnTo>
                    <a:pt x="1768" y="739"/>
                  </a:lnTo>
                  <a:lnTo>
                    <a:pt x="1686" y="717"/>
                  </a:lnTo>
                  <a:lnTo>
                    <a:pt x="1602" y="702"/>
                  </a:lnTo>
                  <a:lnTo>
                    <a:pt x="1515" y="692"/>
                  </a:lnTo>
                  <a:lnTo>
                    <a:pt x="1427" y="689"/>
                  </a:lnTo>
                  <a:close/>
                  <a:moveTo>
                    <a:pt x="1062" y="0"/>
                  </a:moveTo>
                  <a:lnTo>
                    <a:pt x="1792" y="0"/>
                  </a:lnTo>
                  <a:lnTo>
                    <a:pt x="1809" y="3"/>
                  </a:lnTo>
                  <a:lnTo>
                    <a:pt x="1824" y="10"/>
                  </a:lnTo>
                  <a:lnTo>
                    <a:pt x="1838" y="22"/>
                  </a:lnTo>
                  <a:lnTo>
                    <a:pt x="1849" y="38"/>
                  </a:lnTo>
                  <a:lnTo>
                    <a:pt x="1859" y="56"/>
                  </a:lnTo>
                  <a:lnTo>
                    <a:pt x="1864" y="76"/>
                  </a:lnTo>
                  <a:lnTo>
                    <a:pt x="1866" y="98"/>
                  </a:lnTo>
                  <a:lnTo>
                    <a:pt x="1864" y="122"/>
                  </a:lnTo>
                  <a:lnTo>
                    <a:pt x="1859" y="142"/>
                  </a:lnTo>
                  <a:lnTo>
                    <a:pt x="1849" y="160"/>
                  </a:lnTo>
                  <a:lnTo>
                    <a:pt x="1838" y="176"/>
                  </a:lnTo>
                  <a:lnTo>
                    <a:pt x="1824" y="187"/>
                  </a:lnTo>
                  <a:lnTo>
                    <a:pt x="1809" y="195"/>
                  </a:lnTo>
                  <a:lnTo>
                    <a:pt x="1792" y="197"/>
                  </a:lnTo>
                  <a:lnTo>
                    <a:pt x="1668" y="197"/>
                  </a:lnTo>
                  <a:lnTo>
                    <a:pt x="1668" y="466"/>
                  </a:lnTo>
                  <a:lnTo>
                    <a:pt x="1759" y="485"/>
                  </a:lnTo>
                  <a:lnTo>
                    <a:pt x="1847" y="509"/>
                  </a:lnTo>
                  <a:lnTo>
                    <a:pt x="1934" y="539"/>
                  </a:lnTo>
                  <a:lnTo>
                    <a:pt x="2017" y="574"/>
                  </a:lnTo>
                  <a:lnTo>
                    <a:pt x="2098" y="615"/>
                  </a:lnTo>
                  <a:lnTo>
                    <a:pt x="2176" y="660"/>
                  </a:lnTo>
                  <a:lnTo>
                    <a:pt x="2251" y="709"/>
                  </a:lnTo>
                  <a:lnTo>
                    <a:pt x="2322" y="763"/>
                  </a:lnTo>
                  <a:lnTo>
                    <a:pt x="2390" y="822"/>
                  </a:lnTo>
                  <a:lnTo>
                    <a:pt x="2453" y="884"/>
                  </a:lnTo>
                  <a:lnTo>
                    <a:pt x="2513" y="951"/>
                  </a:lnTo>
                  <a:lnTo>
                    <a:pt x="2570" y="1021"/>
                  </a:lnTo>
                  <a:lnTo>
                    <a:pt x="2621" y="1094"/>
                  </a:lnTo>
                  <a:lnTo>
                    <a:pt x="2667" y="1172"/>
                  </a:lnTo>
                  <a:lnTo>
                    <a:pt x="2709" y="1252"/>
                  </a:lnTo>
                  <a:lnTo>
                    <a:pt x="2746" y="1334"/>
                  </a:lnTo>
                  <a:lnTo>
                    <a:pt x="2779" y="1420"/>
                  </a:lnTo>
                  <a:lnTo>
                    <a:pt x="2805" y="1508"/>
                  </a:lnTo>
                  <a:lnTo>
                    <a:pt x="2826" y="1598"/>
                  </a:lnTo>
                  <a:lnTo>
                    <a:pt x="2841" y="1690"/>
                  </a:lnTo>
                  <a:lnTo>
                    <a:pt x="2851" y="1786"/>
                  </a:lnTo>
                  <a:lnTo>
                    <a:pt x="2854" y="1881"/>
                  </a:lnTo>
                  <a:lnTo>
                    <a:pt x="2851" y="1979"/>
                  </a:lnTo>
                  <a:lnTo>
                    <a:pt x="2840" y="2076"/>
                  </a:lnTo>
                  <a:lnTo>
                    <a:pt x="2825" y="2171"/>
                  </a:lnTo>
                  <a:lnTo>
                    <a:pt x="2803" y="2263"/>
                  </a:lnTo>
                  <a:lnTo>
                    <a:pt x="2775" y="2353"/>
                  </a:lnTo>
                  <a:lnTo>
                    <a:pt x="2741" y="2440"/>
                  </a:lnTo>
                  <a:lnTo>
                    <a:pt x="2703" y="2525"/>
                  </a:lnTo>
                  <a:lnTo>
                    <a:pt x="2659" y="2606"/>
                  </a:lnTo>
                  <a:lnTo>
                    <a:pt x="2610" y="2684"/>
                  </a:lnTo>
                  <a:lnTo>
                    <a:pt x="2556" y="2759"/>
                  </a:lnTo>
                  <a:lnTo>
                    <a:pt x="2498" y="2830"/>
                  </a:lnTo>
                  <a:lnTo>
                    <a:pt x="2435" y="2897"/>
                  </a:lnTo>
                  <a:lnTo>
                    <a:pt x="2369" y="2960"/>
                  </a:lnTo>
                  <a:lnTo>
                    <a:pt x="2299" y="3018"/>
                  </a:lnTo>
                  <a:lnTo>
                    <a:pt x="2224" y="3072"/>
                  </a:lnTo>
                  <a:lnTo>
                    <a:pt x="2147" y="3121"/>
                  </a:lnTo>
                  <a:lnTo>
                    <a:pt x="2066" y="3165"/>
                  </a:lnTo>
                  <a:lnTo>
                    <a:pt x="1983" y="3204"/>
                  </a:lnTo>
                  <a:lnTo>
                    <a:pt x="1895" y="3238"/>
                  </a:lnTo>
                  <a:lnTo>
                    <a:pt x="1806" y="3265"/>
                  </a:lnTo>
                  <a:lnTo>
                    <a:pt x="1714" y="3287"/>
                  </a:lnTo>
                  <a:lnTo>
                    <a:pt x="1620" y="3304"/>
                  </a:lnTo>
                  <a:lnTo>
                    <a:pt x="1525" y="3314"/>
                  </a:lnTo>
                  <a:lnTo>
                    <a:pt x="1427" y="3317"/>
                  </a:lnTo>
                  <a:lnTo>
                    <a:pt x="1329" y="3314"/>
                  </a:lnTo>
                  <a:lnTo>
                    <a:pt x="1233" y="3304"/>
                  </a:lnTo>
                  <a:lnTo>
                    <a:pt x="1140" y="3287"/>
                  </a:lnTo>
                  <a:lnTo>
                    <a:pt x="1048" y="3265"/>
                  </a:lnTo>
                  <a:lnTo>
                    <a:pt x="959" y="3238"/>
                  </a:lnTo>
                  <a:lnTo>
                    <a:pt x="871" y="3204"/>
                  </a:lnTo>
                  <a:lnTo>
                    <a:pt x="788" y="3165"/>
                  </a:lnTo>
                  <a:lnTo>
                    <a:pt x="707" y="3121"/>
                  </a:lnTo>
                  <a:lnTo>
                    <a:pt x="629" y="3072"/>
                  </a:lnTo>
                  <a:lnTo>
                    <a:pt x="555" y="3018"/>
                  </a:lnTo>
                  <a:lnTo>
                    <a:pt x="485" y="2960"/>
                  </a:lnTo>
                  <a:lnTo>
                    <a:pt x="418" y="2897"/>
                  </a:lnTo>
                  <a:lnTo>
                    <a:pt x="356" y="2830"/>
                  </a:lnTo>
                  <a:lnTo>
                    <a:pt x="298" y="2759"/>
                  </a:lnTo>
                  <a:lnTo>
                    <a:pt x="244" y="2684"/>
                  </a:lnTo>
                  <a:lnTo>
                    <a:pt x="195" y="2606"/>
                  </a:lnTo>
                  <a:lnTo>
                    <a:pt x="151" y="2525"/>
                  </a:lnTo>
                  <a:lnTo>
                    <a:pt x="112" y="2440"/>
                  </a:lnTo>
                  <a:lnTo>
                    <a:pt x="79" y="2353"/>
                  </a:lnTo>
                  <a:lnTo>
                    <a:pt x="51" y="2263"/>
                  </a:lnTo>
                  <a:lnTo>
                    <a:pt x="29" y="2171"/>
                  </a:lnTo>
                  <a:lnTo>
                    <a:pt x="14" y="2076"/>
                  </a:lnTo>
                  <a:lnTo>
                    <a:pt x="3" y="1979"/>
                  </a:lnTo>
                  <a:lnTo>
                    <a:pt x="0" y="1881"/>
                  </a:lnTo>
                  <a:lnTo>
                    <a:pt x="3" y="1786"/>
                  </a:lnTo>
                  <a:lnTo>
                    <a:pt x="12" y="1691"/>
                  </a:lnTo>
                  <a:lnTo>
                    <a:pt x="28" y="1599"/>
                  </a:lnTo>
                  <a:lnTo>
                    <a:pt x="49" y="1509"/>
                  </a:lnTo>
                  <a:lnTo>
                    <a:pt x="75" y="1421"/>
                  </a:lnTo>
                  <a:lnTo>
                    <a:pt x="107" y="1336"/>
                  </a:lnTo>
                  <a:lnTo>
                    <a:pt x="144" y="1254"/>
                  </a:lnTo>
                  <a:lnTo>
                    <a:pt x="185" y="1173"/>
                  </a:lnTo>
                  <a:lnTo>
                    <a:pt x="232" y="1097"/>
                  </a:lnTo>
                  <a:lnTo>
                    <a:pt x="283" y="1023"/>
                  </a:lnTo>
                  <a:lnTo>
                    <a:pt x="338" y="953"/>
                  </a:lnTo>
                  <a:lnTo>
                    <a:pt x="400" y="885"/>
                  </a:lnTo>
                  <a:lnTo>
                    <a:pt x="464" y="822"/>
                  </a:lnTo>
                  <a:lnTo>
                    <a:pt x="533" y="762"/>
                  </a:lnTo>
                  <a:lnTo>
                    <a:pt x="606" y="708"/>
                  </a:lnTo>
                  <a:lnTo>
                    <a:pt x="681" y="658"/>
                  </a:lnTo>
                  <a:lnTo>
                    <a:pt x="760" y="612"/>
                  </a:lnTo>
                  <a:lnTo>
                    <a:pt x="842" y="572"/>
                  </a:lnTo>
                  <a:lnTo>
                    <a:pt x="924" y="537"/>
                  </a:lnTo>
                  <a:lnTo>
                    <a:pt x="1010" y="508"/>
                  </a:lnTo>
                  <a:lnTo>
                    <a:pt x="1096" y="485"/>
                  </a:lnTo>
                  <a:lnTo>
                    <a:pt x="1185" y="466"/>
                  </a:lnTo>
                  <a:lnTo>
                    <a:pt x="1185" y="197"/>
                  </a:lnTo>
                  <a:lnTo>
                    <a:pt x="1062" y="197"/>
                  </a:lnTo>
                  <a:lnTo>
                    <a:pt x="1045" y="195"/>
                  </a:lnTo>
                  <a:lnTo>
                    <a:pt x="1029" y="187"/>
                  </a:lnTo>
                  <a:lnTo>
                    <a:pt x="1016" y="176"/>
                  </a:lnTo>
                  <a:lnTo>
                    <a:pt x="1003" y="160"/>
                  </a:lnTo>
                  <a:lnTo>
                    <a:pt x="995" y="142"/>
                  </a:lnTo>
                  <a:lnTo>
                    <a:pt x="990" y="122"/>
                  </a:lnTo>
                  <a:lnTo>
                    <a:pt x="988" y="98"/>
                  </a:lnTo>
                  <a:lnTo>
                    <a:pt x="990" y="76"/>
                  </a:lnTo>
                  <a:lnTo>
                    <a:pt x="995" y="56"/>
                  </a:lnTo>
                  <a:lnTo>
                    <a:pt x="1003" y="38"/>
                  </a:lnTo>
                  <a:lnTo>
                    <a:pt x="1016" y="22"/>
                  </a:lnTo>
                  <a:lnTo>
                    <a:pt x="1029" y="10"/>
                  </a:lnTo>
                  <a:lnTo>
                    <a:pt x="1045" y="3"/>
                  </a:lnTo>
                  <a:lnTo>
                    <a:pt x="10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-185" y="674"/>
              <a:ext cx="225" cy="227"/>
            </a:xfrm>
            <a:custGeom>
              <a:avLst/>
              <a:gdLst>
                <a:gd name="T0" fmla="*/ 946 w 2028"/>
                <a:gd name="T1" fmla="*/ 211 h 2039"/>
                <a:gd name="T2" fmla="*/ 816 w 2028"/>
                <a:gd name="T3" fmla="*/ 233 h 2039"/>
                <a:gd name="T4" fmla="*/ 695 w 2028"/>
                <a:gd name="T5" fmla="*/ 277 h 2039"/>
                <a:gd name="T6" fmla="*/ 585 w 2028"/>
                <a:gd name="T7" fmla="*/ 340 h 2039"/>
                <a:gd name="T8" fmla="*/ 487 w 2028"/>
                <a:gd name="T9" fmla="*/ 420 h 2039"/>
                <a:gd name="T10" fmla="*/ 402 w 2028"/>
                <a:gd name="T11" fmla="*/ 513 h 2039"/>
                <a:gd name="T12" fmla="*/ 332 w 2028"/>
                <a:gd name="T13" fmla="*/ 620 h 2039"/>
                <a:gd name="T14" fmla="*/ 278 w 2028"/>
                <a:gd name="T15" fmla="*/ 737 h 2039"/>
                <a:gd name="T16" fmla="*/ 242 w 2028"/>
                <a:gd name="T17" fmla="*/ 862 h 2039"/>
                <a:gd name="T18" fmla="*/ 224 w 2028"/>
                <a:gd name="T19" fmla="*/ 994 h 2039"/>
                <a:gd name="T20" fmla="*/ 227 w 2028"/>
                <a:gd name="T21" fmla="*/ 1129 h 2039"/>
                <a:gd name="T22" fmla="*/ 251 w 2028"/>
                <a:gd name="T23" fmla="*/ 1267 h 2039"/>
                <a:gd name="T24" fmla="*/ 1014 w 2028"/>
                <a:gd name="T25" fmla="*/ 208 h 2039"/>
                <a:gd name="T26" fmla="*/ 1079 w 2028"/>
                <a:gd name="T27" fmla="*/ 2 h 2039"/>
                <a:gd name="T28" fmla="*/ 1237 w 2028"/>
                <a:gd name="T29" fmla="*/ 24 h 2039"/>
                <a:gd name="T30" fmla="*/ 1385 w 2028"/>
                <a:gd name="T31" fmla="*/ 70 h 2039"/>
                <a:gd name="T32" fmla="*/ 1497 w 2028"/>
                <a:gd name="T33" fmla="*/ 122 h 2039"/>
                <a:gd name="T34" fmla="*/ 1580 w 2028"/>
                <a:gd name="T35" fmla="*/ 174 h 2039"/>
                <a:gd name="T36" fmla="*/ 1683 w 2028"/>
                <a:gd name="T37" fmla="*/ 253 h 2039"/>
                <a:gd name="T38" fmla="*/ 1779 w 2028"/>
                <a:gd name="T39" fmla="*/ 351 h 2039"/>
                <a:gd name="T40" fmla="*/ 1864 w 2028"/>
                <a:gd name="T41" fmla="*/ 464 h 2039"/>
                <a:gd name="T42" fmla="*/ 1933 w 2028"/>
                <a:gd name="T43" fmla="*/ 590 h 2039"/>
                <a:gd name="T44" fmla="*/ 1984 w 2028"/>
                <a:gd name="T45" fmla="*/ 725 h 2039"/>
                <a:gd name="T46" fmla="*/ 2016 w 2028"/>
                <a:gd name="T47" fmla="*/ 868 h 2039"/>
                <a:gd name="T48" fmla="*/ 2028 w 2028"/>
                <a:gd name="T49" fmla="*/ 1019 h 2039"/>
                <a:gd name="T50" fmla="*/ 2016 w 2028"/>
                <a:gd name="T51" fmla="*/ 1170 h 2039"/>
                <a:gd name="T52" fmla="*/ 1984 w 2028"/>
                <a:gd name="T53" fmla="*/ 1313 h 2039"/>
                <a:gd name="T54" fmla="*/ 1933 w 2028"/>
                <a:gd name="T55" fmla="*/ 1449 h 2039"/>
                <a:gd name="T56" fmla="*/ 1864 w 2028"/>
                <a:gd name="T57" fmla="*/ 1574 h 2039"/>
                <a:gd name="T58" fmla="*/ 1779 w 2028"/>
                <a:gd name="T59" fmla="*/ 1688 h 2039"/>
                <a:gd name="T60" fmla="*/ 1683 w 2028"/>
                <a:gd name="T61" fmla="*/ 1784 h 2039"/>
                <a:gd name="T62" fmla="*/ 1580 w 2028"/>
                <a:gd name="T63" fmla="*/ 1865 h 2039"/>
                <a:gd name="T64" fmla="*/ 1497 w 2028"/>
                <a:gd name="T65" fmla="*/ 1915 h 2039"/>
                <a:gd name="T66" fmla="*/ 1385 w 2028"/>
                <a:gd name="T67" fmla="*/ 1968 h 2039"/>
                <a:gd name="T68" fmla="*/ 1237 w 2028"/>
                <a:gd name="T69" fmla="*/ 2014 h 2039"/>
                <a:gd name="T70" fmla="*/ 1079 w 2028"/>
                <a:gd name="T71" fmla="*/ 2037 h 2039"/>
                <a:gd name="T72" fmla="*/ 940 w 2028"/>
                <a:gd name="T73" fmla="*/ 2036 h 2039"/>
                <a:gd name="T74" fmla="*/ 795 w 2028"/>
                <a:gd name="T75" fmla="*/ 2015 h 2039"/>
                <a:gd name="T76" fmla="*/ 659 w 2028"/>
                <a:gd name="T77" fmla="*/ 1974 h 2039"/>
                <a:gd name="T78" fmla="*/ 531 w 2028"/>
                <a:gd name="T79" fmla="*/ 1915 h 2039"/>
                <a:gd name="T80" fmla="*/ 448 w 2028"/>
                <a:gd name="T81" fmla="*/ 1865 h 2039"/>
                <a:gd name="T82" fmla="*/ 345 w 2028"/>
                <a:gd name="T83" fmla="*/ 1784 h 2039"/>
                <a:gd name="T84" fmla="*/ 249 w 2028"/>
                <a:gd name="T85" fmla="*/ 1688 h 2039"/>
                <a:gd name="T86" fmla="*/ 164 w 2028"/>
                <a:gd name="T87" fmla="*/ 1574 h 2039"/>
                <a:gd name="T88" fmla="*/ 95 w 2028"/>
                <a:gd name="T89" fmla="*/ 1449 h 2039"/>
                <a:gd name="T90" fmla="*/ 44 w 2028"/>
                <a:gd name="T91" fmla="*/ 1313 h 2039"/>
                <a:gd name="T92" fmla="*/ 12 w 2028"/>
                <a:gd name="T93" fmla="*/ 1170 h 2039"/>
                <a:gd name="T94" fmla="*/ 0 w 2028"/>
                <a:gd name="T95" fmla="*/ 1019 h 2039"/>
                <a:gd name="T96" fmla="*/ 12 w 2028"/>
                <a:gd name="T97" fmla="*/ 868 h 2039"/>
                <a:gd name="T98" fmla="*/ 44 w 2028"/>
                <a:gd name="T99" fmla="*/ 725 h 2039"/>
                <a:gd name="T100" fmla="*/ 95 w 2028"/>
                <a:gd name="T101" fmla="*/ 590 h 2039"/>
                <a:gd name="T102" fmla="*/ 164 w 2028"/>
                <a:gd name="T103" fmla="*/ 464 h 2039"/>
                <a:gd name="T104" fmla="*/ 249 w 2028"/>
                <a:gd name="T105" fmla="*/ 351 h 2039"/>
                <a:gd name="T106" fmla="*/ 345 w 2028"/>
                <a:gd name="T107" fmla="*/ 253 h 2039"/>
                <a:gd name="T108" fmla="*/ 448 w 2028"/>
                <a:gd name="T109" fmla="*/ 174 h 2039"/>
                <a:gd name="T110" fmla="*/ 531 w 2028"/>
                <a:gd name="T111" fmla="*/ 122 h 2039"/>
                <a:gd name="T112" fmla="*/ 659 w 2028"/>
                <a:gd name="T113" fmla="*/ 64 h 2039"/>
                <a:gd name="T114" fmla="*/ 795 w 2028"/>
                <a:gd name="T115" fmla="*/ 23 h 2039"/>
                <a:gd name="T116" fmla="*/ 940 w 2028"/>
                <a:gd name="T117" fmla="*/ 2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28" h="2039">
                  <a:moveTo>
                    <a:pt x="1014" y="208"/>
                  </a:moveTo>
                  <a:lnTo>
                    <a:pt x="946" y="211"/>
                  </a:lnTo>
                  <a:lnTo>
                    <a:pt x="880" y="220"/>
                  </a:lnTo>
                  <a:lnTo>
                    <a:pt x="816" y="233"/>
                  </a:lnTo>
                  <a:lnTo>
                    <a:pt x="755" y="253"/>
                  </a:lnTo>
                  <a:lnTo>
                    <a:pt x="695" y="277"/>
                  </a:lnTo>
                  <a:lnTo>
                    <a:pt x="639" y="307"/>
                  </a:lnTo>
                  <a:lnTo>
                    <a:pt x="585" y="340"/>
                  </a:lnTo>
                  <a:lnTo>
                    <a:pt x="534" y="378"/>
                  </a:lnTo>
                  <a:lnTo>
                    <a:pt x="487" y="420"/>
                  </a:lnTo>
                  <a:lnTo>
                    <a:pt x="442" y="465"/>
                  </a:lnTo>
                  <a:lnTo>
                    <a:pt x="402" y="513"/>
                  </a:lnTo>
                  <a:lnTo>
                    <a:pt x="365" y="565"/>
                  </a:lnTo>
                  <a:lnTo>
                    <a:pt x="332" y="620"/>
                  </a:lnTo>
                  <a:lnTo>
                    <a:pt x="303" y="678"/>
                  </a:lnTo>
                  <a:lnTo>
                    <a:pt x="278" y="737"/>
                  </a:lnTo>
                  <a:lnTo>
                    <a:pt x="258" y="798"/>
                  </a:lnTo>
                  <a:lnTo>
                    <a:pt x="242" y="862"/>
                  </a:lnTo>
                  <a:lnTo>
                    <a:pt x="231" y="927"/>
                  </a:lnTo>
                  <a:lnTo>
                    <a:pt x="224" y="994"/>
                  </a:lnTo>
                  <a:lnTo>
                    <a:pt x="223" y="1061"/>
                  </a:lnTo>
                  <a:lnTo>
                    <a:pt x="227" y="1129"/>
                  </a:lnTo>
                  <a:lnTo>
                    <a:pt x="236" y="1198"/>
                  </a:lnTo>
                  <a:lnTo>
                    <a:pt x="251" y="1267"/>
                  </a:lnTo>
                  <a:lnTo>
                    <a:pt x="1014" y="972"/>
                  </a:lnTo>
                  <a:lnTo>
                    <a:pt x="1014" y="208"/>
                  </a:lnTo>
                  <a:close/>
                  <a:moveTo>
                    <a:pt x="1014" y="0"/>
                  </a:moveTo>
                  <a:lnTo>
                    <a:pt x="1079" y="2"/>
                  </a:lnTo>
                  <a:lnTo>
                    <a:pt x="1158" y="10"/>
                  </a:lnTo>
                  <a:lnTo>
                    <a:pt x="1237" y="24"/>
                  </a:lnTo>
                  <a:lnTo>
                    <a:pt x="1313" y="45"/>
                  </a:lnTo>
                  <a:lnTo>
                    <a:pt x="1385" y="70"/>
                  </a:lnTo>
                  <a:lnTo>
                    <a:pt x="1442" y="95"/>
                  </a:lnTo>
                  <a:lnTo>
                    <a:pt x="1497" y="122"/>
                  </a:lnTo>
                  <a:lnTo>
                    <a:pt x="1539" y="148"/>
                  </a:lnTo>
                  <a:lnTo>
                    <a:pt x="1580" y="174"/>
                  </a:lnTo>
                  <a:lnTo>
                    <a:pt x="1633" y="213"/>
                  </a:lnTo>
                  <a:lnTo>
                    <a:pt x="1683" y="253"/>
                  </a:lnTo>
                  <a:lnTo>
                    <a:pt x="1730" y="298"/>
                  </a:lnTo>
                  <a:lnTo>
                    <a:pt x="1779" y="351"/>
                  </a:lnTo>
                  <a:lnTo>
                    <a:pt x="1822" y="405"/>
                  </a:lnTo>
                  <a:lnTo>
                    <a:pt x="1864" y="464"/>
                  </a:lnTo>
                  <a:lnTo>
                    <a:pt x="1901" y="526"/>
                  </a:lnTo>
                  <a:lnTo>
                    <a:pt x="1933" y="590"/>
                  </a:lnTo>
                  <a:lnTo>
                    <a:pt x="1961" y="656"/>
                  </a:lnTo>
                  <a:lnTo>
                    <a:pt x="1984" y="725"/>
                  </a:lnTo>
                  <a:lnTo>
                    <a:pt x="2003" y="796"/>
                  </a:lnTo>
                  <a:lnTo>
                    <a:pt x="2016" y="868"/>
                  </a:lnTo>
                  <a:lnTo>
                    <a:pt x="2024" y="944"/>
                  </a:lnTo>
                  <a:lnTo>
                    <a:pt x="2028" y="1019"/>
                  </a:lnTo>
                  <a:lnTo>
                    <a:pt x="2024" y="1095"/>
                  </a:lnTo>
                  <a:lnTo>
                    <a:pt x="2016" y="1170"/>
                  </a:lnTo>
                  <a:lnTo>
                    <a:pt x="2003" y="1243"/>
                  </a:lnTo>
                  <a:lnTo>
                    <a:pt x="1984" y="1313"/>
                  </a:lnTo>
                  <a:lnTo>
                    <a:pt x="1961" y="1382"/>
                  </a:lnTo>
                  <a:lnTo>
                    <a:pt x="1933" y="1449"/>
                  </a:lnTo>
                  <a:lnTo>
                    <a:pt x="1901" y="1513"/>
                  </a:lnTo>
                  <a:lnTo>
                    <a:pt x="1864" y="1574"/>
                  </a:lnTo>
                  <a:lnTo>
                    <a:pt x="1822" y="1633"/>
                  </a:lnTo>
                  <a:lnTo>
                    <a:pt x="1779" y="1688"/>
                  </a:lnTo>
                  <a:lnTo>
                    <a:pt x="1730" y="1740"/>
                  </a:lnTo>
                  <a:lnTo>
                    <a:pt x="1683" y="1784"/>
                  </a:lnTo>
                  <a:lnTo>
                    <a:pt x="1633" y="1826"/>
                  </a:lnTo>
                  <a:lnTo>
                    <a:pt x="1580" y="1865"/>
                  </a:lnTo>
                  <a:lnTo>
                    <a:pt x="1539" y="1891"/>
                  </a:lnTo>
                  <a:lnTo>
                    <a:pt x="1497" y="1915"/>
                  </a:lnTo>
                  <a:lnTo>
                    <a:pt x="1442" y="1944"/>
                  </a:lnTo>
                  <a:lnTo>
                    <a:pt x="1385" y="1968"/>
                  </a:lnTo>
                  <a:lnTo>
                    <a:pt x="1313" y="1994"/>
                  </a:lnTo>
                  <a:lnTo>
                    <a:pt x="1237" y="2014"/>
                  </a:lnTo>
                  <a:lnTo>
                    <a:pt x="1158" y="2028"/>
                  </a:lnTo>
                  <a:lnTo>
                    <a:pt x="1079" y="2037"/>
                  </a:lnTo>
                  <a:lnTo>
                    <a:pt x="1014" y="2039"/>
                  </a:lnTo>
                  <a:lnTo>
                    <a:pt x="940" y="2036"/>
                  </a:lnTo>
                  <a:lnTo>
                    <a:pt x="867" y="2028"/>
                  </a:lnTo>
                  <a:lnTo>
                    <a:pt x="795" y="2015"/>
                  </a:lnTo>
                  <a:lnTo>
                    <a:pt x="727" y="1997"/>
                  </a:lnTo>
                  <a:lnTo>
                    <a:pt x="659" y="1974"/>
                  </a:lnTo>
                  <a:lnTo>
                    <a:pt x="593" y="1947"/>
                  </a:lnTo>
                  <a:lnTo>
                    <a:pt x="531" y="1915"/>
                  </a:lnTo>
                  <a:lnTo>
                    <a:pt x="488" y="1891"/>
                  </a:lnTo>
                  <a:lnTo>
                    <a:pt x="448" y="1865"/>
                  </a:lnTo>
                  <a:lnTo>
                    <a:pt x="395" y="1826"/>
                  </a:lnTo>
                  <a:lnTo>
                    <a:pt x="345" y="1784"/>
                  </a:lnTo>
                  <a:lnTo>
                    <a:pt x="298" y="1740"/>
                  </a:lnTo>
                  <a:lnTo>
                    <a:pt x="249" y="1688"/>
                  </a:lnTo>
                  <a:lnTo>
                    <a:pt x="204" y="1633"/>
                  </a:lnTo>
                  <a:lnTo>
                    <a:pt x="164" y="1574"/>
                  </a:lnTo>
                  <a:lnTo>
                    <a:pt x="127" y="1513"/>
                  </a:lnTo>
                  <a:lnTo>
                    <a:pt x="95" y="1449"/>
                  </a:lnTo>
                  <a:lnTo>
                    <a:pt x="67" y="1382"/>
                  </a:lnTo>
                  <a:lnTo>
                    <a:pt x="44" y="1313"/>
                  </a:lnTo>
                  <a:lnTo>
                    <a:pt x="25" y="1243"/>
                  </a:lnTo>
                  <a:lnTo>
                    <a:pt x="12" y="1170"/>
                  </a:lnTo>
                  <a:lnTo>
                    <a:pt x="3" y="1095"/>
                  </a:lnTo>
                  <a:lnTo>
                    <a:pt x="0" y="1019"/>
                  </a:lnTo>
                  <a:lnTo>
                    <a:pt x="3" y="944"/>
                  </a:lnTo>
                  <a:lnTo>
                    <a:pt x="12" y="868"/>
                  </a:lnTo>
                  <a:lnTo>
                    <a:pt x="25" y="796"/>
                  </a:lnTo>
                  <a:lnTo>
                    <a:pt x="44" y="725"/>
                  </a:lnTo>
                  <a:lnTo>
                    <a:pt x="67" y="656"/>
                  </a:lnTo>
                  <a:lnTo>
                    <a:pt x="95" y="590"/>
                  </a:lnTo>
                  <a:lnTo>
                    <a:pt x="127" y="526"/>
                  </a:lnTo>
                  <a:lnTo>
                    <a:pt x="164" y="464"/>
                  </a:lnTo>
                  <a:lnTo>
                    <a:pt x="204" y="405"/>
                  </a:lnTo>
                  <a:lnTo>
                    <a:pt x="249" y="351"/>
                  </a:lnTo>
                  <a:lnTo>
                    <a:pt x="298" y="298"/>
                  </a:lnTo>
                  <a:lnTo>
                    <a:pt x="345" y="253"/>
                  </a:lnTo>
                  <a:lnTo>
                    <a:pt x="395" y="213"/>
                  </a:lnTo>
                  <a:lnTo>
                    <a:pt x="448" y="174"/>
                  </a:lnTo>
                  <a:lnTo>
                    <a:pt x="488" y="148"/>
                  </a:lnTo>
                  <a:lnTo>
                    <a:pt x="531" y="122"/>
                  </a:lnTo>
                  <a:lnTo>
                    <a:pt x="593" y="91"/>
                  </a:lnTo>
                  <a:lnTo>
                    <a:pt x="659" y="64"/>
                  </a:lnTo>
                  <a:lnTo>
                    <a:pt x="727" y="42"/>
                  </a:lnTo>
                  <a:lnTo>
                    <a:pt x="795" y="23"/>
                  </a:lnTo>
                  <a:lnTo>
                    <a:pt x="867" y="10"/>
                  </a:lnTo>
                  <a:lnTo>
                    <a:pt x="940" y="2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Freeform 31"/>
          <p:cNvSpPr>
            <a:spLocks noEditPoints="1"/>
          </p:cNvSpPr>
          <p:nvPr/>
        </p:nvSpPr>
        <p:spPr bwMode="auto">
          <a:xfrm>
            <a:off x="7166526" y="1165291"/>
            <a:ext cx="630469" cy="489764"/>
          </a:xfrm>
          <a:custGeom>
            <a:avLst/>
            <a:gdLst>
              <a:gd name="T0" fmla="*/ 1761 w 3645"/>
              <a:gd name="T1" fmla="*/ 2921 h 3195"/>
              <a:gd name="T2" fmla="*/ 1718 w 3645"/>
              <a:gd name="T3" fmla="*/ 3008 h 3195"/>
              <a:gd name="T4" fmla="*/ 1214 w 3645"/>
              <a:gd name="T5" fmla="*/ 3192 h 3195"/>
              <a:gd name="T6" fmla="*/ 1146 w 3645"/>
              <a:gd name="T7" fmla="*/ 3121 h 3195"/>
              <a:gd name="T8" fmla="*/ 3105 w 3645"/>
              <a:gd name="T9" fmla="*/ 892 h 3195"/>
              <a:gd name="T10" fmla="*/ 3175 w 3645"/>
              <a:gd name="T11" fmla="*/ 1029 h 3195"/>
              <a:gd name="T12" fmla="*/ 3209 w 3645"/>
              <a:gd name="T13" fmla="*/ 1303 h 3195"/>
              <a:gd name="T14" fmla="*/ 3175 w 3645"/>
              <a:gd name="T15" fmla="*/ 1576 h 3195"/>
              <a:gd name="T16" fmla="*/ 3105 w 3645"/>
              <a:gd name="T17" fmla="*/ 1714 h 3195"/>
              <a:gd name="T18" fmla="*/ 3059 w 3645"/>
              <a:gd name="T19" fmla="*/ 1721 h 3195"/>
              <a:gd name="T20" fmla="*/ 2996 w 3645"/>
              <a:gd name="T21" fmla="*/ 1620 h 3195"/>
              <a:gd name="T22" fmla="*/ 2947 w 3645"/>
              <a:gd name="T23" fmla="*/ 1362 h 3195"/>
              <a:gd name="T24" fmla="*/ 2969 w 3645"/>
              <a:gd name="T25" fmla="*/ 1078 h 3195"/>
              <a:gd name="T26" fmla="*/ 3044 w 3645"/>
              <a:gd name="T27" fmla="*/ 898 h 3195"/>
              <a:gd name="T28" fmla="*/ 935 w 3645"/>
              <a:gd name="T29" fmla="*/ 771 h 3195"/>
              <a:gd name="T30" fmla="*/ 897 w 3645"/>
              <a:gd name="T31" fmla="*/ 1303 h 3195"/>
              <a:gd name="T32" fmla="*/ 935 w 3645"/>
              <a:gd name="T33" fmla="*/ 1834 h 3195"/>
              <a:gd name="T34" fmla="*/ 525 w 3645"/>
              <a:gd name="T35" fmla="*/ 1799 h 3195"/>
              <a:gd name="T36" fmla="*/ 198 w 3645"/>
              <a:gd name="T37" fmla="*/ 808 h 3195"/>
              <a:gd name="T38" fmla="*/ 772 w 3645"/>
              <a:gd name="T39" fmla="*/ 791 h 3195"/>
              <a:gd name="T40" fmla="*/ 3044 w 3645"/>
              <a:gd name="T41" fmla="*/ 208 h 3195"/>
              <a:gd name="T42" fmla="*/ 2963 w 3645"/>
              <a:gd name="T43" fmla="*/ 286 h 3195"/>
              <a:gd name="T44" fmla="*/ 2839 w 3645"/>
              <a:gd name="T45" fmla="*/ 554 h 3195"/>
              <a:gd name="T46" fmla="*/ 2751 w 3645"/>
              <a:gd name="T47" fmla="*/ 998 h 3195"/>
              <a:gd name="T48" fmla="*/ 2743 w 3645"/>
              <a:gd name="T49" fmla="*/ 1508 h 3195"/>
              <a:gd name="T50" fmla="*/ 2816 w 3645"/>
              <a:gd name="T51" fmla="*/ 1970 h 3195"/>
              <a:gd name="T52" fmla="*/ 2937 w 3645"/>
              <a:gd name="T53" fmla="*/ 2279 h 3195"/>
              <a:gd name="T54" fmla="*/ 3028 w 3645"/>
              <a:gd name="T55" fmla="*/ 2388 h 3195"/>
              <a:gd name="T56" fmla="*/ 3112 w 3645"/>
              <a:gd name="T57" fmla="*/ 2398 h 3195"/>
              <a:gd name="T58" fmla="*/ 3193 w 3645"/>
              <a:gd name="T59" fmla="*/ 2319 h 3195"/>
              <a:gd name="T60" fmla="*/ 3317 w 3645"/>
              <a:gd name="T61" fmla="*/ 2051 h 3195"/>
              <a:gd name="T62" fmla="*/ 3405 w 3645"/>
              <a:gd name="T63" fmla="*/ 1607 h 3195"/>
              <a:gd name="T64" fmla="*/ 3413 w 3645"/>
              <a:gd name="T65" fmla="*/ 1098 h 3195"/>
              <a:gd name="T66" fmla="*/ 3341 w 3645"/>
              <a:gd name="T67" fmla="*/ 635 h 3195"/>
              <a:gd name="T68" fmla="*/ 3219 w 3645"/>
              <a:gd name="T69" fmla="*/ 326 h 3195"/>
              <a:gd name="T70" fmla="*/ 3127 w 3645"/>
              <a:gd name="T71" fmla="*/ 217 h 3195"/>
              <a:gd name="T72" fmla="*/ 3179 w 3645"/>
              <a:gd name="T73" fmla="*/ 0 h 3195"/>
              <a:gd name="T74" fmla="*/ 3317 w 3645"/>
              <a:gd name="T75" fmla="*/ 62 h 3195"/>
              <a:gd name="T76" fmla="*/ 3469 w 3645"/>
              <a:gd name="T77" fmla="*/ 289 h 3195"/>
              <a:gd name="T78" fmla="*/ 3581 w 3645"/>
              <a:gd name="T79" fmla="*/ 648 h 3195"/>
              <a:gd name="T80" fmla="*/ 3639 w 3645"/>
              <a:gd name="T81" fmla="*/ 1102 h 3195"/>
              <a:gd name="T82" fmla="*/ 3633 w 3645"/>
              <a:gd name="T83" fmla="*/ 1601 h 3195"/>
              <a:gd name="T84" fmla="*/ 3562 w 3645"/>
              <a:gd name="T85" fmla="*/ 2038 h 3195"/>
              <a:gd name="T86" fmla="*/ 3441 w 3645"/>
              <a:gd name="T87" fmla="*/ 2372 h 3195"/>
              <a:gd name="T88" fmla="*/ 3284 w 3645"/>
              <a:gd name="T89" fmla="*/ 2568 h 3195"/>
              <a:gd name="T90" fmla="*/ 2884 w 3645"/>
              <a:gd name="T91" fmla="*/ 2605 h 3195"/>
              <a:gd name="T92" fmla="*/ 2824 w 3645"/>
              <a:gd name="T93" fmla="*/ 2563 h 3195"/>
              <a:gd name="T94" fmla="*/ 2653 w 3645"/>
              <a:gd name="T95" fmla="*/ 2453 h 3195"/>
              <a:gd name="T96" fmla="*/ 2382 w 3645"/>
              <a:gd name="T97" fmla="*/ 2303 h 3195"/>
              <a:gd name="T98" fmla="*/ 2023 w 3645"/>
              <a:gd name="T99" fmla="*/ 2135 h 3195"/>
              <a:gd name="T100" fmla="*/ 1587 w 3645"/>
              <a:gd name="T101" fmla="*/ 1979 h 3195"/>
              <a:gd name="T102" fmla="*/ 1178 w 3645"/>
              <a:gd name="T103" fmla="*/ 1795 h 3195"/>
              <a:gd name="T104" fmla="*/ 1143 w 3645"/>
              <a:gd name="T105" fmla="*/ 1303 h 3195"/>
              <a:gd name="T106" fmla="*/ 1178 w 3645"/>
              <a:gd name="T107" fmla="*/ 810 h 3195"/>
              <a:gd name="T108" fmla="*/ 1587 w 3645"/>
              <a:gd name="T109" fmla="*/ 626 h 3195"/>
              <a:gd name="T110" fmla="*/ 2023 w 3645"/>
              <a:gd name="T111" fmla="*/ 470 h 3195"/>
              <a:gd name="T112" fmla="*/ 2382 w 3645"/>
              <a:gd name="T113" fmla="*/ 303 h 3195"/>
              <a:gd name="T114" fmla="*/ 2653 w 3645"/>
              <a:gd name="T115" fmla="*/ 152 h 3195"/>
              <a:gd name="T116" fmla="*/ 2824 w 3645"/>
              <a:gd name="T117" fmla="*/ 43 h 3195"/>
              <a:gd name="T118" fmla="*/ 2884 w 3645"/>
              <a:gd name="T119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45" h="3195">
                <a:moveTo>
                  <a:pt x="855" y="1975"/>
                </a:moveTo>
                <a:lnTo>
                  <a:pt x="1310" y="2061"/>
                </a:lnTo>
                <a:lnTo>
                  <a:pt x="1749" y="2878"/>
                </a:lnTo>
                <a:lnTo>
                  <a:pt x="1758" y="2899"/>
                </a:lnTo>
                <a:lnTo>
                  <a:pt x="1761" y="2921"/>
                </a:lnTo>
                <a:lnTo>
                  <a:pt x="1761" y="2940"/>
                </a:lnTo>
                <a:lnTo>
                  <a:pt x="1755" y="2960"/>
                </a:lnTo>
                <a:lnTo>
                  <a:pt x="1747" y="2978"/>
                </a:lnTo>
                <a:lnTo>
                  <a:pt x="1734" y="2995"/>
                </a:lnTo>
                <a:lnTo>
                  <a:pt x="1718" y="3008"/>
                </a:lnTo>
                <a:lnTo>
                  <a:pt x="1698" y="3018"/>
                </a:lnTo>
                <a:lnTo>
                  <a:pt x="1277" y="3187"/>
                </a:lnTo>
                <a:lnTo>
                  <a:pt x="1256" y="3193"/>
                </a:lnTo>
                <a:lnTo>
                  <a:pt x="1235" y="3195"/>
                </a:lnTo>
                <a:lnTo>
                  <a:pt x="1214" y="3192"/>
                </a:lnTo>
                <a:lnTo>
                  <a:pt x="1196" y="3185"/>
                </a:lnTo>
                <a:lnTo>
                  <a:pt x="1178" y="3174"/>
                </a:lnTo>
                <a:lnTo>
                  <a:pt x="1165" y="3160"/>
                </a:lnTo>
                <a:lnTo>
                  <a:pt x="1154" y="3142"/>
                </a:lnTo>
                <a:lnTo>
                  <a:pt x="1146" y="3121"/>
                </a:lnTo>
                <a:lnTo>
                  <a:pt x="855" y="1975"/>
                </a:lnTo>
                <a:close/>
                <a:moveTo>
                  <a:pt x="3078" y="876"/>
                </a:moveTo>
                <a:lnTo>
                  <a:pt x="3088" y="879"/>
                </a:lnTo>
                <a:lnTo>
                  <a:pt x="3097" y="884"/>
                </a:lnTo>
                <a:lnTo>
                  <a:pt x="3105" y="892"/>
                </a:lnTo>
                <a:lnTo>
                  <a:pt x="3112" y="898"/>
                </a:lnTo>
                <a:lnTo>
                  <a:pt x="3128" y="921"/>
                </a:lnTo>
                <a:lnTo>
                  <a:pt x="3145" y="951"/>
                </a:lnTo>
                <a:lnTo>
                  <a:pt x="3160" y="985"/>
                </a:lnTo>
                <a:lnTo>
                  <a:pt x="3175" y="1029"/>
                </a:lnTo>
                <a:lnTo>
                  <a:pt x="3187" y="1078"/>
                </a:lnTo>
                <a:lnTo>
                  <a:pt x="3197" y="1130"/>
                </a:lnTo>
                <a:lnTo>
                  <a:pt x="3204" y="1185"/>
                </a:lnTo>
                <a:lnTo>
                  <a:pt x="3208" y="1243"/>
                </a:lnTo>
                <a:lnTo>
                  <a:pt x="3209" y="1303"/>
                </a:lnTo>
                <a:lnTo>
                  <a:pt x="3208" y="1362"/>
                </a:lnTo>
                <a:lnTo>
                  <a:pt x="3204" y="1420"/>
                </a:lnTo>
                <a:lnTo>
                  <a:pt x="3197" y="1475"/>
                </a:lnTo>
                <a:lnTo>
                  <a:pt x="3187" y="1527"/>
                </a:lnTo>
                <a:lnTo>
                  <a:pt x="3175" y="1576"/>
                </a:lnTo>
                <a:lnTo>
                  <a:pt x="3160" y="1620"/>
                </a:lnTo>
                <a:lnTo>
                  <a:pt x="3145" y="1655"/>
                </a:lnTo>
                <a:lnTo>
                  <a:pt x="3128" y="1685"/>
                </a:lnTo>
                <a:lnTo>
                  <a:pt x="3112" y="1707"/>
                </a:lnTo>
                <a:lnTo>
                  <a:pt x="3105" y="1714"/>
                </a:lnTo>
                <a:lnTo>
                  <a:pt x="3097" y="1721"/>
                </a:lnTo>
                <a:lnTo>
                  <a:pt x="3088" y="1727"/>
                </a:lnTo>
                <a:lnTo>
                  <a:pt x="3078" y="1729"/>
                </a:lnTo>
                <a:lnTo>
                  <a:pt x="3069" y="1727"/>
                </a:lnTo>
                <a:lnTo>
                  <a:pt x="3059" y="1721"/>
                </a:lnTo>
                <a:lnTo>
                  <a:pt x="3050" y="1714"/>
                </a:lnTo>
                <a:lnTo>
                  <a:pt x="3044" y="1707"/>
                </a:lnTo>
                <a:lnTo>
                  <a:pt x="3027" y="1685"/>
                </a:lnTo>
                <a:lnTo>
                  <a:pt x="3011" y="1655"/>
                </a:lnTo>
                <a:lnTo>
                  <a:pt x="2996" y="1620"/>
                </a:lnTo>
                <a:lnTo>
                  <a:pt x="2981" y="1576"/>
                </a:lnTo>
                <a:lnTo>
                  <a:pt x="2969" y="1527"/>
                </a:lnTo>
                <a:lnTo>
                  <a:pt x="2959" y="1475"/>
                </a:lnTo>
                <a:lnTo>
                  <a:pt x="2952" y="1420"/>
                </a:lnTo>
                <a:lnTo>
                  <a:pt x="2947" y="1362"/>
                </a:lnTo>
                <a:lnTo>
                  <a:pt x="2946" y="1303"/>
                </a:lnTo>
                <a:lnTo>
                  <a:pt x="2947" y="1243"/>
                </a:lnTo>
                <a:lnTo>
                  <a:pt x="2952" y="1185"/>
                </a:lnTo>
                <a:lnTo>
                  <a:pt x="2959" y="1130"/>
                </a:lnTo>
                <a:lnTo>
                  <a:pt x="2969" y="1078"/>
                </a:lnTo>
                <a:lnTo>
                  <a:pt x="2981" y="1029"/>
                </a:lnTo>
                <a:lnTo>
                  <a:pt x="2996" y="985"/>
                </a:lnTo>
                <a:lnTo>
                  <a:pt x="3011" y="951"/>
                </a:lnTo>
                <a:lnTo>
                  <a:pt x="3027" y="921"/>
                </a:lnTo>
                <a:lnTo>
                  <a:pt x="3044" y="898"/>
                </a:lnTo>
                <a:lnTo>
                  <a:pt x="3050" y="892"/>
                </a:lnTo>
                <a:lnTo>
                  <a:pt x="3059" y="884"/>
                </a:lnTo>
                <a:lnTo>
                  <a:pt x="3069" y="879"/>
                </a:lnTo>
                <a:lnTo>
                  <a:pt x="3078" y="876"/>
                </a:lnTo>
                <a:close/>
                <a:moveTo>
                  <a:pt x="935" y="771"/>
                </a:moveTo>
                <a:lnTo>
                  <a:pt x="922" y="873"/>
                </a:lnTo>
                <a:lnTo>
                  <a:pt x="911" y="977"/>
                </a:lnTo>
                <a:lnTo>
                  <a:pt x="903" y="1083"/>
                </a:lnTo>
                <a:lnTo>
                  <a:pt x="898" y="1192"/>
                </a:lnTo>
                <a:lnTo>
                  <a:pt x="897" y="1303"/>
                </a:lnTo>
                <a:lnTo>
                  <a:pt x="898" y="1413"/>
                </a:lnTo>
                <a:lnTo>
                  <a:pt x="903" y="1522"/>
                </a:lnTo>
                <a:lnTo>
                  <a:pt x="911" y="1628"/>
                </a:lnTo>
                <a:lnTo>
                  <a:pt x="922" y="1732"/>
                </a:lnTo>
                <a:lnTo>
                  <a:pt x="935" y="1834"/>
                </a:lnTo>
                <a:lnTo>
                  <a:pt x="852" y="1823"/>
                </a:lnTo>
                <a:lnTo>
                  <a:pt x="772" y="1814"/>
                </a:lnTo>
                <a:lnTo>
                  <a:pt x="691" y="1807"/>
                </a:lnTo>
                <a:lnTo>
                  <a:pt x="609" y="1802"/>
                </a:lnTo>
                <a:lnTo>
                  <a:pt x="525" y="1799"/>
                </a:lnTo>
                <a:lnTo>
                  <a:pt x="436" y="1798"/>
                </a:lnTo>
                <a:lnTo>
                  <a:pt x="198" y="1798"/>
                </a:lnTo>
                <a:lnTo>
                  <a:pt x="0" y="1460"/>
                </a:lnTo>
                <a:lnTo>
                  <a:pt x="0" y="1145"/>
                </a:lnTo>
                <a:lnTo>
                  <a:pt x="198" y="808"/>
                </a:lnTo>
                <a:lnTo>
                  <a:pt x="436" y="808"/>
                </a:lnTo>
                <a:lnTo>
                  <a:pt x="525" y="807"/>
                </a:lnTo>
                <a:lnTo>
                  <a:pt x="609" y="803"/>
                </a:lnTo>
                <a:lnTo>
                  <a:pt x="691" y="799"/>
                </a:lnTo>
                <a:lnTo>
                  <a:pt x="772" y="791"/>
                </a:lnTo>
                <a:lnTo>
                  <a:pt x="852" y="782"/>
                </a:lnTo>
                <a:lnTo>
                  <a:pt x="935" y="771"/>
                </a:lnTo>
                <a:close/>
                <a:moveTo>
                  <a:pt x="3078" y="198"/>
                </a:moveTo>
                <a:lnTo>
                  <a:pt x="3061" y="200"/>
                </a:lnTo>
                <a:lnTo>
                  <a:pt x="3044" y="208"/>
                </a:lnTo>
                <a:lnTo>
                  <a:pt x="3028" y="217"/>
                </a:lnTo>
                <a:lnTo>
                  <a:pt x="3013" y="230"/>
                </a:lnTo>
                <a:lnTo>
                  <a:pt x="3000" y="242"/>
                </a:lnTo>
                <a:lnTo>
                  <a:pt x="2990" y="253"/>
                </a:lnTo>
                <a:lnTo>
                  <a:pt x="2963" y="286"/>
                </a:lnTo>
                <a:lnTo>
                  <a:pt x="2937" y="326"/>
                </a:lnTo>
                <a:lnTo>
                  <a:pt x="2912" y="371"/>
                </a:lnTo>
                <a:lnTo>
                  <a:pt x="2887" y="422"/>
                </a:lnTo>
                <a:lnTo>
                  <a:pt x="2864" y="479"/>
                </a:lnTo>
                <a:lnTo>
                  <a:pt x="2839" y="554"/>
                </a:lnTo>
                <a:lnTo>
                  <a:pt x="2816" y="635"/>
                </a:lnTo>
                <a:lnTo>
                  <a:pt x="2795" y="720"/>
                </a:lnTo>
                <a:lnTo>
                  <a:pt x="2777" y="809"/>
                </a:lnTo>
                <a:lnTo>
                  <a:pt x="2763" y="902"/>
                </a:lnTo>
                <a:lnTo>
                  <a:pt x="2751" y="998"/>
                </a:lnTo>
                <a:lnTo>
                  <a:pt x="2743" y="1098"/>
                </a:lnTo>
                <a:lnTo>
                  <a:pt x="2738" y="1200"/>
                </a:lnTo>
                <a:lnTo>
                  <a:pt x="2736" y="1303"/>
                </a:lnTo>
                <a:lnTo>
                  <a:pt x="2738" y="1406"/>
                </a:lnTo>
                <a:lnTo>
                  <a:pt x="2743" y="1508"/>
                </a:lnTo>
                <a:lnTo>
                  <a:pt x="2751" y="1607"/>
                </a:lnTo>
                <a:lnTo>
                  <a:pt x="2763" y="1704"/>
                </a:lnTo>
                <a:lnTo>
                  <a:pt x="2777" y="1797"/>
                </a:lnTo>
                <a:lnTo>
                  <a:pt x="2795" y="1885"/>
                </a:lnTo>
                <a:lnTo>
                  <a:pt x="2816" y="1970"/>
                </a:lnTo>
                <a:lnTo>
                  <a:pt x="2839" y="2051"/>
                </a:lnTo>
                <a:lnTo>
                  <a:pt x="2864" y="2127"/>
                </a:lnTo>
                <a:lnTo>
                  <a:pt x="2887" y="2183"/>
                </a:lnTo>
                <a:lnTo>
                  <a:pt x="2912" y="2234"/>
                </a:lnTo>
                <a:lnTo>
                  <a:pt x="2937" y="2279"/>
                </a:lnTo>
                <a:lnTo>
                  <a:pt x="2963" y="2319"/>
                </a:lnTo>
                <a:lnTo>
                  <a:pt x="2990" y="2352"/>
                </a:lnTo>
                <a:lnTo>
                  <a:pt x="3000" y="2364"/>
                </a:lnTo>
                <a:lnTo>
                  <a:pt x="3013" y="2376"/>
                </a:lnTo>
                <a:lnTo>
                  <a:pt x="3028" y="2388"/>
                </a:lnTo>
                <a:lnTo>
                  <a:pt x="3044" y="2398"/>
                </a:lnTo>
                <a:lnTo>
                  <a:pt x="3061" y="2406"/>
                </a:lnTo>
                <a:lnTo>
                  <a:pt x="3078" y="2408"/>
                </a:lnTo>
                <a:lnTo>
                  <a:pt x="3095" y="2406"/>
                </a:lnTo>
                <a:lnTo>
                  <a:pt x="3112" y="2398"/>
                </a:lnTo>
                <a:lnTo>
                  <a:pt x="3127" y="2388"/>
                </a:lnTo>
                <a:lnTo>
                  <a:pt x="3143" y="2376"/>
                </a:lnTo>
                <a:lnTo>
                  <a:pt x="3155" y="2364"/>
                </a:lnTo>
                <a:lnTo>
                  <a:pt x="3166" y="2352"/>
                </a:lnTo>
                <a:lnTo>
                  <a:pt x="3193" y="2319"/>
                </a:lnTo>
                <a:lnTo>
                  <a:pt x="3219" y="2279"/>
                </a:lnTo>
                <a:lnTo>
                  <a:pt x="3245" y="2234"/>
                </a:lnTo>
                <a:lnTo>
                  <a:pt x="3269" y="2183"/>
                </a:lnTo>
                <a:lnTo>
                  <a:pt x="3291" y="2127"/>
                </a:lnTo>
                <a:lnTo>
                  <a:pt x="3317" y="2051"/>
                </a:lnTo>
                <a:lnTo>
                  <a:pt x="3341" y="1970"/>
                </a:lnTo>
                <a:lnTo>
                  <a:pt x="3362" y="1885"/>
                </a:lnTo>
                <a:lnTo>
                  <a:pt x="3379" y="1797"/>
                </a:lnTo>
                <a:lnTo>
                  <a:pt x="3394" y="1704"/>
                </a:lnTo>
                <a:lnTo>
                  <a:pt x="3405" y="1607"/>
                </a:lnTo>
                <a:lnTo>
                  <a:pt x="3413" y="1508"/>
                </a:lnTo>
                <a:lnTo>
                  <a:pt x="3418" y="1406"/>
                </a:lnTo>
                <a:lnTo>
                  <a:pt x="3419" y="1303"/>
                </a:lnTo>
                <a:lnTo>
                  <a:pt x="3418" y="1200"/>
                </a:lnTo>
                <a:lnTo>
                  <a:pt x="3413" y="1098"/>
                </a:lnTo>
                <a:lnTo>
                  <a:pt x="3405" y="998"/>
                </a:lnTo>
                <a:lnTo>
                  <a:pt x="3394" y="902"/>
                </a:lnTo>
                <a:lnTo>
                  <a:pt x="3379" y="809"/>
                </a:lnTo>
                <a:lnTo>
                  <a:pt x="3362" y="720"/>
                </a:lnTo>
                <a:lnTo>
                  <a:pt x="3341" y="635"/>
                </a:lnTo>
                <a:lnTo>
                  <a:pt x="3317" y="554"/>
                </a:lnTo>
                <a:lnTo>
                  <a:pt x="3291" y="479"/>
                </a:lnTo>
                <a:lnTo>
                  <a:pt x="3269" y="422"/>
                </a:lnTo>
                <a:lnTo>
                  <a:pt x="3245" y="371"/>
                </a:lnTo>
                <a:lnTo>
                  <a:pt x="3219" y="326"/>
                </a:lnTo>
                <a:lnTo>
                  <a:pt x="3193" y="286"/>
                </a:lnTo>
                <a:lnTo>
                  <a:pt x="3166" y="253"/>
                </a:lnTo>
                <a:lnTo>
                  <a:pt x="3155" y="242"/>
                </a:lnTo>
                <a:lnTo>
                  <a:pt x="3143" y="230"/>
                </a:lnTo>
                <a:lnTo>
                  <a:pt x="3127" y="217"/>
                </a:lnTo>
                <a:lnTo>
                  <a:pt x="3112" y="208"/>
                </a:lnTo>
                <a:lnTo>
                  <a:pt x="3095" y="200"/>
                </a:lnTo>
                <a:lnTo>
                  <a:pt x="3078" y="198"/>
                </a:lnTo>
                <a:close/>
                <a:moveTo>
                  <a:pt x="2884" y="0"/>
                </a:moveTo>
                <a:lnTo>
                  <a:pt x="3179" y="0"/>
                </a:lnTo>
                <a:lnTo>
                  <a:pt x="3176" y="0"/>
                </a:lnTo>
                <a:lnTo>
                  <a:pt x="3214" y="5"/>
                </a:lnTo>
                <a:lnTo>
                  <a:pt x="3249" y="17"/>
                </a:lnTo>
                <a:lnTo>
                  <a:pt x="3284" y="37"/>
                </a:lnTo>
                <a:lnTo>
                  <a:pt x="3317" y="62"/>
                </a:lnTo>
                <a:lnTo>
                  <a:pt x="3351" y="96"/>
                </a:lnTo>
                <a:lnTo>
                  <a:pt x="3383" y="136"/>
                </a:lnTo>
                <a:lnTo>
                  <a:pt x="3413" y="181"/>
                </a:lnTo>
                <a:lnTo>
                  <a:pt x="3441" y="233"/>
                </a:lnTo>
                <a:lnTo>
                  <a:pt x="3469" y="289"/>
                </a:lnTo>
                <a:lnTo>
                  <a:pt x="3495" y="351"/>
                </a:lnTo>
                <a:lnTo>
                  <a:pt x="3520" y="419"/>
                </a:lnTo>
                <a:lnTo>
                  <a:pt x="3542" y="491"/>
                </a:lnTo>
                <a:lnTo>
                  <a:pt x="3562" y="567"/>
                </a:lnTo>
                <a:lnTo>
                  <a:pt x="3581" y="648"/>
                </a:lnTo>
                <a:lnTo>
                  <a:pt x="3597" y="732"/>
                </a:lnTo>
                <a:lnTo>
                  <a:pt x="3612" y="820"/>
                </a:lnTo>
                <a:lnTo>
                  <a:pt x="3623" y="911"/>
                </a:lnTo>
                <a:lnTo>
                  <a:pt x="3633" y="1005"/>
                </a:lnTo>
                <a:lnTo>
                  <a:pt x="3639" y="1102"/>
                </a:lnTo>
                <a:lnTo>
                  <a:pt x="3644" y="1201"/>
                </a:lnTo>
                <a:lnTo>
                  <a:pt x="3645" y="1303"/>
                </a:lnTo>
                <a:lnTo>
                  <a:pt x="3644" y="1405"/>
                </a:lnTo>
                <a:lnTo>
                  <a:pt x="3639" y="1503"/>
                </a:lnTo>
                <a:lnTo>
                  <a:pt x="3633" y="1601"/>
                </a:lnTo>
                <a:lnTo>
                  <a:pt x="3623" y="1695"/>
                </a:lnTo>
                <a:lnTo>
                  <a:pt x="3612" y="1785"/>
                </a:lnTo>
                <a:lnTo>
                  <a:pt x="3597" y="1873"/>
                </a:lnTo>
                <a:lnTo>
                  <a:pt x="3581" y="1957"/>
                </a:lnTo>
                <a:lnTo>
                  <a:pt x="3562" y="2038"/>
                </a:lnTo>
                <a:lnTo>
                  <a:pt x="3542" y="2114"/>
                </a:lnTo>
                <a:lnTo>
                  <a:pt x="3520" y="2186"/>
                </a:lnTo>
                <a:lnTo>
                  <a:pt x="3495" y="2254"/>
                </a:lnTo>
                <a:lnTo>
                  <a:pt x="3469" y="2316"/>
                </a:lnTo>
                <a:lnTo>
                  <a:pt x="3441" y="2372"/>
                </a:lnTo>
                <a:lnTo>
                  <a:pt x="3413" y="2424"/>
                </a:lnTo>
                <a:lnTo>
                  <a:pt x="3383" y="2470"/>
                </a:lnTo>
                <a:lnTo>
                  <a:pt x="3351" y="2510"/>
                </a:lnTo>
                <a:lnTo>
                  <a:pt x="3317" y="2543"/>
                </a:lnTo>
                <a:lnTo>
                  <a:pt x="3284" y="2568"/>
                </a:lnTo>
                <a:lnTo>
                  <a:pt x="3249" y="2588"/>
                </a:lnTo>
                <a:lnTo>
                  <a:pt x="3214" y="2600"/>
                </a:lnTo>
                <a:lnTo>
                  <a:pt x="3176" y="2605"/>
                </a:lnTo>
                <a:lnTo>
                  <a:pt x="3179" y="2605"/>
                </a:lnTo>
                <a:lnTo>
                  <a:pt x="2884" y="2605"/>
                </a:lnTo>
                <a:lnTo>
                  <a:pt x="2882" y="2603"/>
                </a:lnTo>
                <a:lnTo>
                  <a:pt x="2874" y="2597"/>
                </a:lnTo>
                <a:lnTo>
                  <a:pt x="2863" y="2589"/>
                </a:lnTo>
                <a:lnTo>
                  <a:pt x="2845" y="2577"/>
                </a:lnTo>
                <a:lnTo>
                  <a:pt x="2824" y="2563"/>
                </a:lnTo>
                <a:lnTo>
                  <a:pt x="2799" y="2545"/>
                </a:lnTo>
                <a:lnTo>
                  <a:pt x="2769" y="2525"/>
                </a:lnTo>
                <a:lnTo>
                  <a:pt x="2734" y="2503"/>
                </a:lnTo>
                <a:lnTo>
                  <a:pt x="2696" y="2479"/>
                </a:lnTo>
                <a:lnTo>
                  <a:pt x="2653" y="2453"/>
                </a:lnTo>
                <a:lnTo>
                  <a:pt x="2607" y="2426"/>
                </a:lnTo>
                <a:lnTo>
                  <a:pt x="2556" y="2397"/>
                </a:lnTo>
                <a:lnTo>
                  <a:pt x="2502" y="2366"/>
                </a:lnTo>
                <a:lnTo>
                  <a:pt x="2443" y="2335"/>
                </a:lnTo>
                <a:lnTo>
                  <a:pt x="2382" y="2303"/>
                </a:lnTo>
                <a:lnTo>
                  <a:pt x="2317" y="2269"/>
                </a:lnTo>
                <a:lnTo>
                  <a:pt x="2247" y="2236"/>
                </a:lnTo>
                <a:lnTo>
                  <a:pt x="2176" y="2203"/>
                </a:lnTo>
                <a:lnTo>
                  <a:pt x="2100" y="2169"/>
                </a:lnTo>
                <a:lnTo>
                  <a:pt x="2023" y="2135"/>
                </a:lnTo>
                <a:lnTo>
                  <a:pt x="1941" y="2102"/>
                </a:lnTo>
                <a:lnTo>
                  <a:pt x="1857" y="2070"/>
                </a:lnTo>
                <a:lnTo>
                  <a:pt x="1770" y="2039"/>
                </a:lnTo>
                <a:lnTo>
                  <a:pt x="1680" y="2008"/>
                </a:lnTo>
                <a:lnTo>
                  <a:pt x="1587" y="1979"/>
                </a:lnTo>
                <a:lnTo>
                  <a:pt x="1492" y="1952"/>
                </a:lnTo>
                <a:lnTo>
                  <a:pt x="1395" y="1925"/>
                </a:lnTo>
                <a:lnTo>
                  <a:pt x="1296" y="1901"/>
                </a:lnTo>
                <a:lnTo>
                  <a:pt x="1193" y="1878"/>
                </a:lnTo>
                <a:lnTo>
                  <a:pt x="1178" y="1795"/>
                </a:lnTo>
                <a:lnTo>
                  <a:pt x="1166" y="1707"/>
                </a:lnTo>
                <a:lnTo>
                  <a:pt x="1156" y="1613"/>
                </a:lnTo>
                <a:lnTo>
                  <a:pt x="1150" y="1514"/>
                </a:lnTo>
                <a:lnTo>
                  <a:pt x="1145" y="1411"/>
                </a:lnTo>
                <a:lnTo>
                  <a:pt x="1143" y="1303"/>
                </a:lnTo>
                <a:lnTo>
                  <a:pt x="1145" y="1194"/>
                </a:lnTo>
                <a:lnTo>
                  <a:pt x="1150" y="1091"/>
                </a:lnTo>
                <a:lnTo>
                  <a:pt x="1156" y="993"/>
                </a:lnTo>
                <a:lnTo>
                  <a:pt x="1166" y="898"/>
                </a:lnTo>
                <a:lnTo>
                  <a:pt x="1178" y="810"/>
                </a:lnTo>
                <a:lnTo>
                  <a:pt x="1193" y="727"/>
                </a:lnTo>
                <a:lnTo>
                  <a:pt x="1296" y="705"/>
                </a:lnTo>
                <a:lnTo>
                  <a:pt x="1395" y="680"/>
                </a:lnTo>
                <a:lnTo>
                  <a:pt x="1492" y="654"/>
                </a:lnTo>
                <a:lnTo>
                  <a:pt x="1587" y="626"/>
                </a:lnTo>
                <a:lnTo>
                  <a:pt x="1680" y="597"/>
                </a:lnTo>
                <a:lnTo>
                  <a:pt x="1770" y="566"/>
                </a:lnTo>
                <a:lnTo>
                  <a:pt x="1857" y="535"/>
                </a:lnTo>
                <a:lnTo>
                  <a:pt x="1941" y="503"/>
                </a:lnTo>
                <a:lnTo>
                  <a:pt x="2023" y="470"/>
                </a:lnTo>
                <a:lnTo>
                  <a:pt x="2100" y="437"/>
                </a:lnTo>
                <a:lnTo>
                  <a:pt x="2176" y="402"/>
                </a:lnTo>
                <a:lnTo>
                  <a:pt x="2248" y="369"/>
                </a:lnTo>
                <a:lnTo>
                  <a:pt x="2317" y="336"/>
                </a:lnTo>
                <a:lnTo>
                  <a:pt x="2382" y="303"/>
                </a:lnTo>
                <a:lnTo>
                  <a:pt x="2443" y="271"/>
                </a:lnTo>
                <a:lnTo>
                  <a:pt x="2502" y="240"/>
                </a:lnTo>
                <a:lnTo>
                  <a:pt x="2556" y="209"/>
                </a:lnTo>
                <a:lnTo>
                  <a:pt x="2607" y="180"/>
                </a:lnTo>
                <a:lnTo>
                  <a:pt x="2653" y="152"/>
                </a:lnTo>
                <a:lnTo>
                  <a:pt x="2696" y="127"/>
                </a:lnTo>
                <a:lnTo>
                  <a:pt x="2734" y="102"/>
                </a:lnTo>
                <a:lnTo>
                  <a:pt x="2769" y="80"/>
                </a:lnTo>
                <a:lnTo>
                  <a:pt x="2799" y="60"/>
                </a:lnTo>
                <a:lnTo>
                  <a:pt x="2824" y="43"/>
                </a:lnTo>
                <a:lnTo>
                  <a:pt x="2845" y="28"/>
                </a:lnTo>
                <a:lnTo>
                  <a:pt x="2863" y="16"/>
                </a:lnTo>
                <a:lnTo>
                  <a:pt x="2874" y="8"/>
                </a:lnTo>
                <a:lnTo>
                  <a:pt x="2882" y="3"/>
                </a:lnTo>
                <a:lnTo>
                  <a:pt x="28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34"/>
          <p:cNvGrpSpPr>
            <a:grpSpLocks noChangeAspect="1"/>
          </p:cNvGrpSpPr>
          <p:nvPr/>
        </p:nvGrpSpPr>
        <p:grpSpPr bwMode="auto">
          <a:xfrm>
            <a:off x="8907084" y="2258447"/>
            <a:ext cx="403225" cy="665162"/>
            <a:chOff x="110" y="2376"/>
            <a:chExt cx="254" cy="419"/>
          </a:xfrm>
          <a:solidFill>
            <a:schemeClr val="bg1"/>
          </a:solidFill>
        </p:grpSpPr>
        <p:sp>
          <p:nvSpPr>
            <p:cNvPr id="63" name="Freeform 36"/>
            <p:cNvSpPr>
              <a:spLocks noEditPoints="1"/>
            </p:cNvSpPr>
            <p:nvPr/>
          </p:nvSpPr>
          <p:spPr bwMode="auto">
            <a:xfrm>
              <a:off x="110" y="2376"/>
              <a:ext cx="254" cy="419"/>
            </a:xfrm>
            <a:custGeom>
              <a:avLst/>
              <a:gdLst>
                <a:gd name="T0" fmla="*/ 952 w 2029"/>
                <a:gd name="T1" fmla="*/ 605 h 3349"/>
                <a:gd name="T2" fmla="*/ 875 w 2029"/>
                <a:gd name="T3" fmla="*/ 629 h 3349"/>
                <a:gd name="T4" fmla="*/ 808 w 2029"/>
                <a:gd name="T5" fmla="*/ 671 h 3349"/>
                <a:gd name="T6" fmla="*/ 756 w 2029"/>
                <a:gd name="T7" fmla="*/ 729 h 3349"/>
                <a:gd name="T8" fmla="*/ 723 w 2029"/>
                <a:gd name="T9" fmla="*/ 801 h 3349"/>
                <a:gd name="T10" fmla="*/ 711 w 2029"/>
                <a:gd name="T11" fmla="*/ 882 h 3349"/>
                <a:gd name="T12" fmla="*/ 723 w 2029"/>
                <a:gd name="T13" fmla="*/ 963 h 3349"/>
                <a:gd name="T14" fmla="*/ 756 w 2029"/>
                <a:gd name="T15" fmla="*/ 1034 h 3349"/>
                <a:gd name="T16" fmla="*/ 808 w 2029"/>
                <a:gd name="T17" fmla="*/ 1094 h 3349"/>
                <a:gd name="T18" fmla="*/ 875 w 2029"/>
                <a:gd name="T19" fmla="*/ 1136 h 3349"/>
                <a:gd name="T20" fmla="*/ 952 w 2029"/>
                <a:gd name="T21" fmla="*/ 1159 h 3349"/>
                <a:gd name="T22" fmla="*/ 1036 w 2029"/>
                <a:gd name="T23" fmla="*/ 1159 h 3349"/>
                <a:gd name="T24" fmla="*/ 1114 w 2029"/>
                <a:gd name="T25" fmla="*/ 1136 h 3349"/>
                <a:gd name="T26" fmla="*/ 1180 w 2029"/>
                <a:gd name="T27" fmla="*/ 1094 h 3349"/>
                <a:gd name="T28" fmla="*/ 1232 w 2029"/>
                <a:gd name="T29" fmla="*/ 1034 h 3349"/>
                <a:gd name="T30" fmla="*/ 1266 w 2029"/>
                <a:gd name="T31" fmla="*/ 963 h 3349"/>
                <a:gd name="T32" fmla="*/ 1277 w 2029"/>
                <a:gd name="T33" fmla="*/ 882 h 3349"/>
                <a:gd name="T34" fmla="*/ 1266 w 2029"/>
                <a:gd name="T35" fmla="*/ 801 h 3349"/>
                <a:gd name="T36" fmla="*/ 1232 w 2029"/>
                <a:gd name="T37" fmla="*/ 729 h 3349"/>
                <a:gd name="T38" fmla="*/ 1180 w 2029"/>
                <a:gd name="T39" fmla="*/ 671 h 3349"/>
                <a:gd name="T40" fmla="*/ 1114 w 2029"/>
                <a:gd name="T41" fmla="*/ 629 h 3349"/>
                <a:gd name="T42" fmla="*/ 1036 w 2029"/>
                <a:gd name="T43" fmla="*/ 605 h 3349"/>
                <a:gd name="T44" fmla="*/ 933 w 2029"/>
                <a:gd name="T45" fmla="*/ 0 h 3349"/>
                <a:gd name="T46" fmla="*/ 1043 w 2029"/>
                <a:gd name="T47" fmla="*/ 481 h 3349"/>
                <a:gd name="T48" fmla="*/ 1138 w 2029"/>
                <a:gd name="T49" fmla="*/ 506 h 3349"/>
                <a:gd name="T50" fmla="*/ 1224 w 2029"/>
                <a:gd name="T51" fmla="*/ 551 h 3349"/>
                <a:gd name="T52" fmla="*/ 1296 w 2029"/>
                <a:gd name="T53" fmla="*/ 615 h 3349"/>
                <a:gd name="T54" fmla="*/ 1350 w 2029"/>
                <a:gd name="T55" fmla="*/ 692 h 3349"/>
                <a:gd name="T56" fmla="*/ 1385 w 2029"/>
                <a:gd name="T57" fmla="*/ 782 h 3349"/>
                <a:gd name="T58" fmla="*/ 1397 w 2029"/>
                <a:gd name="T59" fmla="*/ 882 h 3349"/>
                <a:gd name="T60" fmla="*/ 1389 w 2029"/>
                <a:gd name="T61" fmla="*/ 967 h 3349"/>
                <a:gd name="T62" fmla="*/ 1362 w 2029"/>
                <a:gd name="T63" fmla="*/ 1045 h 3349"/>
                <a:gd name="T64" fmla="*/ 1785 w 2029"/>
                <a:gd name="T65" fmla="*/ 1611 h 3349"/>
                <a:gd name="T66" fmla="*/ 1873 w 2029"/>
                <a:gd name="T67" fmla="*/ 1470 h 3349"/>
                <a:gd name="T68" fmla="*/ 1785 w 2029"/>
                <a:gd name="T69" fmla="*/ 1838 h 3349"/>
                <a:gd name="T70" fmla="*/ 1605 w 2029"/>
                <a:gd name="T71" fmla="*/ 1698 h 3349"/>
                <a:gd name="T72" fmla="*/ 1909 w 2029"/>
                <a:gd name="T73" fmla="*/ 2816 h 3349"/>
                <a:gd name="T74" fmla="*/ 1758 w 2029"/>
                <a:gd name="T75" fmla="*/ 2878 h 3349"/>
                <a:gd name="T76" fmla="*/ 1015 w 2029"/>
                <a:gd name="T77" fmla="*/ 1310 h 3349"/>
                <a:gd name="T78" fmla="*/ 272 w 2029"/>
                <a:gd name="T79" fmla="*/ 2878 h 3349"/>
                <a:gd name="T80" fmla="*/ 121 w 2029"/>
                <a:gd name="T81" fmla="*/ 2816 h 3349"/>
                <a:gd name="T82" fmla="*/ 425 w 2029"/>
                <a:gd name="T83" fmla="*/ 1698 h 3349"/>
                <a:gd name="T84" fmla="*/ 237 w 2029"/>
                <a:gd name="T85" fmla="*/ 1838 h 3349"/>
                <a:gd name="T86" fmla="*/ 148 w 2029"/>
                <a:gd name="T87" fmla="*/ 1470 h 3349"/>
                <a:gd name="T88" fmla="*/ 237 w 2029"/>
                <a:gd name="T89" fmla="*/ 1611 h 3349"/>
                <a:gd name="T90" fmla="*/ 646 w 2029"/>
                <a:gd name="T91" fmla="*/ 1103 h 3349"/>
                <a:gd name="T92" fmla="*/ 603 w 2029"/>
                <a:gd name="T93" fmla="*/ 1022 h 3349"/>
                <a:gd name="T94" fmla="*/ 581 w 2029"/>
                <a:gd name="T95" fmla="*/ 931 h 3349"/>
                <a:gd name="T96" fmla="*/ 581 w 2029"/>
                <a:gd name="T97" fmla="*/ 831 h 3349"/>
                <a:gd name="T98" fmla="*/ 605 w 2029"/>
                <a:gd name="T99" fmla="*/ 736 h 3349"/>
                <a:gd name="T100" fmla="*/ 651 w 2029"/>
                <a:gd name="T101" fmla="*/ 652 h 3349"/>
                <a:gd name="T102" fmla="*/ 714 w 2029"/>
                <a:gd name="T103" fmla="*/ 581 h 3349"/>
                <a:gd name="T104" fmla="*/ 792 w 2029"/>
                <a:gd name="T105" fmla="*/ 526 h 3349"/>
                <a:gd name="T106" fmla="*/ 883 w 2029"/>
                <a:gd name="T107" fmla="*/ 491 h 3349"/>
                <a:gd name="T108" fmla="*/ 933 w 2029"/>
                <a:gd name="T109" fmla="*/ 0 h 3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9" h="3349">
                  <a:moveTo>
                    <a:pt x="995" y="602"/>
                  </a:moveTo>
                  <a:lnTo>
                    <a:pt x="952" y="605"/>
                  </a:lnTo>
                  <a:lnTo>
                    <a:pt x="912" y="614"/>
                  </a:lnTo>
                  <a:lnTo>
                    <a:pt x="875" y="629"/>
                  </a:lnTo>
                  <a:lnTo>
                    <a:pt x="839" y="648"/>
                  </a:lnTo>
                  <a:lnTo>
                    <a:pt x="808" y="671"/>
                  </a:lnTo>
                  <a:lnTo>
                    <a:pt x="781" y="699"/>
                  </a:lnTo>
                  <a:lnTo>
                    <a:pt x="756" y="729"/>
                  </a:lnTo>
                  <a:lnTo>
                    <a:pt x="737" y="764"/>
                  </a:lnTo>
                  <a:lnTo>
                    <a:pt x="723" y="801"/>
                  </a:lnTo>
                  <a:lnTo>
                    <a:pt x="713" y="841"/>
                  </a:lnTo>
                  <a:lnTo>
                    <a:pt x="711" y="882"/>
                  </a:lnTo>
                  <a:lnTo>
                    <a:pt x="713" y="923"/>
                  </a:lnTo>
                  <a:lnTo>
                    <a:pt x="723" y="963"/>
                  </a:lnTo>
                  <a:lnTo>
                    <a:pt x="737" y="1000"/>
                  </a:lnTo>
                  <a:lnTo>
                    <a:pt x="756" y="1034"/>
                  </a:lnTo>
                  <a:lnTo>
                    <a:pt x="781" y="1066"/>
                  </a:lnTo>
                  <a:lnTo>
                    <a:pt x="808" y="1094"/>
                  </a:lnTo>
                  <a:lnTo>
                    <a:pt x="839" y="1117"/>
                  </a:lnTo>
                  <a:lnTo>
                    <a:pt x="875" y="1136"/>
                  </a:lnTo>
                  <a:lnTo>
                    <a:pt x="912" y="1150"/>
                  </a:lnTo>
                  <a:lnTo>
                    <a:pt x="952" y="1159"/>
                  </a:lnTo>
                  <a:lnTo>
                    <a:pt x="995" y="1163"/>
                  </a:lnTo>
                  <a:lnTo>
                    <a:pt x="1036" y="1159"/>
                  </a:lnTo>
                  <a:lnTo>
                    <a:pt x="1076" y="1150"/>
                  </a:lnTo>
                  <a:lnTo>
                    <a:pt x="1114" y="1136"/>
                  </a:lnTo>
                  <a:lnTo>
                    <a:pt x="1149" y="1117"/>
                  </a:lnTo>
                  <a:lnTo>
                    <a:pt x="1180" y="1094"/>
                  </a:lnTo>
                  <a:lnTo>
                    <a:pt x="1208" y="1066"/>
                  </a:lnTo>
                  <a:lnTo>
                    <a:pt x="1232" y="1034"/>
                  </a:lnTo>
                  <a:lnTo>
                    <a:pt x="1252" y="1000"/>
                  </a:lnTo>
                  <a:lnTo>
                    <a:pt x="1266" y="963"/>
                  </a:lnTo>
                  <a:lnTo>
                    <a:pt x="1274" y="923"/>
                  </a:lnTo>
                  <a:lnTo>
                    <a:pt x="1277" y="882"/>
                  </a:lnTo>
                  <a:lnTo>
                    <a:pt x="1274" y="841"/>
                  </a:lnTo>
                  <a:lnTo>
                    <a:pt x="1266" y="801"/>
                  </a:lnTo>
                  <a:lnTo>
                    <a:pt x="1252" y="764"/>
                  </a:lnTo>
                  <a:lnTo>
                    <a:pt x="1232" y="729"/>
                  </a:lnTo>
                  <a:lnTo>
                    <a:pt x="1208" y="699"/>
                  </a:lnTo>
                  <a:lnTo>
                    <a:pt x="1180" y="671"/>
                  </a:lnTo>
                  <a:lnTo>
                    <a:pt x="1149" y="648"/>
                  </a:lnTo>
                  <a:lnTo>
                    <a:pt x="1114" y="629"/>
                  </a:lnTo>
                  <a:lnTo>
                    <a:pt x="1076" y="614"/>
                  </a:lnTo>
                  <a:lnTo>
                    <a:pt x="1036" y="605"/>
                  </a:lnTo>
                  <a:lnTo>
                    <a:pt x="995" y="602"/>
                  </a:lnTo>
                  <a:close/>
                  <a:moveTo>
                    <a:pt x="933" y="0"/>
                  </a:moveTo>
                  <a:lnTo>
                    <a:pt x="1043" y="0"/>
                  </a:lnTo>
                  <a:lnTo>
                    <a:pt x="1043" y="481"/>
                  </a:lnTo>
                  <a:lnTo>
                    <a:pt x="1092" y="491"/>
                  </a:lnTo>
                  <a:lnTo>
                    <a:pt x="1138" y="506"/>
                  </a:lnTo>
                  <a:lnTo>
                    <a:pt x="1182" y="526"/>
                  </a:lnTo>
                  <a:lnTo>
                    <a:pt x="1224" y="551"/>
                  </a:lnTo>
                  <a:lnTo>
                    <a:pt x="1261" y="581"/>
                  </a:lnTo>
                  <a:lnTo>
                    <a:pt x="1296" y="615"/>
                  </a:lnTo>
                  <a:lnTo>
                    <a:pt x="1324" y="652"/>
                  </a:lnTo>
                  <a:lnTo>
                    <a:pt x="1350" y="692"/>
                  </a:lnTo>
                  <a:lnTo>
                    <a:pt x="1371" y="736"/>
                  </a:lnTo>
                  <a:lnTo>
                    <a:pt x="1385" y="782"/>
                  </a:lnTo>
                  <a:lnTo>
                    <a:pt x="1394" y="831"/>
                  </a:lnTo>
                  <a:lnTo>
                    <a:pt x="1397" y="882"/>
                  </a:lnTo>
                  <a:lnTo>
                    <a:pt x="1395" y="924"/>
                  </a:lnTo>
                  <a:lnTo>
                    <a:pt x="1389" y="967"/>
                  </a:lnTo>
                  <a:lnTo>
                    <a:pt x="1377" y="1006"/>
                  </a:lnTo>
                  <a:lnTo>
                    <a:pt x="1362" y="1045"/>
                  </a:lnTo>
                  <a:lnTo>
                    <a:pt x="1573" y="1611"/>
                  </a:lnTo>
                  <a:lnTo>
                    <a:pt x="1785" y="1611"/>
                  </a:lnTo>
                  <a:lnTo>
                    <a:pt x="1785" y="1470"/>
                  </a:lnTo>
                  <a:lnTo>
                    <a:pt x="1873" y="1470"/>
                  </a:lnTo>
                  <a:lnTo>
                    <a:pt x="1873" y="1838"/>
                  </a:lnTo>
                  <a:lnTo>
                    <a:pt x="1785" y="1838"/>
                  </a:lnTo>
                  <a:lnTo>
                    <a:pt x="1785" y="1698"/>
                  </a:lnTo>
                  <a:lnTo>
                    <a:pt x="1605" y="1698"/>
                  </a:lnTo>
                  <a:lnTo>
                    <a:pt x="1929" y="2571"/>
                  </a:lnTo>
                  <a:lnTo>
                    <a:pt x="1909" y="2816"/>
                  </a:lnTo>
                  <a:lnTo>
                    <a:pt x="2029" y="3349"/>
                  </a:lnTo>
                  <a:lnTo>
                    <a:pt x="1758" y="2878"/>
                  </a:lnTo>
                  <a:lnTo>
                    <a:pt x="1563" y="2697"/>
                  </a:lnTo>
                  <a:lnTo>
                    <a:pt x="1015" y="1310"/>
                  </a:lnTo>
                  <a:lnTo>
                    <a:pt x="467" y="2697"/>
                  </a:lnTo>
                  <a:lnTo>
                    <a:pt x="272" y="2878"/>
                  </a:lnTo>
                  <a:lnTo>
                    <a:pt x="0" y="3349"/>
                  </a:lnTo>
                  <a:lnTo>
                    <a:pt x="121" y="2816"/>
                  </a:lnTo>
                  <a:lnTo>
                    <a:pt x="100" y="2571"/>
                  </a:lnTo>
                  <a:lnTo>
                    <a:pt x="425" y="1698"/>
                  </a:lnTo>
                  <a:lnTo>
                    <a:pt x="237" y="1698"/>
                  </a:lnTo>
                  <a:lnTo>
                    <a:pt x="237" y="1838"/>
                  </a:lnTo>
                  <a:lnTo>
                    <a:pt x="148" y="1838"/>
                  </a:lnTo>
                  <a:lnTo>
                    <a:pt x="148" y="1470"/>
                  </a:lnTo>
                  <a:lnTo>
                    <a:pt x="237" y="1470"/>
                  </a:lnTo>
                  <a:lnTo>
                    <a:pt x="237" y="1611"/>
                  </a:lnTo>
                  <a:lnTo>
                    <a:pt x="457" y="1611"/>
                  </a:lnTo>
                  <a:lnTo>
                    <a:pt x="646" y="1103"/>
                  </a:lnTo>
                  <a:lnTo>
                    <a:pt x="622" y="1064"/>
                  </a:lnTo>
                  <a:lnTo>
                    <a:pt x="603" y="1022"/>
                  </a:lnTo>
                  <a:lnTo>
                    <a:pt x="590" y="977"/>
                  </a:lnTo>
                  <a:lnTo>
                    <a:pt x="581" y="931"/>
                  </a:lnTo>
                  <a:lnTo>
                    <a:pt x="578" y="882"/>
                  </a:lnTo>
                  <a:lnTo>
                    <a:pt x="581" y="831"/>
                  </a:lnTo>
                  <a:lnTo>
                    <a:pt x="590" y="782"/>
                  </a:lnTo>
                  <a:lnTo>
                    <a:pt x="605" y="736"/>
                  </a:lnTo>
                  <a:lnTo>
                    <a:pt x="625" y="692"/>
                  </a:lnTo>
                  <a:lnTo>
                    <a:pt x="651" y="652"/>
                  </a:lnTo>
                  <a:lnTo>
                    <a:pt x="680" y="615"/>
                  </a:lnTo>
                  <a:lnTo>
                    <a:pt x="714" y="581"/>
                  </a:lnTo>
                  <a:lnTo>
                    <a:pt x="752" y="551"/>
                  </a:lnTo>
                  <a:lnTo>
                    <a:pt x="792" y="526"/>
                  </a:lnTo>
                  <a:lnTo>
                    <a:pt x="837" y="506"/>
                  </a:lnTo>
                  <a:lnTo>
                    <a:pt x="883" y="491"/>
                  </a:lnTo>
                  <a:lnTo>
                    <a:pt x="933" y="481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217" y="2469"/>
              <a:ext cx="35" cy="35"/>
            </a:xfrm>
            <a:custGeom>
              <a:avLst/>
              <a:gdLst>
                <a:gd name="T0" fmla="*/ 141 w 280"/>
                <a:gd name="T1" fmla="*/ 0 h 276"/>
                <a:gd name="T2" fmla="*/ 169 w 280"/>
                <a:gd name="T3" fmla="*/ 2 h 276"/>
                <a:gd name="T4" fmla="*/ 194 w 280"/>
                <a:gd name="T5" fmla="*/ 11 h 276"/>
                <a:gd name="T6" fmla="*/ 218 w 280"/>
                <a:gd name="T7" fmla="*/ 24 h 276"/>
                <a:gd name="T8" fmla="*/ 239 w 280"/>
                <a:gd name="T9" fmla="*/ 41 h 276"/>
                <a:gd name="T10" fmla="*/ 255 w 280"/>
                <a:gd name="T11" fmla="*/ 61 h 276"/>
                <a:gd name="T12" fmla="*/ 268 w 280"/>
                <a:gd name="T13" fmla="*/ 84 h 276"/>
                <a:gd name="T14" fmla="*/ 277 w 280"/>
                <a:gd name="T15" fmla="*/ 111 h 276"/>
                <a:gd name="T16" fmla="*/ 280 w 280"/>
                <a:gd name="T17" fmla="*/ 138 h 276"/>
                <a:gd name="T18" fmla="*/ 277 w 280"/>
                <a:gd name="T19" fmla="*/ 166 h 276"/>
                <a:gd name="T20" fmla="*/ 268 w 280"/>
                <a:gd name="T21" fmla="*/ 192 h 276"/>
                <a:gd name="T22" fmla="*/ 255 w 280"/>
                <a:gd name="T23" fmla="*/ 215 h 276"/>
                <a:gd name="T24" fmla="*/ 239 w 280"/>
                <a:gd name="T25" fmla="*/ 236 h 276"/>
                <a:gd name="T26" fmla="*/ 218 w 280"/>
                <a:gd name="T27" fmla="*/ 252 h 276"/>
                <a:gd name="T28" fmla="*/ 194 w 280"/>
                <a:gd name="T29" fmla="*/ 265 h 276"/>
                <a:gd name="T30" fmla="*/ 169 w 280"/>
                <a:gd name="T31" fmla="*/ 273 h 276"/>
                <a:gd name="T32" fmla="*/ 141 w 280"/>
                <a:gd name="T33" fmla="*/ 276 h 276"/>
                <a:gd name="T34" fmla="*/ 112 w 280"/>
                <a:gd name="T35" fmla="*/ 273 h 276"/>
                <a:gd name="T36" fmla="*/ 86 w 280"/>
                <a:gd name="T37" fmla="*/ 265 h 276"/>
                <a:gd name="T38" fmla="*/ 63 w 280"/>
                <a:gd name="T39" fmla="*/ 252 h 276"/>
                <a:gd name="T40" fmla="*/ 41 w 280"/>
                <a:gd name="T41" fmla="*/ 236 h 276"/>
                <a:gd name="T42" fmla="*/ 24 w 280"/>
                <a:gd name="T43" fmla="*/ 215 h 276"/>
                <a:gd name="T44" fmla="*/ 11 w 280"/>
                <a:gd name="T45" fmla="*/ 192 h 276"/>
                <a:gd name="T46" fmla="*/ 4 w 280"/>
                <a:gd name="T47" fmla="*/ 166 h 276"/>
                <a:gd name="T48" fmla="*/ 0 w 280"/>
                <a:gd name="T49" fmla="*/ 138 h 276"/>
                <a:gd name="T50" fmla="*/ 4 w 280"/>
                <a:gd name="T51" fmla="*/ 111 h 276"/>
                <a:gd name="T52" fmla="*/ 11 w 280"/>
                <a:gd name="T53" fmla="*/ 84 h 276"/>
                <a:gd name="T54" fmla="*/ 24 w 280"/>
                <a:gd name="T55" fmla="*/ 61 h 276"/>
                <a:gd name="T56" fmla="*/ 41 w 280"/>
                <a:gd name="T57" fmla="*/ 41 h 276"/>
                <a:gd name="T58" fmla="*/ 63 w 280"/>
                <a:gd name="T59" fmla="*/ 24 h 276"/>
                <a:gd name="T60" fmla="*/ 86 w 280"/>
                <a:gd name="T61" fmla="*/ 11 h 276"/>
                <a:gd name="T62" fmla="*/ 112 w 280"/>
                <a:gd name="T63" fmla="*/ 2 h 276"/>
                <a:gd name="T64" fmla="*/ 141 w 280"/>
                <a:gd name="T6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0" h="276">
                  <a:moveTo>
                    <a:pt x="141" y="0"/>
                  </a:moveTo>
                  <a:lnTo>
                    <a:pt x="169" y="2"/>
                  </a:lnTo>
                  <a:lnTo>
                    <a:pt x="194" y="11"/>
                  </a:lnTo>
                  <a:lnTo>
                    <a:pt x="218" y="24"/>
                  </a:lnTo>
                  <a:lnTo>
                    <a:pt x="239" y="41"/>
                  </a:lnTo>
                  <a:lnTo>
                    <a:pt x="255" y="61"/>
                  </a:lnTo>
                  <a:lnTo>
                    <a:pt x="268" y="84"/>
                  </a:lnTo>
                  <a:lnTo>
                    <a:pt x="277" y="111"/>
                  </a:lnTo>
                  <a:lnTo>
                    <a:pt x="280" y="138"/>
                  </a:lnTo>
                  <a:lnTo>
                    <a:pt x="277" y="166"/>
                  </a:lnTo>
                  <a:lnTo>
                    <a:pt x="268" y="192"/>
                  </a:lnTo>
                  <a:lnTo>
                    <a:pt x="255" y="215"/>
                  </a:lnTo>
                  <a:lnTo>
                    <a:pt x="239" y="236"/>
                  </a:lnTo>
                  <a:lnTo>
                    <a:pt x="218" y="252"/>
                  </a:lnTo>
                  <a:lnTo>
                    <a:pt x="194" y="265"/>
                  </a:lnTo>
                  <a:lnTo>
                    <a:pt x="169" y="273"/>
                  </a:lnTo>
                  <a:lnTo>
                    <a:pt x="141" y="276"/>
                  </a:lnTo>
                  <a:lnTo>
                    <a:pt x="112" y="273"/>
                  </a:lnTo>
                  <a:lnTo>
                    <a:pt x="86" y="265"/>
                  </a:lnTo>
                  <a:lnTo>
                    <a:pt x="63" y="252"/>
                  </a:lnTo>
                  <a:lnTo>
                    <a:pt x="41" y="236"/>
                  </a:lnTo>
                  <a:lnTo>
                    <a:pt x="24" y="215"/>
                  </a:lnTo>
                  <a:lnTo>
                    <a:pt x="11" y="192"/>
                  </a:lnTo>
                  <a:lnTo>
                    <a:pt x="4" y="166"/>
                  </a:lnTo>
                  <a:lnTo>
                    <a:pt x="0" y="138"/>
                  </a:lnTo>
                  <a:lnTo>
                    <a:pt x="4" y="111"/>
                  </a:lnTo>
                  <a:lnTo>
                    <a:pt x="11" y="84"/>
                  </a:lnTo>
                  <a:lnTo>
                    <a:pt x="24" y="61"/>
                  </a:lnTo>
                  <a:lnTo>
                    <a:pt x="41" y="41"/>
                  </a:lnTo>
                  <a:lnTo>
                    <a:pt x="63" y="24"/>
                  </a:lnTo>
                  <a:lnTo>
                    <a:pt x="86" y="11"/>
                  </a:lnTo>
                  <a:lnTo>
                    <a:pt x="112" y="2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245" name="Rectangle 244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47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02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145276" y="2047164"/>
            <a:ext cx="1828800" cy="1828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836159" y="2047164"/>
            <a:ext cx="1828800" cy="1828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527042" y="2047164"/>
            <a:ext cx="1828800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217925" y="2047164"/>
            <a:ext cx="1828800" cy="18288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4782" y="4321743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5665" y="4321743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6548" y="4321743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37431" y="4321743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063923" y="2709080"/>
            <a:ext cx="701096" cy="50496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761630" y="2709080"/>
            <a:ext cx="701096" cy="50496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8440698" y="2709080"/>
            <a:ext cx="701096" cy="50496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1520590" y="2547455"/>
            <a:ext cx="1078173" cy="828219"/>
          </a:xfrm>
          <a:custGeom>
            <a:avLst/>
            <a:gdLst>
              <a:gd name="T0" fmla="*/ 1595 w 3346"/>
              <a:gd name="T1" fmla="*/ 2225 h 2409"/>
              <a:gd name="T2" fmla="*/ 1652 w 3346"/>
              <a:gd name="T3" fmla="*/ 2324 h 2409"/>
              <a:gd name="T4" fmla="*/ 1751 w 3346"/>
              <a:gd name="T5" fmla="*/ 2267 h 2409"/>
              <a:gd name="T6" fmla="*/ 1695 w 3346"/>
              <a:gd name="T7" fmla="*/ 2168 h 2409"/>
              <a:gd name="T8" fmla="*/ 2785 w 3346"/>
              <a:gd name="T9" fmla="*/ 941 h 2409"/>
              <a:gd name="T10" fmla="*/ 2812 w 3346"/>
              <a:gd name="T11" fmla="*/ 1232 h 2409"/>
              <a:gd name="T12" fmla="*/ 2672 w 3346"/>
              <a:gd name="T13" fmla="*/ 1498 h 2409"/>
              <a:gd name="T14" fmla="*/ 2667 w 3346"/>
              <a:gd name="T15" fmla="*/ 1198 h 2409"/>
              <a:gd name="T16" fmla="*/ 2622 w 3346"/>
              <a:gd name="T17" fmla="*/ 948 h 2409"/>
              <a:gd name="T18" fmla="*/ 749 w 3346"/>
              <a:gd name="T19" fmla="*/ 912 h 2409"/>
              <a:gd name="T20" fmla="*/ 674 w 3346"/>
              <a:gd name="T21" fmla="*/ 1156 h 2409"/>
              <a:gd name="T22" fmla="*/ 780 w 3346"/>
              <a:gd name="T23" fmla="*/ 1392 h 2409"/>
              <a:gd name="T24" fmla="*/ 545 w 3346"/>
              <a:gd name="T25" fmla="*/ 1281 h 2409"/>
              <a:gd name="T26" fmla="*/ 545 w 3346"/>
              <a:gd name="T27" fmla="*/ 987 h 2409"/>
              <a:gd name="T28" fmla="*/ 2861 w 3346"/>
              <a:gd name="T29" fmla="*/ 580 h 2409"/>
              <a:gd name="T30" fmla="*/ 3057 w 3346"/>
              <a:gd name="T31" fmla="*/ 915 h 2409"/>
              <a:gd name="T32" fmla="*/ 3072 w 3346"/>
              <a:gd name="T33" fmla="*/ 1291 h 2409"/>
              <a:gd name="T34" fmla="*/ 2907 w 3346"/>
              <a:gd name="T35" fmla="*/ 1639 h 2409"/>
              <a:gd name="T36" fmla="*/ 2882 w 3346"/>
              <a:gd name="T37" fmla="*/ 1398 h 2409"/>
              <a:gd name="T38" fmla="*/ 2936 w 3346"/>
              <a:gd name="T39" fmla="*/ 1080 h 2409"/>
              <a:gd name="T40" fmla="*/ 2828 w 3346"/>
              <a:gd name="T41" fmla="*/ 774 h 2409"/>
              <a:gd name="T42" fmla="*/ 552 w 3346"/>
              <a:gd name="T43" fmla="*/ 730 h 2409"/>
              <a:gd name="T44" fmla="*/ 417 w 3346"/>
              <a:gd name="T45" fmla="*/ 1027 h 2409"/>
              <a:gd name="T46" fmla="*/ 444 w 3346"/>
              <a:gd name="T47" fmla="*/ 1347 h 2409"/>
              <a:gd name="T48" fmla="*/ 486 w 3346"/>
              <a:gd name="T49" fmla="*/ 1688 h 2409"/>
              <a:gd name="T50" fmla="*/ 289 w 3346"/>
              <a:gd name="T51" fmla="*/ 1353 h 2409"/>
              <a:gd name="T52" fmla="*/ 274 w 3346"/>
              <a:gd name="T53" fmla="*/ 977 h 2409"/>
              <a:gd name="T54" fmla="*/ 440 w 3346"/>
              <a:gd name="T55" fmla="*/ 631 h 2409"/>
              <a:gd name="T56" fmla="*/ 3224 w 3346"/>
              <a:gd name="T57" fmla="*/ 640 h 2409"/>
              <a:gd name="T58" fmla="*/ 3344 w 3346"/>
              <a:gd name="T59" fmla="*/ 1062 h 2409"/>
              <a:gd name="T60" fmla="*/ 3284 w 3346"/>
              <a:gd name="T61" fmla="*/ 1493 h 2409"/>
              <a:gd name="T62" fmla="*/ 3044 w 3346"/>
              <a:gd name="T63" fmla="*/ 1872 h 2409"/>
              <a:gd name="T64" fmla="*/ 3126 w 3346"/>
              <a:gd name="T65" fmla="*/ 1486 h 2409"/>
              <a:gd name="T66" fmla="*/ 3197 w 3346"/>
              <a:gd name="T67" fmla="*/ 1102 h 2409"/>
              <a:gd name="T68" fmla="*/ 3097 w 3346"/>
              <a:gd name="T69" fmla="*/ 723 h 2409"/>
              <a:gd name="T70" fmla="*/ 302 w 3346"/>
              <a:gd name="T71" fmla="*/ 396 h 2409"/>
              <a:gd name="T72" fmla="*/ 220 w 3346"/>
              <a:gd name="T73" fmla="*/ 783 h 2409"/>
              <a:gd name="T74" fmla="*/ 150 w 3346"/>
              <a:gd name="T75" fmla="*/ 1167 h 2409"/>
              <a:gd name="T76" fmla="*/ 248 w 3346"/>
              <a:gd name="T77" fmla="*/ 1546 h 2409"/>
              <a:gd name="T78" fmla="*/ 250 w 3346"/>
              <a:gd name="T79" fmla="*/ 1816 h 2409"/>
              <a:gd name="T80" fmla="*/ 40 w 3346"/>
              <a:gd name="T81" fmla="*/ 1423 h 2409"/>
              <a:gd name="T82" fmla="*/ 2 w 3346"/>
              <a:gd name="T83" fmla="*/ 1062 h 2409"/>
              <a:gd name="T84" fmla="*/ 123 w 3346"/>
              <a:gd name="T85" fmla="*/ 640 h 2409"/>
              <a:gd name="T86" fmla="*/ 1092 w 3346"/>
              <a:gd name="T87" fmla="*/ 2108 h 2409"/>
              <a:gd name="T88" fmla="*/ 1486 w 3346"/>
              <a:gd name="T89" fmla="*/ 127 h 2409"/>
              <a:gd name="T90" fmla="*/ 1853 w 3346"/>
              <a:gd name="T91" fmla="*/ 154 h 2409"/>
              <a:gd name="T92" fmla="*/ 1503 w 3346"/>
              <a:gd name="T93" fmla="*/ 118 h 2409"/>
              <a:gd name="T94" fmla="*/ 2309 w 3346"/>
              <a:gd name="T95" fmla="*/ 38 h 2409"/>
              <a:gd name="T96" fmla="*/ 2367 w 3346"/>
              <a:gd name="T97" fmla="*/ 2246 h 2409"/>
              <a:gd name="T98" fmla="*/ 2287 w 3346"/>
              <a:gd name="T99" fmla="*/ 2386 h 2409"/>
              <a:gd name="T100" fmla="*/ 1085 w 3346"/>
              <a:gd name="T101" fmla="*/ 2399 h 2409"/>
              <a:gd name="T102" fmla="*/ 983 w 3346"/>
              <a:gd name="T103" fmla="*/ 2276 h 2409"/>
              <a:gd name="T104" fmla="*/ 1018 w 3346"/>
              <a:gd name="T105" fmla="*/ 58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46" h="2409">
                <a:moveTo>
                  <a:pt x="1673" y="2165"/>
                </a:moveTo>
                <a:lnTo>
                  <a:pt x="1652" y="2168"/>
                </a:lnTo>
                <a:lnTo>
                  <a:pt x="1632" y="2176"/>
                </a:lnTo>
                <a:lnTo>
                  <a:pt x="1616" y="2189"/>
                </a:lnTo>
                <a:lnTo>
                  <a:pt x="1603" y="2205"/>
                </a:lnTo>
                <a:lnTo>
                  <a:pt x="1595" y="2225"/>
                </a:lnTo>
                <a:lnTo>
                  <a:pt x="1592" y="2246"/>
                </a:lnTo>
                <a:lnTo>
                  <a:pt x="1595" y="2267"/>
                </a:lnTo>
                <a:lnTo>
                  <a:pt x="1603" y="2287"/>
                </a:lnTo>
                <a:lnTo>
                  <a:pt x="1616" y="2304"/>
                </a:lnTo>
                <a:lnTo>
                  <a:pt x="1632" y="2316"/>
                </a:lnTo>
                <a:lnTo>
                  <a:pt x="1652" y="2324"/>
                </a:lnTo>
                <a:lnTo>
                  <a:pt x="1673" y="2327"/>
                </a:lnTo>
                <a:lnTo>
                  <a:pt x="1695" y="2324"/>
                </a:lnTo>
                <a:lnTo>
                  <a:pt x="1714" y="2316"/>
                </a:lnTo>
                <a:lnTo>
                  <a:pt x="1730" y="2304"/>
                </a:lnTo>
                <a:lnTo>
                  <a:pt x="1743" y="2287"/>
                </a:lnTo>
                <a:lnTo>
                  <a:pt x="1751" y="2267"/>
                </a:lnTo>
                <a:lnTo>
                  <a:pt x="1754" y="2246"/>
                </a:lnTo>
                <a:lnTo>
                  <a:pt x="1751" y="2224"/>
                </a:lnTo>
                <a:lnTo>
                  <a:pt x="1743" y="2205"/>
                </a:lnTo>
                <a:lnTo>
                  <a:pt x="1730" y="2189"/>
                </a:lnTo>
                <a:lnTo>
                  <a:pt x="1714" y="2176"/>
                </a:lnTo>
                <a:lnTo>
                  <a:pt x="1695" y="2168"/>
                </a:lnTo>
                <a:lnTo>
                  <a:pt x="1673" y="2165"/>
                </a:lnTo>
                <a:close/>
                <a:moveTo>
                  <a:pt x="2672" y="770"/>
                </a:moveTo>
                <a:lnTo>
                  <a:pt x="2708" y="810"/>
                </a:lnTo>
                <a:lnTo>
                  <a:pt x="2738" y="851"/>
                </a:lnTo>
                <a:lnTo>
                  <a:pt x="2763" y="895"/>
                </a:lnTo>
                <a:lnTo>
                  <a:pt x="2785" y="941"/>
                </a:lnTo>
                <a:lnTo>
                  <a:pt x="2801" y="987"/>
                </a:lnTo>
                <a:lnTo>
                  <a:pt x="2812" y="1036"/>
                </a:lnTo>
                <a:lnTo>
                  <a:pt x="2820" y="1085"/>
                </a:lnTo>
                <a:lnTo>
                  <a:pt x="2822" y="1134"/>
                </a:lnTo>
                <a:lnTo>
                  <a:pt x="2820" y="1184"/>
                </a:lnTo>
                <a:lnTo>
                  <a:pt x="2812" y="1232"/>
                </a:lnTo>
                <a:lnTo>
                  <a:pt x="2801" y="1281"/>
                </a:lnTo>
                <a:lnTo>
                  <a:pt x="2785" y="1328"/>
                </a:lnTo>
                <a:lnTo>
                  <a:pt x="2763" y="1374"/>
                </a:lnTo>
                <a:lnTo>
                  <a:pt x="2738" y="1417"/>
                </a:lnTo>
                <a:lnTo>
                  <a:pt x="2708" y="1459"/>
                </a:lnTo>
                <a:lnTo>
                  <a:pt x="2672" y="1498"/>
                </a:lnTo>
                <a:lnTo>
                  <a:pt x="2566" y="1392"/>
                </a:lnTo>
                <a:lnTo>
                  <a:pt x="2597" y="1358"/>
                </a:lnTo>
                <a:lnTo>
                  <a:pt x="2622" y="1320"/>
                </a:lnTo>
                <a:lnTo>
                  <a:pt x="2641" y="1281"/>
                </a:lnTo>
                <a:lnTo>
                  <a:pt x="2657" y="1241"/>
                </a:lnTo>
                <a:lnTo>
                  <a:pt x="2667" y="1198"/>
                </a:lnTo>
                <a:lnTo>
                  <a:pt x="2672" y="1156"/>
                </a:lnTo>
                <a:lnTo>
                  <a:pt x="2672" y="1112"/>
                </a:lnTo>
                <a:lnTo>
                  <a:pt x="2667" y="1070"/>
                </a:lnTo>
                <a:lnTo>
                  <a:pt x="2657" y="1028"/>
                </a:lnTo>
                <a:lnTo>
                  <a:pt x="2641" y="987"/>
                </a:lnTo>
                <a:lnTo>
                  <a:pt x="2622" y="948"/>
                </a:lnTo>
                <a:lnTo>
                  <a:pt x="2597" y="912"/>
                </a:lnTo>
                <a:lnTo>
                  <a:pt x="2566" y="877"/>
                </a:lnTo>
                <a:lnTo>
                  <a:pt x="2672" y="770"/>
                </a:lnTo>
                <a:close/>
                <a:moveTo>
                  <a:pt x="673" y="770"/>
                </a:moveTo>
                <a:lnTo>
                  <a:pt x="780" y="877"/>
                </a:lnTo>
                <a:lnTo>
                  <a:pt x="749" y="912"/>
                </a:lnTo>
                <a:lnTo>
                  <a:pt x="724" y="948"/>
                </a:lnTo>
                <a:lnTo>
                  <a:pt x="704" y="987"/>
                </a:lnTo>
                <a:lnTo>
                  <a:pt x="690" y="1028"/>
                </a:lnTo>
                <a:lnTo>
                  <a:pt x="679" y="1070"/>
                </a:lnTo>
                <a:lnTo>
                  <a:pt x="674" y="1112"/>
                </a:lnTo>
                <a:lnTo>
                  <a:pt x="674" y="1156"/>
                </a:lnTo>
                <a:lnTo>
                  <a:pt x="679" y="1198"/>
                </a:lnTo>
                <a:lnTo>
                  <a:pt x="690" y="1241"/>
                </a:lnTo>
                <a:lnTo>
                  <a:pt x="704" y="1281"/>
                </a:lnTo>
                <a:lnTo>
                  <a:pt x="724" y="1320"/>
                </a:lnTo>
                <a:lnTo>
                  <a:pt x="749" y="1358"/>
                </a:lnTo>
                <a:lnTo>
                  <a:pt x="780" y="1392"/>
                </a:lnTo>
                <a:lnTo>
                  <a:pt x="673" y="1498"/>
                </a:lnTo>
                <a:lnTo>
                  <a:pt x="638" y="1459"/>
                </a:lnTo>
                <a:lnTo>
                  <a:pt x="609" y="1417"/>
                </a:lnTo>
                <a:lnTo>
                  <a:pt x="583" y="1374"/>
                </a:lnTo>
                <a:lnTo>
                  <a:pt x="561" y="1328"/>
                </a:lnTo>
                <a:lnTo>
                  <a:pt x="545" y="1281"/>
                </a:lnTo>
                <a:lnTo>
                  <a:pt x="534" y="1232"/>
                </a:lnTo>
                <a:lnTo>
                  <a:pt x="527" y="1184"/>
                </a:lnTo>
                <a:lnTo>
                  <a:pt x="525" y="1134"/>
                </a:lnTo>
                <a:lnTo>
                  <a:pt x="527" y="1085"/>
                </a:lnTo>
                <a:lnTo>
                  <a:pt x="534" y="1036"/>
                </a:lnTo>
                <a:lnTo>
                  <a:pt x="545" y="987"/>
                </a:lnTo>
                <a:lnTo>
                  <a:pt x="561" y="941"/>
                </a:lnTo>
                <a:lnTo>
                  <a:pt x="583" y="895"/>
                </a:lnTo>
                <a:lnTo>
                  <a:pt x="609" y="851"/>
                </a:lnTo>
                <a:lnTo>
                  <a:pt x="638" y="810"/>
                </a:lnTo>
                <a:lnTo>
                  <a:pt x="673" y="770"/>
                </a:lnTo>
                <a:close/>
                <a:moveTo>
                  <a:pt x="2861" y="580"/>
                </a:moveTo>
                <a:lnTo>
                  <a:pt x="2907" y="631"/>
                </a:lnTo>
                <a:lnTo>
                  <a:pt x="2947" y="682"/>
                </a:lnTo>
                <a:lnTo>
                  <a:pt x="2981" y="738"/>
                </a:lnTo>
                <a:lnTo>
                  <a:pt x="3012" y="795"/>
                </a:lnTo>
                <a:lnTo>
                  <a:pt x="3037" y="854"/>
                </a:lnTo>
                <a:lnTo>
                  <a:pt x="3057" y="915"/>
                </a:lnTo>
                <a:lnTo>
                  <a:pt x="3072" y="977"/>
                </a:lnTo>
                <a:lnTo>
                  <a:pt x="3082" y="1039"/>
                </a:lnTo>
                <a:lnTo>
                  <a:pt x="3087" y="1102"/>
                </a:lnTo>
                <a:lnTo>
                  <a:pt x="3087" y="1166"/>
                </a:lnTo>
                <a:lnTo>
                  <a:pt x="3082" y="1229"/>
                </a:lnTo>
                <a:lnTo>
                  <a:pt x="3072" y="1291"/>
                </a:lnTo>
                <a:lnTo>
                  <a:pt x="3057" y="1353"/>
                </a:lnTo>
                <a:lnTo>
                  <a:pt x="3037" y="1414"/>
                </a:lnTo>
                <a:lnTo>
                  <a:pt x="3012" y="1473"/>
                </a:lnTo>
                <a:lnTo>
                  <a:pt x="2981" y="1531"/>
                </a:lnTo>
                <a:lnTo>
                  <a:pt x="2947" y="1586"/>
                </a:lnTo>
                <a:lnTo>
                  <a:pt x="2907" y="1639"/>
                </a:lnTo>
                <a:lnTo>
                  <a:pt x="2861" y="1688"/>
                </a:lnTo>
                <a:lnTo>
                  <a:pt x="2756" y="1582"/>
                </a:lnTo>
                <a:lnTo>
                  <a:pt x="2794" y="1539"/>
                </a:lnTo>
                <a:lnTo>
                  <a:pt x="2828" y="1494"/>
                </a:lnTo>
                <a:lnTo>
                  <a:pt x="2857" y="1446"/>
                </a:lnTo>
                <a:lnTo>
                  <a:pt x="2882" y="1398"/>
                </a:lnTo>
                <a:lnTo>
                  <a:pt x="2903" y="1347"/>
                </a:lnTo>
                <a:lnTo>
                  <a:pt x="2918" y="1294"/>
                </a:lnTo>
                <a:lnTo>
                  <a:pt x="2929" y="1242"/>
                </a:lnTo>
                <a:lnTo>
                  <a:pt x="2936" y="1188"/>
                </a:lnTo>
                <a:lnTo>
                  <a:pt x="2938" y="1134"/>
                </a:lnTo>
                <a:lnTo>
                  <a:pt x="2936" y="1080"/>
                </a:lnTo>
                <a:lnTo>
                  <a:pt x="2929" y="1027"/>
                </a:lnTo>
                <a:lnTo>
                  <a:pt x="2918" y="974"/>
                </a:lnTo>
                <a:lnTo>
                  <a:pt x="2903" y="922"/>
                </a:lnTo>
                <a:lnTo>
                  <a:pt x="2882" y="871"/>
                </a:lnTo>
                <a:lnTo>
                  <a:pt x="2857" y="822"/>
                </a:lnTo>
                <a:lnTo>
                  <a:pt x="2828" y="774"/>
                </a:lnTo>
                <a:lnTo>
                  <a:pt x="2794" y="730"/>
                </a:lnTo>
                <a:lnTo>
                  <a:pt x="2756" y="688"/>
                </a:lnTo>
                <a:lnTo>
                  <a:pt x="2861" y="580"/>
                </a:lnTo>
                <a:close/>
                <a:moveTo>
                  <a:pt x="486" y="580"/>
                </a:moveTo>
                <a:lnTo>
                  <a:pt x="591" y="688"/>
                </a:lnTo>
                <a:lnTo>
                  <a:pt x="552" y="730"/>
                </a:lnTo>
                <a:lnTo>
                  <a:pt x="518" y="774"/>
                </a:lnTo>
                <a:lnTo>
                  <a:pt x="489" y="822"/>
                </a:lnTo>
                <a:lnTo>
                  <a:pt x="464" y="871"/>
                </a:lnTo>
                <a:lnTo>
                  <a:pt x="444" y="922"/>
                </a:lnTo>
                <a:lnTo>
                  <a:pt x="428" y="974"/>
                </a:lnTo>
                <a:lnTo>
                  <a:pt x="417" y="1027"/>
                </a:lnTo>
                <a:lnTo>
                  <a:pt x="410" y="1080"/>
                </a:lnTo>
                <a:lnTo>
                  <a:pt x="408" y="1134"/>
                </a:lnTo>
                <a:lnTo>
                  <a:pt x="410" y="1188"/>
                </a:lnTo>
                <a:lnTo>
                  <a:pt x="417" y="1242"/>
                </a:lnTo>
                <a:lnTo>
                  <a:pt x="428" y="1294"/>
                </a:lnTo>
                <a:lnTo>
                  <a:pt x="444" y="1347"/>
                </a:lnTo>
                <a:lnTo>
                  <a:pt x="464" y="1398"/>
                </a:lnTo>
                <a:lnTo>
                  <a:pt x="489" y="1446"/>
                </a:lnTo>
                <a:lnTo>
                  <a:pt x="518" y="1494"/>
                </a:lnTo>
                <a:lnTo>
                  <a:pt x="552" y="1539"/>
                </a:lnTo>
                <a:lnTo>
                  <a:pt x="591" y="1582"/>
                </a:lnTo>
                <a:lnTo>
                  <a:pt x="486" y="1688"/>
                </a:lnTo>
                <a:lnTo>
                  <a:pt x="440" y="1639"/>
                </a:lnTo>
                <a:lnTo>
                  <a:pt x="400" y="1586"/>
                </a:lnTo>
                <a:lnTo>
                  <a:pt x="365" y="1531"/>
                </a:lnTo>
                <a:lnTo>
                  <a:pt x="334" y="1473"/>
                </a:lnTo>
                <a:lnTo>
                  <a:pt x="309" y="1414"/>
                </a:lnTo>
                <a:lnTo>
                  <a:pt x="289" y="1353"/>
                </a:lnTo>
                <a:lnTo>
                  <a:pt x="274" y="1291"/>
                </a:lnTo>
                <a:lnTo>
                  <a:pt x="264" y="1229"/>
                </a:lnTo>
                <a:lnTo>
                  <a:pt x="259" y="1166"/>
                </a:lnTo>
                <a:lnTo>
                  <a:pt x="259" y="1102"/>
                </a:lnTo>
                <a:lnTo>
                  <a:pt x="264" y="1039"/>
                </a:lnTo>
                <a:lnTo>
                  <a:pt x="274" y="977"/>
                </a:lnTo>
                <a:lnTo>
                  <a:pt x="289" y="915"/>
                </a:lnTo>
                <a:lnTo>
                  <a:pt x="309" y="854"/>
                </a:lnTo>
                <a:lnTo>
                  <a:pt x="334" y="795"/>
                </a:lnTo>
                <a:lnTo>
                  <a:pt x="365" y="738"/>
                </a:lnTo>
                <a:lnTo>
                  <a:pt x="400" y="682"/>
                </a:lnTo>
                <a:lnTo>
                  <a:pt x="440" y="631"/>
                </a:lnTo>
                <a:lnTo>
                  <a:pt x="486" y="580"/>
                </a:lnTo>
                <a:close/>
                <a:moveTo>
                  <a:pt x="3044" y="396"/>
                </a:moveTo>
                <a:lnTo>
                  <a:pt x="3096" y="453"/>
                </a:lnTo>
                <a:lnTo>
                  <a:pt x="3143" y="513"/>
                </a:lnTo>
                <a:lnTo>
                  <a:pt x="3186" y="576"/>
                </a:lnTo>
                <a:lnTo>
                  <a:pt x="3224" y="640"/>
                </a:lnTo>
                <a:lnTo>
                  <a:pt x="3256" y="707"/>
                </a:lnTo>
                <a:lnTo>
                  <a:pt x="3284" y="775"/>
                </a:lnTo>
                <a:lnTo>
                  <a:pt x="3306" y="846"/>
                </a:lnTo>
                <a:lnTo>
                  <a:pt x="3324" y="917"/>
                </a:lnTo>
                <a:lnTo>
                  <a:pt x="3336" y="988"/>
                </a:lnTo>
                <a:lnTo>
                  <a:pt x="3344" y="1062"/>
                </a:lnTo>
                <a:lnTo>
                  <a:pt x="3346" y="1134"/>
                </a:lnTo>
                <a:lnTo>
                  <a:pt x="3344" y="1208"/>
                </a:lnTo>
                <a:lnTo>
                  <a:pt x="3336" y="1280"/>
                </a:lnTo>
                <a:lnTo>
                  <a:pt x="3324" y="1351"/>
                </a:lnTo>
                <a:lnTo>
                  <a:pt x="3306" y="1423"/>
                </a:lnTo>
                <a:lnTo>
                  <a:pt x="3284" y="1493"/>
                </a:lnTo>
                <a:lnTo>
                  <a:pt x="3256" y="1561"/>
                </a:lnTo>
                <a:lnTo>
                  <a:pt x="3224" y="1628"/>
                </a:lnTo>
                <a:lnTo>
                  <a:pt x="3186" y="1694"/>
                </a:lnTo>
                <a:lnTo>
                  <a:pt x="3143" y="1756"/>
                </a:lnTo>
                <a:lnTo>
                  <a:pt x="3096" y="1816"/>
                </a:lnTo>
                <a:lnTo>
                  <a:pt x="3044" y="1872"/>
                </a:lnTo>
                <a:lnTo>
                  <a:pt x="2938" y="1766"/>
                </a:lnTo>
                <a:lnTo>
                  <a:pt x="2986" y="1714"/>
                </a:lnTo>
                <a:lnTo>
                  <a:pt x="3028" y="1660"/>
                </a:lnTo>
                <a:lnTo>
                  <a:pt x="3064" y="1605"/>
                </a:lnTo>
                <a:lnTo>
                  <a:pt x="3098" y="1546"/>
                </a:lnTo>
                <a:lnTo>
                  <a:pt x="3126" y="1486"/>
                </a:lnTo>
                <a:lnTo>
                  <a:pt x="3149" y="1424"/>
                </a:lnTo>
                <a:lnTo>
                  <a:pt x="3168" y="1361"/>
                </a:lnTo>
                <a:lnTo>
                  <a:pt x="3182" y="1297"/>
                </a:lnTo>
                <a:lnTo>
                  <a:pt x="3191" y="1232"/>
                </a:lnTo>
                <a:lnTo>
                  <a:pt x="3197" y="1167"/>
                </a:lnTo>
                <a:lnTo>
                  <a:pt x="3197" y="1102"/>
                </a:lnTo>
                <a:lnTo>
                  <a:pt x="3191" y="1037"/>
                </a:lnTo>
                <a:lnTo>
                  <a:pt x="3182" y="972"/>
                </a:lnTo>
                <a:lnTo>
                  <a:pt x="3168" y="908"/>
                </a:lnTo>
                <a:lnTo>
                  <a:pt x="3149" y="845"/>
                </a:lnTo>
                <a:lnTo>
                  <a:pt x="3126" y="783"/>
                </a:lnTo>
                <a:lnTo>
                  <a:pt x="3097" y="723"/>
                </a:lnTo>
                <a:lnTo>
                  <a:pt x="3064" y="664"/>
                </a:lnTo>
                <a:lnTo>
                  <a:pt x="3028" y="608"/>
                </a:lnTo>
                <a:lnTo>
                  <a:pt x="2985" y="554"/>
                </a:lnTo>
                <a:lnTo>
                  <a:pt x="2937" y="502"/>
                </a:lnTo>
                <a:lnTo>
                  <a:pt x="3044" y="396"/>
                </a:lnTo>
                <a:close/>
                <a:moveTo>
                  <a:pt x="302" y="396"/>
                </a:moveTo>
                <a:lnTo>
                  <a:pt x="408" y="502"/>
                </a:lnTo>
                <a:lnTo>
                  <a:pt x="362" y="554"/>
                </a:lnTo>
                <a:lnTo>
                  <a:pt x="319" y="608"/>
                </a:lnTo>
                <a:lnTo>
                  <a:pt x="282" y="664"/>
                </a:lnTo>
                <a:lnTo>
                  <a:pt x="249" y="723"/>
                </a:lnTo>
                <a:lnTo>
                  <a:pt x="220" y="783"/>
                </a:lnTo>
                <a:lnTo>
                  <a:pt x="197" y="845"/>
                </a:lnTo>
                <a:lnTo>
                  <a:pt x="178" y="908"/>
                </a:lnTo>
                <a:lnTo>
                  <a:pt x="164" y="972"/>
                </a:lnTo>
                <a:lnTo>
                  <a:pt x="155" y="1037"/>
                </a:lnTo>
                <a:lnTo>
                  <a:pt x="150" y="1102"/>
                </a:lnTo>
                <a:lnTo>
                  <a:pt x="150" y="1167"/>
                </a:lnTo>
                <a:lnTo>
                  <a:pt x="155" y="1232"/>
                </a:lnTo>
                <a:lnTo>
                  <a:pt x="164" y="1297"/>
                </a:lnTo>
                <a:lnTo>
                  <a:pt x="178" y="1361"/>
                </a:lnTo>
                <a:lnTo>
                  <a:pt x="197" y="1424"/>
                </a:lnTo>
                <a:lnTo>
                  <a:pt x="220" y="1486"/>
                </a:lnTo>
                <a:lnTo>
                  <a:pt x="248" y="1546"/>
                </a:lnTo>
                <a:lnTo>
                  <a:pt x="281" y="1605"/>
                </a:lnTo>
                <a:lnTo>
                  <a:pt x="319" y="1660"/>
                </a:lnTo>
                <a:lnTo>
                  <a:pt x="361" y="1714"/>
                </a:lnTo>
                <a:lnTo>
                  <a:pt x="408" y="1766"/>
                </a:lnTo>
                <a:lnTo>
                  <a:pt x="302" y="1872"/>
                </a:lnTo>
                <a:lnTo>
                  <a:pt x="250" y="1816"/>
                </a:lnTo>
                <a:lnTo>
                  <a:pt x="203" y="1756"/>
                </a:lnTo>
                <a:lnTo>
                  <a:pt x="160" y="1694"/>
                </a:lnTo>
                <a:lnTo>
                  <a:pt x="123" y="1628"/>
                </a:lnTo>
                <a:lnTo>
                  <a:pt x="90" y="1561"/>
                </a:lnTo>
                <a:lnTo>
                  <a:pt x="62" y="1493"/>
                </a:lnTo>
                <a:lnTo>
                  <a:pt x="40" y="1423"/>
                </a:lnTo>
                <a:lnTo>
                  <a:pt x="23" y="1351"/>
                </a:lnTo>
                <a:lnTo>
                  <a:pt x="10" y="1280"/>
                </a:lnTo>
                <a:lnTo>
                  <a:pt x="2" y="1208"/>
                </a:lnTo>
                <a:lnTo>
                  <a:pt x="0" y="1138"/>
                </a:lnTo>
                <a:lnTo>
                  <a:pt x="0" y="1131"/>
                </a:lnTo>
                <a:lnTo>
                  <a:pt x="2" y="1062"/>
                </a:lnTo>
                <a:lnTo>
                  <a:pt x="10" y="988"/>
                </a:lnTo>
                <a:lnTo>
                  <a:pt x="23" y="917"/>
                </a:lnTo>
                <a:lnTo>
                  <a:pt x="40" y="846"/>
                </a:lnTo>
                <a:lnTo>
                  <a:pt x="62" y="775"/>
                </a:lnTo>
                <a:lnTo>
                  <a:pt x="90" y="707"/>
                </a:lnTo>
                <a:lnTo>
                  <a:pt x="123" y="640"/>
                </a:lnTo>
                <a:lnTo>
                  <a:pt x="160" y="576"/>
                </a:lnTo>
                <a:lnTo>
                  <a:pt x="203" y="513"/>
                </a:lnTo>
                <a:lnTo>
                  <a:pt x="250" y="453"/>
                </a:lnTo>
                <a:lnTo>
                  <a:pt x="302" y="396"/>
                </a:lnTo>
                <a:close/>
                <a:moveTo>
                  <a:pt x="1092" y="258"/>
                </a:moveTo>
                <a:lnTo>
                  <a:pt x="1092" y="2108"/>
                </a:lnTo>
                <a:lnTo>
                  <a:pt x="2254" y="2108"/>
                </a:lnTo>
                <a:lnTo>
                  <a:pt x="2254" y="258"/>
                </a:lnTo>
                <a:lnTo>
                  <a:pt x="1092" y="258"/>
                </a:lnTo>
                <a:close/>
                <a:moveTo>
                  <a:pt x="1503" y="118"/>
                </a:moveTo>
                <a:lnTo>
                  <a:pt x="1493" y="120"/>
                </a:lnTo>
                <a:lnTo>
                  <a:pt x="1486" y="127"/>
                </a:lnTo>
                <a:lnTo>
                  <a:pt x="1484" y="137"/>
                </a:lnTo>
                <a:lnTo>
                  <a:pt x="1486" y="147"/>
                </a:lnTo>
                <a:lnTo>
                  <a:pt x="1493" y="154"/>
                </a:lnTo>
                <a:lnTo>
                  <a:pt x="1503" y="157"/>
                </a:lnTo>
                <a:lnTo>
                  <a:pt x="1843" y="157"/>
                </a:lnTo>
                <a:lnTo>
                  <a:pt x="1853" y="154"/>
                </a:lnTo>
                <a:lnTo>
                  <a:pt x="1860" y="147"/>
                </a:lnTo>
                <a:lnTo>
                  <a:pt x="1863" y="137"/>
                </a:lnTo>
                <a:lnTo>
                  <a:pt x="1860" y="127"/>
                </a:lnTo>
                <a:lnTo>
                  <a:pt x="1853" y="120"/>
                </a:lnTo>
                <a:lnTo>
                  <a:pt x="1843" y="118"/>
                </a:lnTo>
                <a:lnTo>
                  <a:pt x="1503" y="118"/>
                </a:lnTo>
                <a:close/>
                <a:moveTo>
                  <a:pt x="1141" y="0"/>
                </a:moveTo>
                <a:lnTo>
                  <a:pt x="2205" y="0"/>
                </a:lnTo>
                <a:lnTo>
                  <a:pt x="2235" y="3"/>
                </a:lnTo>
                <a:lnTo>
                  <a:pt x="2261" y="10"/>
                </a:lnTo>
                <a:lnTo>
                  <a:pt x="2287" y="23"/>
                </a:lnTo>
                <a:lnTo>
                  <a:pt x="2309" y="38"/>
                </a:lnTo>
                <a:lnTo>
                  <a:pt x="2329" y="58"/>
                </a:lnTo>
                <a:lnTo>
                  <a:pt x="2344" y="81"/>
                </a:lnTo>
                <a:lnTo>
                  <a:pt x="2356" y="106"/>
                </a:lnTo>
                <a:lnTo>
                  <a:pt x="2364" y="133"/>
                </a:lnTo>
                <a:lnTo>
                  <a:pt x="2367" y="163"/>
                </a:lnTo>
                <a:lnTo>
                  <a:pt x="2367" y="2246"/>
                </a:lnTo>
                <a:lnTo>
                  <a:pt x="2364" y="2276"/>
                </a:lnTo>
                <a:lnTo>
                  <a:pt x="2356" y="2303"/>
                </a:lnTo>
                <a:lnTo>
                  <a:pt x="2344" y="2328"/>
                </a:lnTo>
                <a:lnTo>
                  <a:pt x="2329" y="2351"/>
                </a:lnTo>
                <a:lnTo>
                  <a:pt x="2309" y="2371"/>
                </a:lnTo>
                <a:lnTo>
                  <a:pt x="2287" y="2386"/>
                </a:lnTo>
                <a:lnTo>
                  <a:pt x="2261" y="2399"/>
                </a:lnTo>
                <a:lnTo>
                  <a:pt x="2235" y="2406"/>
                </a:lnTo>
                <a:lnTo>
                  <a:pt x="2205" y="2409"/>
                </a:lnTo>
                <a:lnTo>
                  <a:pt x="1141" y="2409"/>
                </a:lnTo>
                <a:lnTo>
                  <a:pt x="1113" y="2406"/>
                </a:lnTo>
                <a:lnTo>
                  <a:pt x="1085" y="2399"/>
                </a:lnTo>
                <a:lnTo>
                  <a:pt x="1060" y="2386"/>
                </a:lnTo>
                <a:lnTo>
                  <a:pt x="1038" y="2371"/>
                </a:lnTo>
                <a:lnTo>
                  <a:pt x="1018" y="2351"/>
                </a:lnTo>
                <a:lnTo>
                  <a:pt x="1002" y="2328"/>
                </a:lnTo>
                <a:lnTo>
                  <a:pt x="990" y="2303"/>
                </a:lnTo>
                <a:lnTo>
                  <a:pt x="983" y="2276"/>
                </a:lnTo>
                <a:lnTo>
                  <a:pt x="980" y="2246"/>
                </a:lnTo>
                <a:lnTo>
                  <a:pt x="980" y="163"/>
                </a:lnTo>
                <a:lnTo>
                  <a:pt x="983" y="133"/>
                </a:lnTo>
                <a:lnTo>
                  <a:pt x="990" y="106"/>
                </a:lnTo>
                <a:lnTo>
                  <a:pt x="1002" y="81"/>
                </a:lnTo>
                <a:lnTo>
                  <a:pt x="1018" y="58"/>
                </a:lnTo>
                <a:lnTo>
                  <a:pt x="1038" y="38"/>
                </a:lnTo>
                <a:lnTo>
                  <a:pt x="1060" y="23"/>
                </a:lnTo>
                <a:lnTo>
                  <a:pt x="1085" y="10"/>
                </a:lnTo>
                <a:lnTo>
                  <a:pt x="1113" y="3"/>
                </a:lnTo>
                <a:lnTo>
                  <a:pt x="11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9"/>
          <p:cNvGrpSpPr>
            <a:grpSpLocks noChangeAspect="1"/>
          </p:cNvGrpSpPr>
          <p:nvPr/>
        </p:nvGrpSpPr>
        <p:grpSpPr bwMode="auto">
          <a:xfrm>
            <a:off x="4213529" y="2606079"/>
            <a:ext cx="1074061" cy="710971"/>
            <a:chOff x="1348" y="362"/>
            <a:chExt cx="565" cy="374"/>
          </a:xfrm>
          <a:solidFill>
            <a:schemeClr val="bg1"/>
          </a:solidFill>
        </p:grpSpPr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446" y="362"/>
              <a:ext cx="467" cy="274"/>
            </a:xfrm>
            <a:custGeom>
              <a:avLst/>
              <a:gdLst>
                <a:gd name="T0" fmla="*/ 1139 w 2800"/>
                <a:gd name="T1" fmla="*/ 116 h 1641"/>
                <a:gd name="T2" fmla="*/ 122 w 2800"/>
                <a:gd name="T3" fmla="*/ 366 h 1641"/>
                <a:gd name="T4" fmla="*/ 116 w 2800"/>
                <a:gd name="T5" fmla="*/ 393 h 1641"/>
                <a:gd name="T6" fmla="*/ 161 w 2800"/>
                <a:gd name="T7" fmla="*/ 474 h 1641"/>
                <a:gd name="T8" fmla="*/ 242 w 2800"/>
                <a:gd name="T9" fmla="*/ 605 h 1641"/>
                <a:gd name="T10" fmla="*/ 345 w 2800"/>
                <a:gd name="T11" fmla="*/ 751 h 1641"/>
                <a:gd name="T12" fmla="*/ 472 w 2800"/>
                <a:gd name="T13" fmla="*/ 905 h 1641"/>
                <a:gd name="T14" fmla="*/ 620 w 2800"/>
                <a:gd name="T15" fmla="*/ 1060 h 1641"/>
                <a:gd name="T16" fmla="*/ 793 w 2800"/>
                <a:gd name="T17" fmla="*/ 1205 h 1641"/>
                <a:gd name="T18" fmla="*/ 989 w 2800"/>
                <a:gd name="T19" fmla="*/ 1335 h 1641"/>
                <a:gd name="T20" fmla="*/ 1210 w 2800"/>
                <a:gd name="T21" fmla="*/ 1439 h 1641"/>
                <a:gd name="T22" fmla="*/ 1453 w 2800"/>
                <a:gd name="T23" fmla="*/ 1510 h 1641"/>
                <a:gd name="T24" fmla="*/ 2485 w 2800"/>
                <a:gd name="T25" fmla="*/ 1068 h 1641"/>
                <a:gd name="T26" fmla="*/ 2341 w 2800"/>
                <a:gd name="T27" fmla="*/ 1034 h 1641"/>
                <a:gd name="T28" fmla="*/ 2177 w 2800"/>
                <a:gd name="T29" fmla="*/ 983 h 1641"/>
                <a:gd name="T30" fmla="*/ 2002 w 2800"/>
                <a:gd name="T31" fmla="*/ 909 h 1641"/>
                <a:gd name="T32" fmla="*/ 1822 w 2800"/>
                <a:gd name="T33" fmla="*/ 810 h 1641"/>
                <a:gd name="T34" fmla="*/ 1644 w 2800"/>
                <a:gd name="T35" fmla="*/ 681 h 1641"/>
                <a:gd name="T36" fmla="*/ 1476 w 2800"/>
                <a:gd name="T37" fmla="*/ 518 h 1641"/>
                <a:gd name="T38" fmla="*/ 1323 w 2800"/>
                <a:gd name="T39" fmla="*/ 319 h 1641"/>
                <a:gd name="T40" fmla="*/ 1224 w 2800"/>
                <a:gd name="T41" fmla="*/ 147 h 1641"/>
                <a:gd name="T42" fmla="*/ 1174 w 2800"/>
                <a:gd name="T43" fmla="*/ 116 h 1641"/>
                <a:gd name="T44" fmla="*/ 1171 w 2800"/>
                <a:gd name="T45" fmla="*/ 1 h 1641"/>
                <a:gd name="T46" fmla="*/ 1255 w 2800"/>
                <a:gd name="T47" fmla="*/ 27 h 1641"/>
                <a:gd name="T48" fmla="*/ 1322 w 2800"/>
                <a:gd name="T49" fmla="*/ 87 h 1641"/>
                <a:gd name="T50" fmla="*/ 1424 w 2800"/>
                <a:gd name="T51" fmla="*/ 262 h 1641"/>
                <a:gd name="T52" fmla="*/ 1573 w 2800"/>
                <a:gd name="T53" fmla="*/ 454 h 1641"/>
                <a:gd name="T54" fmla="*/ 1738 w 2800"/>
                <a:gd name="T55" fmla="*/ 608 h 1641"/>
                <a:gd name="T56" fmla="*/ 1910 w 2800"/>
                <a:gd name="T57" fmla="*/ 729 h 1641"/>
                <a:gd name="T58" fmla="*/ 2084 w 2800"/>
                <a:gd name="T59" fmla="*/ 821 h 1641"/>
                <a:gd name="T60" fmla="*/ 2252 w 2800"/>
                <a:gd name="T61" fmla="*/ 888 h 1641"/>
                <a:gd name="T62" fmla="*/ 2407 w 2800"/>
                <a:gd name="T63" fmla="*/ 934 h 1641"/>
                <a:gd name="T64" fmla="*/ 2541 w 2800"/>
                <a:gd name="T65" fmla="*/ 961 h 1641"/>
                <a:gd name="T66" fmla="*/ 2646 w 2800"/>
                <a:gd name="T67" fmla="*/ 977 h 1641"/>
                <a:gd name="T68" fmla="*/ 2716 w 2800"/>
                <a:gd name="T69" fmla="*/ 983 h 1641"/>
                <a:gd name="T70" fmla="*/ 2743 w 2800"/>
                <a:gd name="T71" fmla="*/ 985 h 1641"/>
                <a:gd name="T72" fmla="*/ 2784 w 2800"/>
                <a:gd name="T73" fmla="*/ 1003 h 1641"/>
                <a:gd name="T74" fmla="*/ 2800 w 2800"/>
                <a:gd name="T75" fmla="*/ 1047 h 1641"/>
                <a:gd name="T76" fmla="*/ 2780 w 2800"/>
                <a:gd name="T77" fmla="*/ 1086 h 1641"/>
                <a:gd name="T78" fmla="*/ 1561 w 2800"/>
                <a:gd name="T79" fmla="*/ 1640 h 1641"/>
                <a:gd name="T80" fmla="*/ 1542 w 2800"/>
                <a:gd name="T81" fmla="*/ 1641 h 1641"/>
                <a:gd name="T82" fmla="*/ 1279 w 2800"/>
                <a:gd name="T83" fmla="*/ 1585 h 1641"/>
                <a:gd name="T84" fmla="*/ 1041 w 2800"/>
                <a:gd name="T85" fmla="*/ 1492 h 1641"/>
                <a:gd name="T86" fmla="*/ 827 w 2800"/>
                <a:gd name="T87" fmla="*/ 1371 h 1641"/>
                <a:gd name="T88" fmla="*/ 638 w 2800"/>
                <a:gd name="T89" fmla="*/ 1229 h 1641"/>
                <a:gd name="T90" fmla="*/ 471 w 2800"/>
                <a:gd name="T91" fmla="*/ 1074 h 1641"/>
                <a:gd name="T92" fmla="*/ 328 w 2800"/>
                <a:gd name="T93" fmla="*/ 915 h 1641"/>
                <a:gd name="T94" fmla="*/ 209 w 2800"/>
                <a:gd name="T95" fmla="*/ 760 h 1641"/>
                <a:gd name="T96" fmla="*/ 112 w 2800"/>
                <a:gd name="T97" fmla="*/ 616 h 1641"/>
                <a:gd name="T98" fmla="*/ 38 w 2800"/>
                <a:gd name="T99" fmla="*/ 492 h 1641"/>
                <a:gd name="T100" fmla="*/ 1 w 2800"/>
                <a:gd name="T101" fmla="*/ 404 h 1641"/>
                <a:gd name="T102" fmla="*/ 11 w 2800"/>
                <a:gd name="T103" fmla="*/ 327 h 1641"/>
                <a:gd name="T104" fmla="*/ 64 w 2800"/>
                <a:gd name="T105" fmla="*/ 265 h 1641"/>
                <a:gd name="T106" fmla="*/ 1112 w 2800"/>
                <a:gd name="T107" fmla="*/ 5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00" h="1641">
                  <a:moveTo>
                    <a:pt x="1155" y="114"/>
                  </a:moveTo>
                  <a:lnTo>
                    <a:pt x="1147" y="114"/>
                  </a:lnTo>
                  <a:lnTo>
                    <a:pt x="1139" y="116"/>
                  </a:lnTo>
                  <a:lnTo>
                    <a:pt x="144" y="355"/>
                  </a:lnTo>
                  <a:lnTo>
                    <a:pt x="132" y="359"/>
                  </a:lnTo>
                  <a:lnTo>
                    <a:pt x="122" y="366"/>
                  </a:lnTo>
                  <a:lnTo>
                    <a:pt x="117" y="373"/>
                  </a:lnTo>
                  <a:lnTo>
                    <a:pt x="115" y="383"/>
                  </a:lnTo>
                  <a:lnTo>
                    <a:pt x="116" y="393"/>
                  </a:lnTo>
                  <a:lnTo>
                    <a:pt x="120" y="401"/>
                  </a:lnTo>
                  <a:lnTo>
                    <a:pt x="140" y="436"/>
                  </a:lnTo>
                  <a:lnTo>
                    <a:pt x="161" y="474"/>
                  </a:lnTo>
                  <a:lnTo>
                    <a:pt x="185" y="515"/>
                  </a:lnTo>
                  <a:lnTo>
                    <a:pt x="212" y="559"/>
                  </a:lnTo>
                  <a:lnTo>
                    <a:pt x="242" y="605"/>
                  </a:lnTo>
                  <a:lnTo>
                    <a:pt x="274" y="652"/>
                  </a:lnTo>
                  <a:lnTo>
                    <a:pt x="308" y="701"/>
                  </a:lnTo>
                  <a:lnTo>
                    <a:pt x="345" y="751"/>
                  </a:lnTo>
                  <a:lnTo>
                    <a:pt x="384" y="801"/>
                  </a:lnTo>
                  <a:lnTo>
                    <a:pt x="426" y="854"/>
                  </a:lnTo>
                  <a:lnTo>
                    <a:pt x="472" y="905"/>
                  </a:lnTo>
                  <a:lnTo>
                    <a:pt x="518" y="957"/>
                  </a:lnTo>
                  <a:lnTo>
                    <a:pt x="569" y="1009"/>
                  </a:lnTo>
                  <a:lnTo>
                    <a:pt x="620" y="1060"/>
                  </a:lnTo>
                  <a:lnTo>
                    <a:pt x="676" y="1110"/>
                  </a:lnTo>
                  <a:lnTo>
                    <a:pt x="733" y="1158"/>
                  </a:lnTo>
                  <a:lnTo>
                    <a:pt x="793" y="1205"/>
                  </a:lnTo>
                  <a:lnTo>
                    <a:pt x="856" y="1251"/>
                  </a:lnTo>
                  <a:lnTo>
                    <a:pt x="921" y="1294"/>
                  </a:lnTo>
                  <a:lnTo>
                    <a:pt x="989" y="1335"/>
                  </a:lnTo>
                  <a:lnTo>
                    <a:pt x="1060" y="1373"/>
                  </a:lnTo>
                  <a:lnTo>
                    <a:pt x="1134" y="1407"/>
                  </a:lnTo>
                  <a:lnTo>
                    <a:pt x="1210" y="1439"/>
                  </a:lnTo>
                  <a:lnTo>
                    <a:pt x="1288" y="1467"/>
                  </a:lnTo>
                  <a:lnTo>
                    <a:pt x="1370" y="1491"/>
                  </a:lnTo>
                  <a:lnTo>
                    <a:pt x="1453" y="1510"/>
                  </a:lnTo>
                  <a:lnTo>
                    <a:pt x="1540" y="1524"/>
                  </a:lnTo>
                  <a:lnTo>
                    <a:pt x="2527" y="1076"/>
                  </a:lnTo>
                  <a:lnTo>
                    <a:pt x="2485" y="1068"/>
                  </a:lnTo>
                  <a:lnTo>
                    <a:pt x="2440" y="1059"/>
                  </a:lnTo>
                  <a:lnTo>
                    <a:pt x="2391" y="1048"/>
                  </a:lnTo>
                  <a:lnTo>
                    <a:pt x="2341" y="1034"/>
                  </a:lnTo>
                  <a:lnTo>
                    <a:pt x="2288" y="1020"/>
                  </a:lnTo>
                  <a:lnTo>
                    <a:pt x="2234" y="1002"/>
                  </a:lnTo>
                  <a:lnTo>
                    <a:pt x="2177" y="983"/>
                  </a:lnTo>
                  <a:lnTo>
                    <a:pt x="2120" y="961"/>
                  </a:lnTo>
                  <a:lnTo>
                    <a:pt x="2061" y="937"/>
                  </a:lnTo>
                  <a:lnTo>
                    <a:pt x="2002" y="909"/>
                  </a:lnTo>
                  <a:lnTo>
                    <a:pt x="1942" y="879"/>
                  </a:lnTo>
                  <a:lnTo>
                    <a:pt x="1882" y="847"/>
                  </a:lnTo>
                  <a:lnTo>
                    <a:pt x="1822" y="810"/>
                  </a:lnTo>
                  <a:lnTo>
                    <a:pt x="1762" y="771"/>
                  </a:lnTo>
                  <a:lnTo>
                    <a:pt x="1703" y="728"/>
                  </a:lnTo>
                  <a:lnTo>
                    <a:pt x="1644" y="681"/>
                  </a:lnTo>
                  <a:lnTo>
                    <a:pt x="1587" y="631"/>
                  </a:lnTo>
                  <a:lnTo>
                    <a:pt x="1531" y="577"/>
                  </a:lnTo>
                  <a:lnTo>
                    <a:pt x="1476" y="518"/>
                  </a:lnTo>
                  <a:lnTo>
                    <a:pt x="1423" y="457"/>
                  </a:lnTo>
                  <a:lnTo>
                    <a:pt x="1372" y="390"/>
                  </a:lnTo>
                  <a:lnTo>
                    <a:pt x="1323" y="319"/>
                  </a:lnTo>
                  <a:lnTo>
                    <a:pt x="1278" y="244"/>
                  </a:lnTo>
                  <a:lnTo>
                    <a:pt x="1235" y="164"/>
                  </a:lnTo>
                  <a:lnTo>
                    <a:pt x="1224" y="147"/>
                  </a:lnTo>
                  <a:lnTo>
                    <a:pt x="1210" y="134"/>
                  </a:lnTo>
                  <a:lnTo>
                    <a:pt x="1192" y="124"/>
                  </a:lnTo>
                  <a:lnTo>
                    <a:pt x="1174" y="116"/>
                  </a:lnTo>
                  <a:lnTo>
                    <a:pt x="1155" y="114"/>
                  </a:lnTo>
                  <a:close/>
                  <a:moveTo>
                    <a:pt x="1141" y="0"/>
                  </a:moveTo>
                  <a:lnTo>
                    <a:pt x="1171" y="1"/>
                  </a:lnTo>
                  <a:lnTo>
                    <a:pt x="1200" y="5"/>
                  </a:lnTo>
                  <a:lnTo>
                    <a:pt x="1228" y="14"/>
                  </a:lnTo>
                  <a:lnTo>
                    <a:pt x="1255" y="27"/>
                  </a:lnTo>
                  <a:lnTo>
                    <a:pt x="1281" y="44"/>
                  </a:lnTo>
                  <a:lnTo>
                    <a:pt x="1304" y="63"/>
                  </a:lnTo>
                  <a:lnTo>
                    <a:pt x="1322" y="87"/>
                  </a:lnTo>
                  <a:lnTo>
                    <a:pt x="1339" y="112"/>
                  </a:lnTo>
                  <a:lnTo>
                    <a:pt x="1380" y="189"/>
                  </a:lnTo>
                  <a:lnTo>
                    <a:pt x="1424" y="262"/>
                  </a:lnTo>
                  <a:lnTo>
                    <a:pt x="1472" y="331"/>
                  </a:lnTo>
                  <a:lnTo>
                    <a:pt x="1521" y="394"/>
                  </a:lnTo>
                  <a:lnTo>
                    <a:pt x="1573" y="454"/>
                  </a:lnTo>
                  <a:lnTo>
                    <a:pt x="1626" y="509"/>
                  </a:lnTo>
                  <a:lnTo>
                    <a:pt x="1681" y="560"/>
                  </a:lnTo>
                  <a:lnTo>
                    <a:pt x="1738" y="608"/>
                  </a:lnTo>
                  <a:lnTo>
                    <a:pt x="1794" y="652"/>
                  </a:lnTo>
                  <a:lnTo>
                    <a:pt x="1852" y="692"/>
                  </a:lnTo>
                  <a:lnTo>
                    <a:pt x="1910" y="729"/>
                  </a:lnTo>
                  <a:lnTo>
                    <a:pt x="1969" y="762"/>
                  </a:lnTo>
                  <a:lnTo>
                    <a:pt x="2026" y="793"/>
                  </a:lnTo>
                  <a:lnTo>
                    <a:pt x="2084" y="821"/>
                  </a:lnTo>
                  <a:lnTo>
                    <a:pt x="2142" y="846"/>
                  </a:lnTo>
                  <a:lnTo>
                    <a:pt x="2198" y="868"/>
                  </a:lnTo>
                  <a:lnTo>
                    <a:pt x="2252" y="888"/>
                  </a:lnTo>
                  <a:lnTo>
                    <a:pt x="2306" y="905"/>
                  </a:lnTo>
                  <a:lnTo>
                    <a:pt x="2357" y="920"/>
                  </a:lnTo>
                  <a:lnTo>
                    <a:pt x="2407" y="934"/>
                  </a:lnTo>
                  <a:lnTo>
                    <a:pt x="2454" y="944"/>
                  </a:lnTo>
                  <a:lnTo>
                    <a:pt x="2499" y="954"/>
                  </a:lnTo>
                  <a:lnTo>
                    <a:pt x="2541" y="961"/>
                  </a:lnTo>
                  <a:lnTo>
                    <a:pt x="2579" y="969"/>
                  </a:lnTo>
                  <a:lnTo>
                    <a:pt x="2615" y="974"/>
                  </a:lnTo>
                  <a:lnTo>
                    <a:pt x="2646" y="977"/>
                  </a:lnTo>
                  <a:lnTo>
                    <a:pt x="2674" y="980"/>
                  </a:lnTo>
                  <a:lnTo>
                    <a:pt x="2698" y="982"/>
                  </a:lnTo>
                  <a:lnTo>
                    <a:pt x="2716" y="983"/>
                  </a:lnTo>
                  <a:lnTo>
                    <a:pt x="2730" y="984"/>
                  </a:lnTo>
                  <a:lnTo>
                    <a:pt x="2739" y="985"/>
                  </a:lnTo>
                  <a:lnTo>
                    <a:pt x="2743" y="985"/>
                  </a:lnTo>
                  <a:lnTo>
                    <a:pt x="2758" y="987"/>
                  </a:lnTo>
                  <a:lnTo>
                    <a:pt x="2773" y="993"/>
                  </a:lnTo>
                  <a:lnTo>
                    <a:pt x="2784" y="1003"/>
                  </a:lnTo>
                  <a:lnTo>
                    <a:pt x="2793" y="1016"/>
                  </a:lnTo>
                  <a:lnTo>
                    <a:pt x="2799" y="1030"/>
                  </a:lnTo>
                  <a:lnTo>
                    <a:pt x="2800" y="1047"/>
                  </a:lnTo>
                  <a:lnTo>
                    <a:pt x="2796" y="1061"/>
                  </a:lnTo>
                  <a:lnTo>
                    <a:pt x="2790" y="1075"/>
                  </a:lnTo>
                  <a:lnTo>
                    <a:pt x="2780" y="1086"/>
                  </a:lnTo>
                  <a:lnTo>
                    <a:pt x="2767" y="1095"/>
                  </a:lnTo>
                  <a:lnTo>
                    <a:pt x="1573" y="1636"/>
                  </a:lnTo>
                  <a:lnTo>
                    <a:pt x="1561" y="1640"/>
                  </a:lnTo>
                  <a:lnTo>
                    <a:pt x="1549" y="1641"/>
                  </a:lnTo>
                  <a:lnTo>
                    <a:pt x="1545" y="1641"/>
                  </a:lnTo>
                  <a:lnTo>
                    <a:pt x="1542" y="1641"/>
                  </a:lnTo>
                  <a:lnTo>
                    <a:pt x="1451" y="1627"/>
                  </a:lnTo>
                  <a:lnTo>
                    <a:pt x="1364" y="1607"/>
                  </a:lnTo>
                  <a:lnTo>
                    <a:pt x="1279" y="1585"/>
                  </a:lnTo>
                  <a:lnTo>
                    <a:pt x="1197" y="1557"/>
                  </a:lnTo>
                  <a:lnTo>
                    <a:pt x="1117" y="1526"/>
                  </a:lnTo>
                  <a:lnTo>
                    <a:pt x="1041" y="1492"/>
                  </a:lnTo>
                  <a:lnTo>
                    <a:pt x="967" y="1454"/>
                  </a:lnTo>
                  <a:lnTo>
                    <a:pt x="895" y="1414"/>
                  </a:lnTo>
                  <a:lnTo>
                    <a:pt x="827" y="1371"/>
                  </a:lnTo>
                  <a:lnTo>
                    <a:pt x="761" y="1325"/>
                  </a:lnTo>
                  <a:lnTo>
                    <a:pt x="698" y="1277"/>
                  </a:lnTo>
                  <a:lnTo>
                    <a:pt x="638" y="1229"/>
                  </a:lnTo>
                  <a:lnTo>
                    <a:pt x="579" y="1178"/>
                  </a:lnTo>
                  <a:lnTo>
                    <a:pt x="524" y="1126"/>
                  </a:lnTo>
                  <a:lnTo>
                    <a:pt x="471" y="1074"/>
                  </a:lnTo>
                  <a:lnTo>
                    <a:pt x="421" y="1022"/>
                  </a:lnTo>
                  <a:lnTo>
                    <a:pt x="374" y="969"/>
                  </a:lnTo>
                  <a:lnTo>
                    <a:pt x="328" y="915"/>
                  </a:lnTo>
                  <a:lnTo>
                    <a:pt x="286" y="863"/>
                  </a:lnTo>
                  <a:lnTo>
                    <a:pt x="246" y="812"/>
                  </a:lnTo>
                  <a:lnTo>
                    <a:pt x="209" y="760"/>
                  </a:lnTo>
                  <a:lnTo>
                    <a:pt x="174" y="710"/>
                  </a:lnTo>
                  <a:lnTo>
                    <a:pt x="142" y="663"/>
                  </a:lnTo>
                  <a:lnTo>
                    <a:pt x="112" y="616"/>
                  </a:lnTo>
                  <a:lnTo>
                    <a:pt x="85" y="573"/>
                  </a:lnTo>
                  <a:lnTo>
                    <a:pt x="60" y="531"/>
                  </a:lnTo>
                  <a:lnTo>
                    <a:pt x="38" y="492"/>
                  </a:lnTo>
                  <a:lnTo>
                    <a:pt x="18" y="456"/>
                  </a:lnTo>
                  <a:lnTo>
                    <a:pt x="7" y="430"/>
                  </a:lnTo>
                  <a:lnTo>
                    <a:pt x="1" y="404"/>
                  </a:lnTo>
                  <a:lnTo>
                    <a:pt x="0" y="378"/>
                  </a:lnTo>
                  <a:lnTo>
                    <a:pt x="3" y="351"/>
                  </a:lnTo>
                  <a:lnTo>
                    <a:pt x="11" y="327"/>
                  </a:lnTo>
                  <a:lnTo>
                    <a:pt x="24" y="303"/>
                  </a:lnTo>
                  <a:lnTo>
                    <a:pt x="42" y="283"/>
                  </a:lnTo>
                  <a:lnTo>
                    <a:pt x="64" y="265"/>
                  </a:lnTo>
                  <a:lnTo>
                    <a:pt x="88" y="252"/>
                  </a:lnTo>
                  <a:lnTo>
                    <a:pt x="116" y="243"/>
                  </a:lnTo>
                  <a:lnTo>
                    <a:pt x="1112" y="5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1348" y="716"/>
              <a:ext cx="351" cy="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704" y="626"/>
              <a:ext cx="199" cy="110"/>
            </a:xfrm>
            <a:custGeom>
              <a:avLst/>
              <a:gdLst>
                <a:gd name="T0" fmla="*/ 1193 w 1193"/>
                <a:gd name="T1" fmla="*/ 0 h 658"/>
                <a:gd name="T2" fmla="*/ 1193 w 1193"/>
                <a:gd name="T3" fmla="*/ 121 h 658"/>
                <a:gd name="T4" fmla="*/ 0 w 1193"/>
                <a:gd name="T5" fmla="*/ 658 h 658"/>
                <a:gd name="T6" fmla="*/ 0 w 1193"/>
                <a:gd name="T7" fmla="*/ 537 h 658"/>
                <a:gd name="T8" fmla="*/ 1193 w 1193"/>
                <a:gd name="T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658">
                  <a:moveTo>
                    <a:pt x="1193" y="0"/>
                  </a:moveTo>
                  <a:lnTo>
                    <a:pt x="1193" y="121"/>
                  </a:lnTo>
                  <a:lnTo>
                    <a:pt x="0" y="658"/>
                  </a:lnTo>
                  <a:lnTo>
                    <a:pt x="0" y="537"/>
                  </a:lnTo>
                  <a:lnTo>
                    <a:pt x="1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1348" y="619"/>
              <a:ext cx="555" cy="89"/>
            </a:xfrm>
            <a:custGeom>
              <a:avLst/>
              <a:gdLst>
                <a:gd name="T0" fmla="*/ 3020 w 3330"/>
                <a:gd name="T1" fmla="*/ 0 h 536"/>
                <a:gd name="T2" fmla="*/ 3330 w 3330"/>
                <a:gd name="T3" fmla="*/ 0 h 536"/>
                <a:gd name="T4" fmla="*/ 2109 w 3330"/>
                <a:gd name="T5" fmla="*/ 536 h 536"/>
                <a:gd name="T6" fmla="*/ 0 w 3330"/>
                <a:gd name="T7" fmla="*/ 536 h 536"/>
                <a:gd name="T8" fmla="*/ 795 w 3330"/>
                <a:gd name="T9" fmla="*/ 217 h 536"/>
                <a:gd name="T10" fmla="*/ 871 w 3330"/>
                <a:gd name="T11" fmla="*/ 243 h 536"/>
                <a:gd name="T12" fmla="*/ 953 w 3330"/>
                <a:gd name="T13" fmla="*/ 267 h 536"/>
                <a:gd name="T14" fmla="*/ 1037 w 3330"/>
                <a:gd name="T15" fmla="*/ 291 h 536"/>
                <a:gd name="T16" fmla="*/ 1125 w 3330"/>
                <a:gd name="T17" fmla="*/ 313 h 536"/>
                <a:gd name="T18" fmla="*/ 1218 w 3330"/>
                <a:gd name="T19" fmla="*/ 334 h 536"/>
                <a:gd name="T20" fmla="*/ 1313 w 3330"/>
                <a:gd name="T21" fmla="*/ 353 h 536"/>
                <a:gd name="T22" fmla="*/ 1413 w 3330"/>
                <a:gd name="T23" fmla="*/ 370 h 536"/>
                <a:gd name="T24" fmla="*/ 1516 w 3330"/>
                <a:gd name="T25" fmla="*/ 385 h 536"/>
                <a:gd name="T26" fmla="*/ 1624 w 3330"/>
                <a:gd name="T27" fmla="*/ 399 h 536"/>
                <a:gd name="T28" fmla="*/ 1735 w 3330"/>
                <a:gd name="T29" fmla="*/ 409 h 536"/>
                <a:gd name="T30" fmla="*/ 1849 w 3330"/>
                <a:gd name="T31" fmla="*/ 417 h 536"/>
                <a:gd name="T32" fmla="*/ 1969 w 3330"/>
                <a:gd name="T33" fmla="*/ 421 h 536"/>
                <a:gd name="T34" fmla="*/ 2091 w 3330"/>
                <a:gd name="T35" fmla="*/ 423 h 536"/>
                <a:gd name="T36" fmla="*/ 2130 w 3330"/>
                <a:gd name="T37" fmla="*/ 423 h 536"/>
                <a:gd name="T38" fmla="*/ 3020 w 3330"/>
                <a:gd name="T3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0" h="536">
                  <a:moveTo>
                    <a:pt x="3020" y="0"/>
                  </a:moveTo>
                  <a:lnTo>
                    <a:pt x="3330" y="0"/>
                  </a:lnTo>
                  <a:lnTo>
                    <a:pt x="2109" y="536"/>
                  </a:lnTo>
                  <a:lnTo>
                    <a:pt x="0" y="536"/>
                  </a:lnTo>
                  <a:lnTo>
                    <a:pt x="795" y="217"/>
                  </a:lnTo>
                  <a:lnTo>
                    <a:pt x="871" y="243"/>
                  </a:lnTo>
                  <a:lnTo>
                    <a:pt x="953" y="267"/>
                  </a:lnTo>
                  <a:lnTo>
                    <a:pt x="1037" y="291"/>
                  </a:lnTo>
                  <a:lnTo>
                    <a:pt x="1125" y="313"/>
                  </a:lnTo>
                  <a:lnTo>
                    <a:pt x="1218" y="334"/>
                  </a:lnTo>
                  <a:lnTo>
                    <a:pt x="1313" y="353"/>
                  </a:lnTo>
                  <a:lnTo>
                    <a:pt x="1413" y="370"/>
                  </a:lnTo>
                  <a:lnTo>
                    <a:pt x="1516" y="385"/>
                  </a:lnTo>
                  <a:lnTo>
                    <a:pt x="1624" y="399"/>
                  </a:lnTo>
                  <a:lnTo>
                    <a:pt x="1735" y="409"/>
                  </a:lnTo>
                  <a:lnTo>
                    <a:pt x="1849" y="417"/>
                  </a:lnTo>
                  <a:lnTo>
                    <a:pt x="1969" y="421"/>
                  </a:lnTo>
                  <a:lnTo>
                    <a:pt x="2091" y="423"/>
                  </a:lnTo>
                  <a:lnTo>
                    <a:pt x="2130" y="423"/>
                  </a:lnTo>
                  <a:lnTo>
                    <a:pt x="3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1380" y="525"/>
              <a:ext cx="517" cy="145"/>
            </a:xfrm>
            <a:custGeom>
              <a:avLst/>
              <a:gdLst>
                <a:gd name="T0" fmla="*/ 669 w 3105"/>
                <a:gd name="T1" fmla="*/ 0 h 870"/>
                <a:gd name="T2" fmla="*/ 711 w 3105"/>
                <a:gd name="T3" fmla="*/ 51 h 870"/>
                <a:gd name="T4" fmla="*/ 755 w 3105"/>
                <a:gd name="T5" fmla="*/ 103 h 870"/>
                <a:gd name="T6" fmla="*/ 803 w 3105"/>
                <a:gd name="T7" fmla="*/ 156 h 870"/>
                <a:gd name="T8" fmla="*/ 852 w 3105"/>
                <a:gd name="T9" fmla="*/ 207 h 870"/>
                <a:gd name="T10" fmla="*/ 905 w 3105"/>
                <a:gd name="T11" fmla="*/ 258 h 870"/>
                <a:gd name="T12" fmla="*/ 959 w 3105"/>
                <a:gd name="T13" fmla="*/ 308 h 870"/>
                <a:gd name="T14" fmla="*/ 1017 w 3105"/>
                <a:gd name="T15" fmla="*/ 358 h 870"/>
                <a:gd name="T16" fmla="*/ 1077 w 3105"/>
                <a:gd name="T17" fmla="*/ 406 h 870"/>
                <a:gd name="T18" fmla="*/ 1140 w 3105"/>
                <a:gd name="T19" fmla="*/ 453 h 870"/>
                <a:gd name="T20" fmla="*/ 1205 w 3105"/>
                <a:gd name="T21" fmla="*/ 497 h 870"/>
                <a:gd name="T22" fmla="*/ 1273 w 3105"/>
                <a:gd name="T23" fmla="*/ 539 h 870"/>
                <a:gd name="T24" fmla="*/ 1344 w 3105"/>
                <a:gd name="T25" fmla="*/ 579 h 870"/>
                <a:gd name="T26" fmla="*/ 1417 w 3105"/>
                <a:gd name="T27" fmla="*/ 616 h 870"/>
                <a:gd name="T28" fmla="*/ 1493 w 3105"/>
                <a:gd name="T29" fmla="*/ 650 h 870"/>
                <a:gd name="T30" fmla="*/ 1572 w 3105"/>
                <a:gd name="T31" fmla="*/ 681 h 870"/>
                <a:gd name="T32" fmla="*/ 1653 w 3105"/>
                <a:gd name="T33" fmla="*/ 707 h 870"/>
                <a:gd name="T34" fmla="*/ 1738 w 3105"/>
                <a:gd name="T35" fmla="*/ 730 h 870"/>
                <a:gd name="T36" fmla="*/ 1824 w 3105"/>
                <a:gd name="T37" fmla="*/ 749 h 870"/>
                <a:gd name="T38" fmla="*/ 1914 w 3105"/>
                <a:gd name="T39" fmla="*/ 763 h 870"/>
                <a:gd name="T40" fmla="*/ 1931 w 3105"/>
                <a:gd name="T41" fmla="*/ 766 h 870"/>
                <a:gd name="T42" fmla="*/ 2937 w 3105"/>
                <a:gd name="T43" fmla="*/ 308 h 870"/>
                <a:gd name="T44" fmla="*/ 2979 w 3105"/>
                <a:gd name="T45" fmla="*/ 309 h 870"/>
                <a:gd name="T46" fmla="*/ 3016 w 3105"/>
                <a:gd name="T47" fmla="*/ 311 h 870"/>
                <a:gd name="T48" fmla="*/ 3047 w 3105"/>
                <a:gd name="T49" fmla="*/ 311 h 870"/>
                <a:gd name="T50" fmla="*/ 3072 w 3105"/>
                <a:gd name="T51" fmla="*/ 312 h 870"/>
                <a:gd name="T52" fmla="*/ 3089 w 3105"/>
                <a:gd name="T53" fmla="*/ 312 h 870"/>
                <a:gd name="T54" fmla="*/ 3101 w 3105"/>
                <a:gd name="T55" fmla="*/ 312 h 870"/>
                <a:gd name="T56" fmla="*/ 3105 w 3105"/>
                <a:gd name="T57" fmla="*/ 312 h 870"/>
                <a:gd name="T58" fmla="*/ 1926 w 3105"/>
                <a:gd name="T59" fmla="*/ 870 h 870"/>
                <a:gd name="T60" fmla="*/ 1797 w 3105"/>
                <a:gd name="T61" fmla="*/ 869 h 870"/>
                <a:gd name="T62" fmla="*/ 1671 w 3105"/>
                <a:gd name="T63" fmla="*/ 864 h 870"/>
                <a:gd name="T64" fmla="*/ 1549 w 3105"/>
                <a:gd name="T65" fmla="*/ 856 h 870"/>
                <a:gd name="T66" fmla="*/ 1432 w 3105"/>
                <a:gd name="T67" fmla="*/ 845 h 870"/>
                <a:gd name="T68" fmla="*/ 1319 w 3105"/>
                <a:gd name="T69" fmla="*/ 831 h 870"/>
                <a:gd name="T70" fmla="*/ 1210 w 3105"/>
                <a:gd name="T71" fmla="*/ 814 h 870"/>
                <a:gd name="T72" fmla="*/ 1106 w 3105"/>
                <a:gd name="T73" fmla="*/ 796 h 870"/>
                <a:gd name="T74" fmla="*/ 1006 w 3105"/>
                <a:gd name="T75" fmla="*/ 774 h 870"/>
                <a:gd name="T76" fmla="*/ 910 w 3105"/>
                <a:gd name="T77" fmla="*/ 751 h 870"/>
                <a:gd name="T78" fmla="*/ 818 w 3105"/>
                <a:gd name="T79" fmla="*/ 727 h 870"/>
                <a:gd name="T80" fmla="*/ 731 w 3105"/>
                <a:gd name="T81" fmla="*/ 701 h 870"/>
                <a:gd name="T82" fmla="*/ 648 w 3105"/>
                <a:gd name="T83" fmla="*/ 675 h 870"/>
                <a:gd name="T84" fmla="*/ 570 w 3105"/>
                <a:gd name="T85" fmla="*/ 648 h 870"/>
                <a:gd name="T86" fmla="*/ 497 w 3105"/>
                <a:gd name="T87" fmla="*/ 620 h 870"/>
                <a:gd name="T88" fmla="*/ 426 w 3105"/>
                <a:gd name="T89" fmla="*/ 591 h 870"/>
                <a:gd name="T90" fmla="*/ 363 w 3105"/>
                <a:gd name="T91" fmla="*/ 564 h 870"/>
                <a:gd name="T92" fmla="*/ 302 w 3105"/>
                <a:gd name="T93" fmla="*/ 536 h 870"/>
                <a:gd name="T94" fmla="*/ 246 w 3105"/>
                <a:gd name="T95" fmla="*/ 509 h 870"/>
                <a:gd name="T96" fmla="*/ 195 w 3105"/>
                <a:gd name="T97" fmla="*/ 483 h 870"/>
                <a:gd name="T98" fmla="*/ 148 w 3105"/>
                <a:gd name="T99" fmla="*/ 458 h 870"/>
                <a:gd name="T100" fmla="*/ 107 w 3105"/>
                <a:gd name="T101" fmla="*/ 435 h 870"/>
                <a:gd name="T102" fmla="*/ 70 w 3105"/>
                <a:gd name="T103" fmla="*/ 413 h 870"/>
                <a:gd name="T104" fmla="*/ 37 w 3105"/>
                <a:gd name="T105" fmla="*/ 393 h 870"/>
                <a:gd name="T106" fmla="*/ 19 w 3105"/>
                <a:gd name="T107" fmla="*/ 379 h 870"/>
                <a:gd name="T108" fmla="*/ 7 w 3105"/>
                <a:gd name="T109" fmla="*/ 365 h 870"/>
                <a:gd name="T110" fmla="*/ 1 w 3105"/>
                <a:gd name="T111" fmla="*/ 349 h 870"/>
                <a:gd name="T112" fmla="*/ 0 w 3105"/>
                <a:gd name="T113" fmla="*/ 333 h 870"/>
                <a:gd name="T114" fmla="*/ 4 w 3105"/>
                <a:gd name="T115" fmla="*/ 319 h 870"/>
                <a:gd name="T116" fmla="*/ 13 w 3105"/>
                <a:gd name="T117" fmla="*/ 304 h 870"/>
                <a:gd name="T118" fmla="*/ 28 w 3105"/>
                <a:gd name="T119" fmla="*/ 291 h 870"/>
                <a:gd name="T120" fmla="*/ 47 w 3105"/>
                <a:gd name="T121" fmla="*/ 280 h 870"/>
                <a:gd name="T122" fmla="*/ 669 w 3105"/>
                <a:gd name="T12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05" h="870">
                  <a:moveTo>
                    <a:pt x="669" y="0"/>
                  </a:moveTo>
                  <a:lnTo>
                    <a:pt x="711" y="51"/>
                  </a:lnTo>
                  <a:lnTo>
                    <a:pt x="755" y="103"/>
                  </a:lnTo>
                  <a:lnTo>
                    <a:pt x="803" y="156"/>
                  </a:lnTo>
                  <a:lnTo>
                    <a:pt x="852" y="207"/>
                  </a:lnTo>
                  <a:lnTo>
                    <a:pt x="905" y="258"/>
                  </a:lnTo>
                  <a:lnTo>
                    <a:pt x="959" y="308"/>
                  </a:lnTo>
                  <a:lnTo>
                    <a:pt x="1017" y="358"/>
                  </a:lnTo>
                  <a:lnTo>
                    <a:pt x="1077" y="406"/>
                  </a:lnTo>
                  <a:lnTo>
                    <a:pt x="1140" y="453"/>
                  </a:lnTo>
                  <a:lnTo>
                    <a:pt x="1205" y="497"/>
                  </a:lnTo>
                  <a:lnTo>
                    <a:pt x="1273" y="539"/>
                  </a:lnTo>
                  <a:lnTo>
                    <a:pt x="1344" y="579"/>
                  </a:lnTo>
                  <a:lnTo>
                    <a:pt x="1417" y="616"/>
                  </a:lnTo>
                  <a:lnTo>
                    <a:pt x="1493" y="650"/>
                  </a:lnTo>
                  <a:lnTo>
                    <a:pt x="1572" y="681"/>
                  </a:lnTo>
                  <a:lnTo>
                    <a:pt x="1653" y="707"/>
                  </a:lnTo>
                  <a:lnTo>
                    <a:pt x="1738" y="730"/>
                  </a:lnTo>
                  <a:lnTo>
                    <a:pt x="1824" y="749"/>
                  </a:lnTo>
                  <a:lnTo>
                    <a:pt x="1914" y="763"/>
                  </a:lnTo>
                  <a:lnTo>
                    <a:pt x="1931" y="766"/>
                  </a:lnTo>
                  <a:lnTo>
                    <a:pt x="2937" y="308"/>
                  </a:lnTo>
                  <a:lnTo>
                    <a:pt x="2979" y="309"/>
                  </a:lnTo>
                  <a:lnTo>
                    <a:pt x="3016" y="311"/>
                  </a:lnTo>
                  <a:lnTo>
                    <a:pt x="3047" y="311"/>
                  </a:lnTo>
                  <a:lnTo>
                    <a:pt x="3072" y="312"/>
                  </a:lnTo>
                  <a:lnTo>
                    <a:pt x="3089" y="312"/>
                  </a:lnTo>
                  <a:lnTo>
                    <a:pt x="3101" y="312"/>
                  </a:lnTo>
                  <a:lnTo>
                    <a:pt x="3105" y="312"/>
                  </a:lnTo>
                  <a:lnTo>
                    <a:pt x="1926" y="870"/>
                  </a:lnTo>
                  <a:lnTo>
                    <a:pt x="1797" y="869"/>
                  </a:lnTo>
                  <a:lnTo>
                    <a:pt x="1671" y="864"/>
                  </a:lnTo>
                  <a:lnTo>
                    <a:pt x="1549" y="856"/>
                  </a:lnTo>
                  <a:lnTo>
                    <a:pt x="1432" y="845"/>
                  </a:lnTo>
                  <a:lnTo>
                    <a:pt x="1319" y="831"/>
                  </a:lnTo>
                  <a:lnTo>
                    <a:pt x="1210" y="814"/>
                  </a:lnTo>
                  <a:lnTo>
                    <a:pt x="1106" y="796"/>
                  </a:lnTo>
                  <a:lnTo>
                    <a:pt x="1006" y="774"/>
                  </a:lnTo>
                  <a:lnTo>
                    <a:pt x="910" y="751"/>
                  </a:lnTo>
                  <a:lnTo>
                    <a:pt x="818" y="727"/>
                  </a:lnTo>
                  <a:lnTo>
                    <a:pt x="731" y="701"/>
                  </a:lnTo>
                  <a:lnTo>
                    <a:pt x="648" y="675"/>
                  </a:lnTo>
                  <a:lnTo>
                    <a:pt x="570" y="648"/>
                  </a:lnTo>
                  <a:lnTo>
                    <a:pt x="497" y="620"/>
                  </a:lnTo>
                  <a:lnTo>
                    <a:pt x="426" y="591"/>
                  </a:lnTo>
                  <a:lnTo>
                    <a:pt x="363" y="564"/>
                  </a:lnTo>
                  <a:lnTo>
                    <a:pt x="302" y="536"/>
                  </a:lnTo>
                  <a:lnTo>
                    <a:pt x="246" y="509"/>
                  </a:lnTo>
                  <a:lnTo>
                    <a:pt x="195" y="483"/>
                  </a:lnTo>
                  <a:lnTo>
                    <a:pt x="148" y="458"/>
                  </a:lnTo>
                  <a:lnTo>
                    <a:pt x="107" y="435"/>
                  </a:lnTo>
                  <a:lnTo>
                    <a:pt x="70" y="413"/>
                  </a:lnTo>
                  <a:lnTo>
                    <a:pt x="37" y="393"/>
                  </a:lnTo>
                  <a:lnTo>
                    <a:pt x="19" y="379"/>
                  </a:lnTo>
                  <a:lnTo>
                    <a:pt x="7" y="365"/>
                  </a:lnTo>
                  <a:lnTo>
                    <a:pt x="1" y="349"/>
                  </a:lnTo>
                  <a:lnTo>
                    <a:pt x="0" y="333"/>
                  </a:lnTo>
                  <a:lnTo>
                    <a:pt x="4" y="319"/>
                  </a:lnTo>
                  <a:lnTo>
                    <a:pt x="13" y="304"/>
                  </a:lnTo>
                  <a:lnTo>
                    <a:pt x="28" y="291"/>
                  </a:lnTo>
                  <a:lnTo>
                    <a:pt x="47" y="280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7020755" y="2529764"/>
            <a:ext cx="841375" cy="863600"/>
          </a:xfrm>
          <a:custGeom>
            <a:avLst/>
            <a:gdLst>
              <a:gd name="T0" fmla="*/ 2406 w 3180"/>
              <a:gd name="T1" fmla="*/ 1358 h 3260"/>
              <a:gd name="T2" fmla="*/ 2504 w 3180"/>
              <a:gd name="T3" fmla="*/ 1507 h 3260"/>
              <a:gd name="T4" fmla="*/ 2654 w 3180"/>
              <a:gd name="T5" fmla="*/ 1408 h 3260"/>
              <a:gd name="T6" fmla="*/ 2555 w 3180"/>
              <a:gd name="T7" fmla="*/ 1259 h 3260"/>
              <a:gd name="T8" fmla="*/ 2770 w 3180"/>
              <a:gd name="T9" fmla="*/ 565 h 3260"/>
              <a:gd name="T10" fmla="*/ 2754 w 3180"/>
              <a:gd name="T11" fmla="*/ 758 h 3260"/>
              <a:gd name="T12" fmla="*/ 2622 w 3180"/>
              <a:gd name="T13" fmla="*/ 955 h 3260"/>
              <a:gd name="T14" fmla="*/ 2986 w 3180"/>
              <a:gd name="T15" fmla="*/ 1513 h 3260"/>
              <a:gd name="T16" fmla="*/ 3103 w 3180"/>
              <a:gd name="T17" fmla="*/ 1857 h 3260"/>
              <a:gd name="T18" fmla="*/ 3180 w 3180"/>
              <a:gd name="T19" fmla="*/ 1873 h 3260"/>
              <a:gd name="T20" fmla="*/ 3043 w 3180"/>
              <a:gd name="T21" fmla="*/ 2392 h 3260"/>
              <a:gd name="T22" fmla="*/ 2730 w 3180"/>
              <a:gd name="T23" fmla="*/ 2607 h 3260"/>
              <a:gd name="T24" fmla="*/ 2477 w 3180"/>
              <a:gd name="T25" fmla="*/ 2882 h 3260"/>
              <a:gd name="T26" fmla="*/ 2508 w 3180"/>
              <a:gd name="T27" fmla="*/ 3060 h 3260"/>
              <a:gd name="T28" fmla="*/ 2118 w 3180"/>
              <a:gd name="T29" fmla="*/ 3117 h 3260"/>
              <a:gd name="T30" fmla="*/ 2022 w 3180"/>
              <a:gd name="T31" fmla="*/ 3060 h 3260"/>
              <a:gd name="T32" fmla="*/ 1953 w 3180"/>
              <a:gd name="T33" fmla="*/ 3189 h 3260"/>
              <a:gd name="T34" fmla="*/ 1668 w 3180"/>
              <a:gd name="T35" fmla="*/ 3257 h 3260"/>
              <a:gd name="T36" fmla="*/ 1621 w 3180"/>
              <a:gd name="T37" fmla="*/ 3155 h 3260"/>
              <a:gd name="T38" fmla="*/ 1208 w 3180"/>
              <a:gd name="T39" fmla="*/ 3149 h 3260"/>
              <a:gd name="T40" fmla="*/ 930 w 3180"/>
              <a:gd name="T41" fmla="*/ 3112 h 3260"/>
              <a:gd name="T42" fmla="*/ 917 w 3180"/>
              <a:gd name="T43" fmla="*/ 3211 h 3260"/>
              <a:gd name="T44" fmla="*/ 551 w 3180"/>
              <a:gd name="T45" fmla="*/ 3206 h 3260"/>
              <a:gd name="T46" fmla="*/ 535 w 3180"/>
              <a:gd name="T47" fmla="*/ 2998 h 3260"/>
              <a:gd name="T48" fmla="*/ 404 w 3180"/>
              <a:gd name="T49" fmla="*/ 2796 h 3260"/>
              <a:gd name="T50" fmla="*/ 70 w 3180"/>
              <a:gd name="T51" fmla="*/ 2369 h 3260"/>
              <a:gd name="T52" fmla="*/ 3 w 3180"/>
              <a:gd name="T53" fmla="*/ 1798 h 3260"/>
              <a:gd name="T54" fmla="*/ 221 w 3180"/>
              <a:gd name="T55" fmla="*/ 1191 h 3260"/>
              <a:gd name="T56" fmla="*/ 650 w 3180"/>
              <a:gd name="T57" fmla="*/ 934 h 3260"/>
              <a:gd name="T58" fmla="*/ 863 w 3180"/>
              <a:gd name="T59" fmla="*/ 1110 h 3260"/>
              <a:gd name="T60" fmla="*/ 735 w 3180"/>
              <a:gd name="T61" fmla="*/ 1163 h 3260"/>
              <a:gd name="T62" fmla="*/ 744 w 3180"/>
              <a:gd name="T63" fmla="*/ 1311 h 3260"/>
              <a:gd name="T64" fmla="*/ 1090 w 3180"/>
              <a:gd name="T65" fmla="*/ 1254 h 3260"/>
              <a:gd name="T66" fmla="*/ 1413 w 3180"/>
              <a:gd name="T67" fmla="*/ 1229 h 3260"/>
              <a:gd name="T68" fmla="*/ 1541 w 3180"/>
              <a:gd name="T69" fmla="*/ 1194 h 3260"/>
              <a:gd name="T70" fmla="*/ 1506 w 3180"/>
              <a:gd name="T71" fmla="*/ 1039 h 3260"/>
              <a:gd name="T72" fmla="*/ 1580 w 3180"/>
              <a:gd name="T73" fmla="*/ 837 h 3260"/>
              <a:gd name="T74" fmla="*/ 1830 w 3180"/>
              <a:gd name="T75" fmla="*/ 659 h 3260"/>
              <a:gd name="T76" fmla="*/ 2014 w 3180"/>
              <a:gd name="T77" fmla="*/ 703 h 3260"/>
              <a:gd name="T78" fmla="*/ 2125 w 3180"/>
              <a:gd name="T79" fmla="*/ 659 h 3260"/>
              <a:gd name="T80" fmla="*/ 2406 w 3180"/>
              <a:gd name="T81" fmla="*/ 560 h 3260"/>
              <a:gd name="T82" fmla="*/ 1131 w 3180"/>
              <a:gd name="T83" fmla="*/ 202 h 3260"/>
              <a:gd name="T84" fmla="*/ 894 w 3180"/>
              <a:gd name="T85" fmla="*/ 332 h 3260"/>
              <a:gd name="T86" fmla="*/ 1020 w 3180"/>
              <a:gd name="T87" fmla="*/ 271 h 3260"/>
              <a:gd name="T88" fmla="*/ 995 w 3180"/>
              <a:gd name="T89" fmla="*/ 125 h 3260"/>
              <a:gd name="T90" fmla="*/ 719 w 3180"/>
              <a:gd name="T91" fmla="*/ 370 h 3260"/>
              <a:gd name="T92" fmla="*/ 765 w 3180"/>
              <a:gd name="T93" fmla="*/ 746 h 3260"/>
              <a:gd name="T94" fmla="*/ 1094 w 3180"/>
              <a:gd name="T95" fmla="*/ 919 h 3260"/>
              <a:gd name="T96" fmla="*/ 1423 w 3180"/>
              <a:gd name="T97" fmla="*/ 746 h 3260"/>
              <a:gd name="T98" fmla="*/ 1468 w 3180"/>
              <a:gd name="T99" fmla="*/ 370 h 3260"/>
              <a:gd name="T100" fmla="*/ 1192 w 3180"/>
              <a:gd name="T101" fmla="*/ 125 h 3260"/>
              <a:gd name="T102" fmla="*/ 1352 w 3180"/>
              <a:gd name="T103" fmla="*/ 71 h 3260"/>
              <a:gd name="T104" fmla="*/ 1595 w 3180"/>
              <a:gd name="T105" fmla="*/ 406 h 3260"/>
              <a:gd name="T106" fmla="*/ 1508 w 3180"/>
              <a:gd name="T107" fmla="*/ 820 h 3260"/>
              <a:gd name="T108" fmla="*/ 1150 w 3180"/>
              <a:gd name="T109" fmla="*/ 1028 h 3260"/>
              <a:gd name="T110" fmla="*/ 750 w 3180"/>
              <a:gd name="T111" fmla="*/ 899 h 3260"/>
              <a:gd name="T112" fmla="*/ 581 w 3180"/>
              <a:gd name="T113" fmla="*/ 516 h 3260"/>
              <a:gd name="T114" fmla="*/ 750 w 3180"/>
              <a:gd name="T115" fmla="*/ 133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180" h="3260">
                <a:moveTo>
                  <a:pt x="2530" y="1257"/>
                </a:moveTo>
                <a:lnTo>
                  <a:pt x="2504" y="1259"/>
                </a:lnTo>
                <a:lnTo>
                  <a:pt x="2480" y="1266"/>
                </a:lnTo>
                <a:lnTo>
                  <a:pt x="2458" y="1278"/>
                </a:lnTo>
                <a:lnTo>
                  <a:pt x="2440" y="1293"/>
                </a:lnTo>
                <a:lnTo>
                  <a:pt x="2425" y="1312"/>
                </a:lnTo>
                <a:lnTo>
                  <a:pt x="2413" y="1334"/>
                </a:lnTo>
                <a:lnTo>
                  <a:pt x="2406" y="1358"/>
                </a:lnTo>
                <a:lnTo>
                  <a:pt x="2403" y="1383"/>
                </a:lnTo>
                <a:lnTo>
                  <a:pt x="2406" y="1409"/>
                </a:lnTo>
                <a:lnTo>
                  <a:pt x="2413" y="1433"/>
                </a:lnTo>
                <a:lnTo>
                  <a:pt x="2425" y="1454"/>
                </a:lnTo>
                <a:lnTo>
                  <a:pt x="2440" y="1473"/>
                </a:lnTo>
                <a:lnTo>
                  <a:pt x="2458" y="1488"/>
                </a:lnTo>
                <a:lnTo>
                  <a:pt x="2480" y="1500"/>
                </a:lnTo>
                <a:lnTo>
                  <a:pt x="2504" y="1507"/>
                </a:lnTo>
                <a:lnTo>
                  <a:pt x="2530" y="1511"/>
                </a:lnTo>
                <a:lnTo>
                  <a:pt x="2555" y="1507"/>
                </a:lnTo>
                <a:lnTo>
                  <a:pt x="2579" y="1500"/>
                </a:lnTo>
                <a:lnTo>
                  <a:pt x="2600" y="1488"/>
                </a:lnTo>
                <a:lnTo>
                  <a:pt x="2618" y="1473"/>
                </a:lnTo>
                <a:lnTo>
                  <a:pt x="2634" y="1454"/>
                </a:lnTo>
                <a:lnTo>
                  <a:pt x="2645" y="1433"/>
                </a:lnTo>
                <a:lnTo>
                  <a:pt x="2654" y="1408"/>
                </a:lnTo>
                <a:lnTo>
                  <a:pt x="2656" y="1383"/>
                </a:lnTo>
                <a:lnTo>
                  <a:pt x="2654" y="1358"/>
                </a:lnTo>
                <a:lnTo>
                  <a:pt x="2645" y="1334"/>
                </a:lnTo>
                <a:lnTo>
                  <a:pt x="2634" y="1312"/>
                </a:lnTo>
                <a:lnTo>
                  <a:pt x="2618" y="1293"/>
                </a:lnTo>
                <a:lnTo>
                  <a:pt x="2600" y="1278"/>
                </a:lnTo>
                <a:lnTo>
                  <a:pt x="2579" y="1266"/>
                </a:lnTo>
                <a:lnTo>
                  <a:pt x="2555" y="1259"/>
                </a:lnTo>
                <a:lnTo>
                  <a:pt x="2530" y="1257"/>
                </a:lnTo>
                <a:close/>
                <a:moveTo>
                  <a:pt x="2647" y="514"/>
                </a:moveTo>
                <a:lnTo>
                  <a:pt x="2675" y="514"/>
                </a:lnTo>
                <a:lnTo>
                  <a:pt x="2698" y="517"/>
                </a:lnTo>
                <a:lnTo>
                  <a:pt x="2718" y="523"/>
                </a:lnTo>
                <a:lnTo>
                  <a:pt x="2740" y="534"/>
                </a:lnTo>
                <a:lnTo>
                  <a:pt x="2757" y="548"/>
                </a:lnTo>
                <a:lnTo>
                  <a:pt x="2770" y="565"/>
                </a:lnTo>
                <a:lnTo>
                  <a:pt x="2779" y="584"/>
                </a:lnTo>
                <a:lnTo>
                  <a:pt x="2784" y="605"/>
                </a:lnTo>
                <a:lnTo>
                  <a:pt x="2786" y="628"/>
                </a:lnTo>
                <a:lnTo>
                  <a:pt x="2785" y="652"/>
                </a:lnTo>
                <a:lnTo>
                  <a:pt x="2781" y="678"/>
                </a:lnTo>
                <a:lnTo>
                  <a:pt x="2774" y="704"/>
                </a:lnTo>
                <a:lnTo>
                  <a:pt x="2765" y="731"/>
                </a:lnTo>
                <a:lnTo>
                  <a:pt x="2754" y="758"/>
                </a:lnTo>
                <a:lnTo>
                  <a:pt x="2741" y="786"/>
                </a:lnTo>
                <a:lnTo>
                  <a:pt x="2727" y="813"/>
                </a:lnTo>
                <a:lnTo>
                  <a:pt x="2711" y="839"/>
                </a:lnTo>
                <a:lnTo>
                  <a:pt x="2694" y="866"/>
                </a:lnTo>
                <a:lnTo>
                  <a:pt x="2677" y="890"/>
                </a:lnTo>
                <a:lnTo>
                  <a:pt x="2659" y="913"/>
                </a:lnTo>
                <a:lnTo>
                  <a:pt x="2640" y="934"/>
                </a:lnTo>
                <a:lnTo>
                  <a:pt x="2622" y="955"/>
                </a:lnTo>
                <a:lnTo>
                  <a:pt x="2685" y="1015"/>
                </a:lnTo>
                <a:lnTo>
                  <a:pt x="2742" y="1078"/>
                </a:lnTo>
                <a:lnTo>
                  <a:pt x="2795" y="1145"/>
                </a:lnTo>
                <a:lnTo>
                  <a:pt x="2845" y="1213"/>
                </a:lnTo>
                <a:lnTo>
                  <a:pt x="2888" y="1285"/>
                </a:lnTo>
                <a:lnTo>
                  <a:pt x="2926" y="1359"/>
                </a:lnTo>
                <a:lnTo>
                  <a:pt x="2958" y="1435"/>
                </a:lnTo>
                <a:lnTo>
                  <a:pt x="2986" y="1513"/>
                </a:lnTo>
                <a:lnTo>
                  <a:pt x="3008" y="1592"/>
                </a:lnTo>
                <a:lnTo>
                  <a:pt x="3023" y="1674"/>
                </a:lnTo>
                <a:lnTo>
                  <a:pt x="3032" y="1757"/>
                </a:lnTo>
                <a:lnTo>
                  <a:pt x="3045" y="1788"/>
                </a:lnTo>
                <a:lnTo>
                  <a:pt x="3059" y="1811"/>
                </a:lnTo>
                <a:lnTo>
                  <a:pt x="3073" y="1831"/>
                </a:lnTo>
                <a:lnTo>
                  <a:pt x="3088" y="1846"/>
                </a:lnTo>
                <a:lnTo>
                  <a:pt x="3103" y="1857"/>
                </a:lnTo>
                <a:lnTo>
                  <a:pt x="3118" y="1865"/>
                </a:lnTo>
                <a:lnTo>
                  <a:pt x="3133" y="1870"/>
                </a:lnTo>
                <a:lnTo>
                  <a:pt x="3146" y="1873"/>
                </a:lnTo>
                <a:lnTo>
                  <a:pt x="3157" y="1874"/>
                </a:lnTo>
                <a:lnTo>
                  <a:pt x="3167" y="1875"/>
                </a:lnTo>
                <a:lnTo>
                  <a:pt x="3174" y="1874"/>
                </a:lnTo>
                <a:lnTo>
                  <a:pt x="3179" y="1873"/>
                </a:lnTo>
                <a:lnTo>
                  <a:pt x="3180" y="1873"/>
                </a:lnTo>
                <a:lnTo>
                  <a:pt x="3180" y="2376"/>
                </a:lnTo>
                <a:lnTo>
                  <a:pt x="3177" y="2375"/>
                </a:lnTo>
                <a:lnTo>
                  <a:pt x="3167" y="2375"/>
                </a:lnTo>
                <a:lnTo>
                  <a:pt x="3151" y="2376"/>
                </a:lnTo>
                <a:lnTo>
                  <a:pt x="3131" y="2377"/>
                </a:lnTo>
                <a:lnTo>
                  <a:pt x="3104" y="2380"/>
                </a:lnTo>
                <a:lnTo>
                  <a:pt x="3075" y="2385"/>
                </a:lnTo>
                <a:lnTo>
                  <a:pt x="3043" y="2392"/>
                </a:lnTo>
                <a:lnTo>
                  <a:pt x="3008" y="2402"/>
                </a:lnTo>
                <a:lnTo>
                  <a:pt x="2971" y="2415"/>
                </a:lnTo>
                <a:lnTo>
                  <a:pt x="2933" y="2431"/>
                </a:lnTo>
                <a:lnTo>
                  <a:pt x="2894" y="2453"/>
                </a:lnTo>
                <a:lnTo>
                  <a:pt x="2856" y="2478"/>
                </a:lnTo>
                <a:lnTo>
                  <a:pt x="2818" y="2509"/>
                </a:lnTo>
                <a:lnTo>
                  <a:pt x="2781" y="2546"/>
                </a:lnTo>
                <a:lnTo>
                  <a:pt x="2730" y="2607"/>
                </a:lnTo>
                <a:lnTo>
                  <a:pt x="2675" y="2666"/>
                </a:lnTo>
                <a:lnTo>
                  <a:pt x="2614" y="2723"/>
                </a:lnTo>
                <a:lnTo>
                  <a:pt x="2552" y="2776"/>
                </a:lnTo>
                <a:lnTo>
                  <a:pt x="2484" y="2827"/>
                </a:lnTo>
                <a:lnTo>
                  <a:pt x="2480" y="2835"/>
                </a:lnTo>
                <a:lnTo>
                  <a:pt x="2477" y="2847"/>
                </a:lnTo>
                <a:lnTo>
                  <a:pt x="2476" y="2863"/>
                </a:lnTo>
                <a:lnTo>
                  <a:pt x="2477" y="2882"/>
                </a:lnTo>
                <a:lnTo>
                  <a:pt x="2479" y="2904"/>
                </a:lnTo>
                <a:lnTo>
                  <a:pt x="2481" y="2926"/>
                </a:lnTo>
                <a:lnTo>
                  <a:pt x="2485" y="2950"/>
                </a:lnTo>
                <a:lnTo>
                  <a:pt x="2490" y="2973"/>
                </a:lnTo>
                <a:lnTo>
                  <a:pt x="2495" y="2998"/>
                </a:lnTo>
                <a:lnTo>
                  <a:pt x="2499" y="3020"/>
                </a:lnTo>
                <a:lnTo>
                  <a:pt x="2504" y="3041"/>
                </a:lnTo>
                <a:lnTo>
                  <a:pt x="2508" y="3060"/>
                </a:lnTo>
                <a:lnTo>
                  <a:pt x="2512" y="3075"/>
                </a:lnTo>
                <a:lnTo>
                  <a:pt x="2515" y="3088"/>
                </a:lnTo>
                <a:lnTo>
                  <a:pt x="2517" y="3096"/>
                </a:lnTo>
                <a:lnTo>
                  <a:pt x="2517" y="3098"/>
                </a:lnTo>
                <a:lnTo>
                  <a:pt x="2119" y="3136"/>
                </a:lnTo>
                <a:lnTo>
                  <a:pt x="2119" y="3134"/>
                </a:lnTo>
                <a:lnTo>
                  <a:pt x="2119" y="3127"/>
                </a:lnTo>
                <a:lnTo>
                  <a:pt x="2118" y="3117"/>
                </a:lnTo>
                <a:lnTo>
                  <a:pt x="2117" y="3105"/>
                </a:lnTo>
                <a:lnTo>
                  <a:pt x="2114" y="3091"/>
                </a:lnTo>
                <a:lnTo>
                  <a:pt x="2111" y="3076"/>
                </a:lnTo>
                <a:lnTo>
                  <a:pt x="2107" y="3063"/>
                </a:lnTo>
                <a:lnTo>
                  <a:pt x="2101" y="3052"/>
                </a:lnTo>
                <a:lnTo>
                  <a:pt x="2094" y="3043"/>
                </a:lnTo>
                <a:lnTo>
                  <a:pt x="2084" y="3038"/>
                </a:lnTo>
                <a:lnTo>
                  <a:pt x="2022" y="3060"/>
                </a:lnTo>
                <a:lnTo>
                  <a:pt x="2015" y="3067"/>
                </a:lnTo>
                <a:lnTo>
                  <a:pt x="2005" y="3079"/>
                </a:lnTo>
                <a:lnTo>
                  <a:pt x="1996" y="3095"/>
                </a:lnTo>
                <a:lnTo>
                  <a:pt x="1987" y="3111"/>
                </a:lnTo>
                <a:lnTo>
                  <a:pt x="1978" y="3130"/>
                </a:lnTo>
                <a:lnTo>
                  <a:pt x="1970" y="3149"/>
                </a:lnTo>
                <a:lnTo>
                  <a:pt x="1961" y="3169"/>
                </a:lnTo>
                <a:lnTo>
                  <a:pt x="1953" y="3189"/>
                </a:lnTo>
                <a:lnTo>
                  <a:pt x="1946" y="3208"/>
                </a:lnTo>
                <a:lnTo>
                  <a:pt x="1940" y="3224"/>
                </a:lnTo>
                <a:lnTo>
                  <a:pt x="1935" y="3238"/>
                </a:lnTo>
                <a:lnTo>
                  <a:pt x="1931" y="3249"/>
                </a:lnTo>
                <a:lnTo>
                  <a:pt x="1928" y="3256"/>
                </a:lnTo>
                <a:lnTo>
                  <a:pt x="1927" y="3258"/>
                </a:lnTo>
                <a:lnTo>
                  <a:pt x="1669" y="3260"/>
                </a:lnTo>
                <a:lnTo>
                  <a:pt x="1668" y="3257"/>
                </a:lnTo>
                <a:lnTo>
                  <a:pt x="1665" y="3250"/>
                </a:lnTo>
                <a:lnTo>
                  <a:pt x="1661" y="3239"/>
                </a:lnTo>
                <a:lnTo>
                  <a:pt x="1656" y="3225"/>
                </a:lnTo>
                <a:lnTo>
                  <a:pt x="1649" y="3210"/>
                </a:lnTo>
                <a:lnTo>
                  <a:pt x="1643" y="3195"/>
                </a:lnTo>
                <a:lnTo>
                  <a:pt x="1635" y="3180"/>
                </a:lnTo>
                <a:lnTo>
                  <a:pt x="1628" y="3166"/>
                </a:lnTo>
                <a:lnTo>
                  <a:pt x="1621" y="3155"/>
                </a:lnTo>
                <a:lnTo>
                  <a:pt x="1615" y="3148"/>
                </a:lnTo>
                <a:lnTo>
                  <a:pt x="1610" y="3146"/>
                </a:lnTo>
                <a:lnTo>
                  <a:pt x="1514" y="3153"/>
                </a:lnTo>
                <a:lnTo>
                  <a:pt x="1418" y="3155"/>
                </a:lnTo>
                <a:lnTo>
                  <a:pt x="1359" y="3155"/>
                </a:lnTo>
                <a:lnTo>
                  <a:pt x="1305" y="3154"/>
                </a:lnTo>
                <a:lnTo>
                  <a:pt x="1255" y="3152"/>
                </a:lnTo>
                <a:lnTo>
                  <a:pt x="1208" y="3149"/>
                </a:lnTo>
                <a:lnTo>
                  <a:pt x="1161" y="3144"/>
                </a:lnTo>
                <a:lnTo>
                  <a:pt x="1115" y="3137"/>
                </a:lnTo>
                <a:lnTo>
                  <a:pt x="1069" y="3129"/>
                </a:lnTo>
                <a:lnTo>
                  <a:pt x="1020" y="3118"/>
                </a:lnTo>
                <a:lnTo>
                  <a:pt x="970" y="3104"/>
                </a:lnTo>
                <a:lnTo>
                  <a:pt x="953" y="3103"/>
                </a:lnTo>
                <a:lnTo>
                  <a:pt x="940" y="3106"/>
                </a:lnTo>
                <a:lnTo>
                  <a:pt x="930" y="3112"/>
                </a:lnTo>
                <a:lnTo>
                  <a:pt x="922" y="3120"/>
                </a:lnTo>
                <a:lnTo>
                  <a:pt x="917" y="3130"/>
                </a:lnTo>
                <a:lnTo>
                  <a:pt x="913" y="3143"/>
                </a:lnTo>
                <a:lnTo>
                  <a:pt x="912" y="3156"/>
                </a:lnTo>
                <a:lnTo>
                  <a:pt x="912" y="3170"/>
                </a:lnTo>
                <a:lnTo>
                  <a:pt x="913" y="3185"/>
                </a:lnTo>
                <a:lnTo>
                  <a:pt x="915" y="3198"/>
                </a:lnTo>
                <a:lnTo>
                  <a:pt x="917" y="3211"/>
                </a:lnTo>
                <a:lnTo>
                  <a:pt x="920" y="3223"/>
                </a:lnTo>
                <a:lnTo>
                  <a:pt x="922" y="3233"/>
                </a:lnTo>
                <a:lnTo>
                  <a:pt x="924" y="3241"/>
                </a:lnTo>
                <a:lnTo>
                  <a:pt x="926" y="3246"/>
                </a:lnTo>
                <a:lnTo>
                  <a:pt x="927" y="3247"/>
                </a:lnTo>
                <a:lnTo>
                  <a:pt x="551" y="3219"/>
                </a:lnTo>
                <a:lnTo>
                  <a:pt x="551" y="3216"/>
                </a:lnTo>
                <a:lnTo>
                  <a:pt x="551" y="3206"/>
                </a:lnTo>
                <a:lnTo>
                  <a:pt x="551" y="3191"/>
                </a:lnTo>
                <a:lnTo>
                  <a:pt x="550" y="3171"/>
                </a:lnTo>
                <a:lnTo>
                  <a:pt x="549" y="3147"/>
                </a:lnTo>
                <a:lnTo>
                  <a:pt x="547" y="3121"/>
                </a:lnTo>
                <a:lnTo>
                  <a:pt x="545" y="3092"/>
                </a:lnTo>
                <a:lnTo>
                  <a:pt x="543" y="3060"/>
                </a:lnTo>
                <a:lnTo>
                  <a:pt x="539" y="3029"/>
                </a:lnTo>
                <a:lnTo>
                  <a:pt x="535" y="2998"/>
                </a:lnTo>
                <a:lnTo>
                  <a:pt x="529" y="2967"/>
                </a:lnTo>
                <a:lnTo>
                  <a:pt x="523" y="2938"/>
                </a:lnTo>
                <a:lnTo>
                  <a:pt x="515" y="2911"/>
                </a:lnTo>
                <a:lnTo>
                  <a:pt x="506" y="2887"/>
                </a:lnTo>
                <a:lnTo>
                  <a:pt x="496" y="2867"/>
                </a:lnTo>
                <a:lnTo>
                  <a:pt x="484" y="2852"/>
                </a:lnTo>
                <a:lnTo>
                  <a:pt x="470" y="2842"/>
                </a:lnTo>
                <a:lnTo>
                  <a:pt x="404" y="2796"/>
                </a:lnTo>
                <a:lnTo>
                  <a:pt x="343" y="2749"/>
                </a:lnTo>
                <a:lnTo>
                  <a:pt x="289" y="2700"/>
                </a:lnTo>
                <a:lnTo>
                  <a:pt x="239" y="2650"/>
                </a:lnTo>
                <a:lnTo>
                  <a:pt x="196" y="2597"/>
                </a:lnTo>
                <a:lnTo>
                  <a:pt x="158" y="2544"/>
                </a:lnTo>
                <a:lnTo>
                  <a:pt x="124" y="2487"/>
                </a:lnTo>
                <a:lnTo>
                  <a:pt x="96" y="2429"/>
                </a:lnTo>
                <a:lnTo>
                  <a:pt x="70" y="2369"/>
                </a:lnTo>
                <a:lnTo>
                  <a:pt x="50" y="2306"/>
                </a:lnTo>
                <a:lnTo>
                  <a:pt x="34" y="2241"/>
                </a:lnTo>
                <a:lnTo>
                  <a:pt x="21" y="2175"/>
                </a:lnTo>
                <a:lnTo>
                  <a:pt x="11" y="2105"/>
                </a:lnTo>
                <a:lnTo>
                  <a:pt x="5" y="2033"/>
                </a:lnTo>
                <a:lnTo>
                  <a:pt x="1" y="1959"/>
                </a:lnTo>
                <a:lnTo>
                  <a:pt x="0" y="1882"/>
                </a:lnTo>
                <a:lnTo>
                  <a:pt x="3" y="1798"/>
                </a:lnTo>
                <a:lnTo>
                  <a:pt x="11" y="1715"/>
                </a:lnTo>
                <a:lnTo>
                  <a:pt x="26" y="1634"/>
                </a:lnTo>
                <a:lnTo>
                  <a:pt x="45" y="1554"/>
                </a:lnTo>
                <a:lnTo>
                  <a:pt x="70" y="1477"/>
                </a:lnTo>
                <a:lnTo>
                  <a:pt x="101" y="1401"/>
                </a:lnTo>
                <a:lnTo>
                  <a:pt x="136" y="1329"/>
                </a:lnTo>
                <a:lnTo>
                  <a:pt x="176" y="1259"/>
                </a:lnTo>
                <a:lnTo>
                  <a:pt x="221" y="1191"/>
                </a:lnTo>
                <a:lnTo>
                  <a:pt x="271" y="1126"/>
                </a:lnTo>
                <a:lnTo>
                  <a:pt x="325" y="1065"/>
                </a:lnTo>
                <a:lnTo>
                  <a:pt x="384" y="1007"/>
                </a:lnTo>
                <a:lnTo>
                  <a:pt x="447" y="951"/>
                </a:lnTo>
                <a:lnTo>
                  <a:pt x="514" y="900"/>
                </a:lnTo>
                <a:lnTo>
                  <a:pt x="585" y="852"/>
                </a:lnTo>
                <a:lnTo>
                  <a:pt x="616" y="895"/>
                </a:lnTo>
                <a:lnTo>
                  <a:pt x="650" y="934"/>
                </a:lnTo>
                <a:lnTo>
                  <a:pt x="687" y="970"/>
                </a:lnTo>
                <a:lnTo>
                  <a:pt x="728" y="1003"/>
                </a:lnTo>
                <a:lnTo>
                  <a:pt x="771" y="1031"/>
                </a:lnTo>
                <a:lnTo>
                  <a:pt x="817" y="1057"/>
                </a:lnTo>
                <a:lnTo>
                  <a:pt x="865" y="1078"/>
                </a:lnTo>
                <a:lnTo>
                  <a:pt x="916" y="1095"/>
                </a:lnTo>
                <a:lnTo>
                  <a:pt x="888" y="1103"/>
                </a:lnTo>
                <a:lnTo>
                  <a:pt x="863" y="1110"/>
                </a:lnTo>
                <a:lnTo>
                  <a:pt x="843" y="1117"/>
                </a:lnTo>
                <a:lnTo>
                  <a:pt x="827" y="1123"/>
                </a:lnTo>
                <a:lnTo>
                  <a:pt x="815" y="1127"/>
                </a:lnTo>
                <a:lnTo>
                  <a:pt x="808" y="1130"/>
                </a:lnTo>
                <a:lnTo>
                  <a:pt x="805" y="1131"/>
                </a:lnTo>
                <a:lnTo>
                  <a:pt x="776" y="1141"/>
                </a:lnTo>
                <a:lnTo>
                  <a:pt x="753" y="1151"/>
                </a:lnTo>
                <a:lnTo>
                  <a:pt x="735" y="1163"/>
                </a:lnTo>
                <a:lnTo>
                  <a:pt x="721" y="1176"/>
                </a:lnTo>
                <a:lnTo>
                  <a:pt x="713" y="1192"/>
                </a:lnTo>
                <a:lnTo>
                  <a:pt x="708" y="1210"/>
                </a:lnTo>
                <a:lnTo>
                  <a:pt x="707" y="1233"/>
                </a:lnTo>
                <a:lnTo>
                  <a:pt x="709" y="1256"/>
                </a:lnTo>
                <a:lnTo>
                  <a:pt x="717" y="1277"/>
                </a:lnTo>
                <a:lnTo>
                  <a:pt x="729" y="1296"/>
                </a:lnTo>
                <a:lnTo>
                  <a:pt x="744" y="1311"/>
                </a:lnTo>
                <a:lnTo>
                  <a:pt x="762" y="1323"/>
                </a:lnTo>
                <a:lnTo>
                  <a:pt x="782" y="1332"/>
                </a:lnTo>
                <a:lnTo>
                  <a:pt x="805" y="1334"/>
                </a:lnTo>
                <a:lnTo>
                  <a:pt x="864" y="1312"/>
                </a:lnTo>
                <a:lnTo>
                  <a:pt x="923" y="1293"/>
                </a:lnTo>
                <a:lnTo>
                  <a:pt x="980" y="1277"/>
                </a:lnTo>
                <a:lnTo>
                  <a:pt x="1036" y="1264"/>
                </a:lnTo>
                <a:lnTo>
                  <a:pt x="1090" y="1254"/>
                </a:lnTo>
                <a:lnTo>
                  <a:pt x="1142" y="1245"/>
                </a:lnTo>
                <a:lnTo>
                  <a:pt x="1191" y="1239"/>
                </a:lnTo>
                <a:lnTo>
                  <a:pt x="1238" y="1235"/>
                </a:lnTo>
                <a:lnTo>
                  <a:pt x="1281" y="1232"/>
                </a:lnTo>
                <a:lnTo>
                  <a:pt x="1320" y="1229"/>
                </a:lnTo>
                <a:lnTo>
                  <a:pt x="1355" y="1228"/>
                </a:lnTo>
                <a:lnTo>
                  <a:pt x="1387" y="1228"/>
                </a:lnTo>
                <a:lnTo>
                  <a:pt x="1413" y="1229"/>
                </a:lnTo>
                <a:lnTo>
                  <a:pt x="1434" y="1230"/>
                </a:lnTo>
                <a:lnTo>
                  <a:pt x="1449" y="1232"/>
                </a:lnTo>
                <a:lnTo>
                  <a:pt x="1459" y="1233"/>
                </a:lnTo>
                <a:lnTo>
                  <a:pt x="1462" y="1233"/>
                </a:lnTo>
                <a:lnTo>
                  <a:pt x="1485" y="1229"/>
                </a:lnTo>
                <a:lnTo>
                  <a:pt x="1506" y="1222"/>
                </a:lnTo>
                <a:lnTo>
                  <a:pt x="1526" y="1210"/>
                </a:lnTo>
                <a:lnTo>
                  <a:pt x="1541" y="1194"/>
                </a:lnTo>
                <a:lnTo>
                  <a:pt x="1553" y="1176"/>
                </a:lnTo>
                <a:lnTo>
                  <a:pt x="1561" y="1155"/>
                </a:lnTo>
                <a:lnTo>
                  <a:pt x="1563" y="1131"/>
                </a:lnTo>
                <a:lnTo>
                  <a:pt x="1561" y="1108"/>
                </a:lnTo>
                <a:lnTo>
                  <a:pt x="1553" y="1086"/>
                </a:lnTo>
                <a:lnTo>
                  <a:pt x="1541" y="1068"/>
                </a:lnTo>
                <a:lnTo>
                  <a:pt x="1526" y="1052"/>
                </a:lnTo>
                <a:lnTo>
                  <a:pt x="1506" y="1039"/>
                </a:lnTo>
                <a:lnTo>
                  <a:pt x="1485" y="1032"/>
                </a:lnTo>
                <a:lnTo>
                  <a:pt x="1462" y="1029"/>
                </a:lnTo>
                <a:lnTo>
                  <a:pt x="1390" y="1028"/>
                </a:lnTo>
                <a:lnTo>
                  <a:pt x="1435" y="997"/>
                </a:lnTo>
                <a:lnTo>
                  <a:pt x="1476" y="963"/>
                </a:lnTo>
                <a:lnTo>
                  <a:pt x="1514" y="924"/>
                </a:lnTo>
                <a:lnTo>
                  <a:pt x="1549" y="883"/>
                </a:lnTo>
                <a:lnTo>
                  <a:pt x="1580" y="837"/>
                </a:lnTo>
                <a:lnTo>
                  <a:pt x="1607" y="790"/>
                </a:lnTo>
                <a:lnTo>
                  <a:pt x="1629" y="740"/>
                </a:lnTo>
                <a:lnTo>
                  <a:pt x="1646" y="688"/>
                </a:lnTo>
                <a:lnTo>
                  <a:pt x="1659" y="633"/>
                </a:lnTo>
                <a:lnTo>
                  <a:pt x="1706" y="638"/>
                </a:lnTo>
                <a:lnTo>
                  <a:pt x="1750" y="645"/>
                </a:lnTo>
                <a:lnTo>
                  <a:pt x="1791" y="652"/>
                </a:lnTo>
                <a:lnTo>
                  <a:pt x="1830" y="659"/>
                </a:lnTo>
                <a:lnTo>
                  <a:pt x="1867" y="666"/>
                </a:lnTo>
                <a:lnTo>
                  <a:pt x="1899" y="673"/>
                </a:lnTo>
                <a:lnTo>
                  <a:pt x="1929" y="681"/>
                </a:lnTo>
                <a:lnTo>
                  <a:pt x="1954" y="687"/>
                </a:lnTo>
                <a:lnTo>
                  <a:pt x="1976" y="693"/>
                </a:lnTo>
                <a:lnTo>
                  <a:pt x="1993" y="698"/>
                </a:lnTo>
                <a:lnTo>
                  <a:pt x="2007" y="701"/>
                </a:lnTo>
                <a:lnTo>
                  <a:pt x="2014" y="703"/>
                </a:lnTo>
                <a:lnTo>
                  <a:pt x="2017" y="704"/>
                </a:lnTo>
                <a:lnTo>
                  <a:pt x="2020" y="703"/>
                </a:lnTo>
                <a:lnTo>
                  <a:pt x="2027" y="700"/>
                </a:lnTo>
                <a:lnTo>
                  <a:pt x="2039" y="695"/>
                </a:lnTo>
                <a:lnTo>
                  <a:pt x="2055" y="688"/>
                </a:lnTo>
                <a:lnTo>
                  <a:pt x="2075" y="680"/>
                </a:lnTo>
                <a:lnTo>
                  <a:pt x="2098" y="669"/>
                </a:lnTo>
                <a:lnTo>
                  <a:pt x="2125" y="659"/>
                </a:lnTo>
                <a:lnTo>
                  <a:pt x="2154" y="647"/>
                </a:lnTo>
                <a:lnTo>
                  <a:pt x="2187" y="635"/>
                </a:lnTo>
                <a:lnTo>
                  <a:pt x="2220" y="623"/>
                </a:lnTo>
                <a:lnTo>
                  <a:pt x="2255" y="610"/>
                </a:lnTo>
                <a:lnTo>
                  <a:pt x="2291" y="598"/>
                </a:lnTo>
                <a:lnTo>
                  <a:pt x="2330" y="585"/>
                </a:lnTo>
                <a:lnTo>
                  <a:pt x="2368" y="572"/>
                </a:lnTo>
                <a:lnTo>
                  <a:pt x="2406" y="560"/>
                </a:lnTo>
                <a:lnTo>
                  <a:pt x="2443" y="550"/>
                </a:lnTo>
                <a:lnTo>
                  <a:pt x="2481" y="540"/>
                </a:lnTo>
                <a:lnTo>
                  <a:pt x="2518" y="531"/>
                </a:lnTo>
                <a:lnTo>
                  <a:pt x="2553" y="524"/>
                </a:lnTo>
                <a:lnTo>
                  <a:pt x="2587" y="519"/>
                </a:lnTo>
                <a:lnTo>
                  <a:pt x="2618" y="515"/>
                </a:lnTo>
                <a:lnTo>
                  <a:pt x="2647" y="514"/>
                </a:lnTo>
                <a:close/>
                <a:moveTo>
                  <a:pt x="1131" y="202"/>
                </a:moveTo>
                <a:lnTo>
                  <a:pt x="1210" y="796"/>
                </a:lnTo>
                <a:lnTo>
                  <a:pt x="1086" y="813"/>
                </a:lnTo>
                <a:lnTo>
                  <a:pt x="1033" y="413"/>
                </a:lnTo>
                <a:lnTo>
                  <a:pt x="1005" y="423"/>
                </a:lnTo>
                <a:lnTo>
                  <a:pt x="973" y="432"/>
                </a:lnTo>
                <a:lnTo>
                  <a:pt x="936" y="438"/>
                </a:lnTo>
                <a:lnTo>
                  <a:pt x="909" y="441"/>
                </a:lnTo>
                <a:lnTo>
                  <a:pt x="894" y="332"/>
                </a:lnTo>
                <a:lnTo>
                  <a:pt x="922" y="328"/>
                </a:lnTo>
                <a:lnTo>
                  <a:pt x="947" y="324"/>
                </a:lnTo>
                <a:lnTo>
                  <a:pt x="967" y="318"/>
                </a:lnTo>
                <a:lnTo>
                  <a:pt x="984" y="310"/>
                </a:lnTo>
                <a:lnTo>
                  <a:pt x="997" y="301"/>
                </a:lnTo>
                <a:lnTo>
                  <a:pt x="1007" y="291"/>
                </a:lnTo>
                <a:lnTo>
                  <a:pt x="1015" y="281"/>
                </a:lnTo>
                <a:lnTo>
                  <a:pt x="1020" y="271"/>
                </a:lnTo>
                <a:lnTo>
                  <a:pt x="1024" y="260"/>
                </a:lnTo>
                <a:lnTo>
                  <a:pt x="1026" y="250"/>
                </a:lnTo>
                <a:lnTo>
                  <a:pt x="1027" y="240"/>
                </a:lnTo>
                <a:lnTo>
                  <a:pt x="1028" y="217"/>
                </a:lnTo>
                <a:lnTo>
                  <a:pt x="1131" y="202"/>
                </a:lnTo>
                <a:close/>
                <a:moveTo>
                  <a:pt x="1094" y="112"/>
                </a:moveTo>
                <a:lnTo>
                  <a:pt x="1044" y="115"/>
                </a:lnTo>
                <a:lnTo>
                  <a:pt x="995" y="125"/>
                </a:lnTo>
                <a:lnTo>
                  <a:pt x="949" y="140"/>
                </a:lnTo>
                <a:lnTo>
                  <a:pt x="906" y="160"/>
                </a:lnTo>
                <a:lnTo>
                  <a:pt x="864" y="185"/>
                </a:lnTo>
                <a:lnTo>
                  <a:pt x="827" y="215"/>
                </a:lnTo>
                <a:lnTo>
                  <a:pt x="794" y="248"/>
                </a:lnTo>
                <a:lnTo>
                  <a:pt x="765" y="285"/>
                </a:lnTo>
                <a:lnTo>
                  <a:pt x="740" y="327"/>
                </a:lnTo>
                <a:lnTo>
                  <a:pt x="719" y="370"/>
                </a:lnTo>
                <a:lnTo>
                  <a:pt x="704" y="417"/>
                </a:lnTo>
                <a:lnTo>
                  <a:pt x="695" y="465"/>
                </a:lnTo>
                <a:lnTo>
                  <a:pt x="692" y="516"/>
                </a:lnTo>
                <a:lnTo>
                  <a:pt x="695" y="566"/>
                </a:lnTo>
                <a:lnTo>
                  <a:pt x="704" y="615"/>
                </a:lnTo>
                <a:lnTo>
                  <a:pt x="719" y="661"/>
                </a:lnTo>
                <a:lnTo>
                  <a:pt x="740" y="706"/>
                </a:lnTo>
                <a:lnTo>
                  <a:pt x="765" y="746"/>
                </a:lnTo>
                <a:lnTo>
                  <a:pt x="794" y="784"/>
                </a:lnTo>
                <a:lnTo>
                  <a:pt x="827" y="817"/>
                </a:lnTo>
                <a:lnTo>
                  <a:pt x="864" y="847"/>
                </a:lnTo>
                <a:lnTo>
                  <a:pt x="906" y="872"/>
                </a:lnTo>
                <a:lnTo>
                  <a:pt x="949" y="892"/>
                </a:lnTo>
                <a:lnTo>
                  <a:pt x="995" y="907"/>
                </a:lnTo>
                <a:lnTo>
                  <a:pt x="1044" y="916"/>
                </a:lnTo>
                <a:lnTo>
                  <a:pt x="1094" y="919"/>
                </a:lnTo>
                <a:lnTo>
                  <a:pt x="1144" y="916"/>
                </a:lnTo>
                <a:lnTo>
                  <a:pt x="1192" y="907"/>
                </a:lnTo>
                <a:lnTo>
                  <a:pt x="1239" y="892"/>
                </a:lnTo>
                <a:lnTo>
                  <a:pt x="1282" y="872"/>
                </a:lnTo>
                <a:lnTo>
                  <a:pt x="1323" y="847"/>
                </a:lnTo>
                <a:lnTo>
                  <a:pt x="1360" y="817"/>
                </a:lnTo>
                <a:lnTo>
                  <a:pt x="1394" y="784"/>
                </a:lnTo>
                <a:lnTo>
                  <a:pt x="1423" y="746"/>
                </a:lnTo>
                <a:lnTo>
                  <a:pt x="1448" y="706"/>
                </a:lnTo>
                <a:lnTo>
                  <a:pt x="1468" y="661"/>
                </a:lnTo>
                <a:lnTo>
                  <a:pt x="1483" y="615"/>
                </a:lnTo>
                <a:lnTo>
                  <a:pt x="1492" y="566"/>
                </a:lnTo>
                <a:lnTo>
                  <a:pt x="1495" y="516"/>
                </a:lnTo>
                <a:lnTo>
                  <a:pt x="1492" y="465"/>
                </a:lnTo>
                <a:lnTo>
                  <a:pt x="1483" y="417"/>
                </a:lnTo>
                <a:lnTo>
                  <a:pt x="1468" y="370"/>
                </a:lnTo>
                <a:lnTo>
                  <a:pt x="1448" y="327"/>
                </a:lnTo>
                <a:lnTo>
                  <a:pt x="1423" y="285"/>
                </a:lnTo>
                <a:lnTo>
                  <a:pt x="1394" y="248"/>
                </a:lnTo>
                <a:lnTo>
                  <a:pt x="1360" y="215"/>
                </a:lnTo>
                <a:lnTo>
                  <a:pt x="1323" y="185"/>
                </a:lnTo>
                <a:lnTo>
                  <a:pt x="1282" y="160"/>
                </a:lnTo>
                <a:lnTo>
                  <a:pt x="1239" y="140"/>
                </a:lnTo>
                <a:lnTo>
                  <a:pt x="1192" y="125"/>
                </a:lnTo>
                <a:lnTo>
                  <a:pt x="1144" y="115"/>
                </a:lnTo>
                <a:lnTo>
                  <a:pt x="1094" y="112"/>
                </a:lnTo>
                <a:close/>
                <a:moveTo>
                  <a:pt x="1094" y="0"/>
                </a:moveTo>
                <a:lnTo>
                  <a:pt x="1150" y="3"/>
                </a:lnTo>
                <a:lnTo>
                  <a:pt x="1203" y="12"/>
                </a:lnTo>
                <a:lnTo>
                  <a:pt x="1256" y="27"/>
                </a:lnTo>
                <a:lnTo>
                  <a:pt x="1306" y="46"/>
                </a:lnTo>
                <a:lnTo>
                  <a:pt x="1352" y="71"/>
                </a:lnTo>
                <a:lnTo>
                  <a:pt x="1397" y="99"/>
                </a:lnTo>
                <a:lnTo>
                  <a:pt x="1438" y="133"/>
                </a:lnTo>
                <a:lnTo>
                  <a:pt x="1475" y="170"/>
                </a:lnTo>
                <a:lnTo>
                  <a:pt x="1508" y="211"/>
                </a:lnTo>
                <a:lnTo>
                  <a:pt x="1537" y="256"/>
                </a:lnTo>
                <a:lnTo>
                  <a:pt x="1562" y="303"/>
                </a:lnTo>
                <a:lnTo>
                  <a:pt x="1581" y="353"/>
                </a:lnTo>
                <a:lnTo>
                  <a:pt x="1595" y="406"/>
                </a:lnTo>
                <a:lnTo>
                  <a:pt x="1604" y="460"/>
                </a:lnTo>
                <a:lnTo>
                  <a:pt x="1607" y="516"/>
                </a:lnTo>
                <a:lnTo>
                  <a:pt x="1604" y="572"/>
                </a:lnTo>
                <a:lnTo>
                  <a:pt x="1595" y="626"/>
                </a:lnTo>
                <a:lnTo>
                  <a:pt x="1581" y="679"/>
                </a:lnTo>
                <a:lnTo>
                  <a:pt x="1562" y="729"/>
                </a:lnTo>
                <a:lnTo>
                  <a:pt x="1537" y="777"/>
                </a:lnTo>
                <a:lnTo>
                  <a:pt x="1508" y="820"/>
                </a:lnTo>
                <a:lnTo>
                  <a:pt x="1475" y="862"/>
                </a:lnTo>
                <a:lnTo>
                  <a:pt x="1438" y="899"/>
                </a:lnTo>
                <a:lnTo>
                  <a:pt x="1397" y="932"/>
                </a:lnTo>
                <a:lnTo>
                  <a:pt x="1352" y="962"/>
                </a:lnTo>
                <a:lnTo>
                  <a:pt x="1306" y="986"/>
                </a:lnTo>
                <a:lnTo>
                  <a:pt x="1256" y="1005"/>
                </a:lnTo>
                <a:lnTo>
                  <a:pt x="1203" y="1020"/>
                </a:lnTo>
                <a:lnTo>
                  <a:pt x="1150" y="1028"/>
                </a:lnTo>
                <a:lnTo>
                  <a:pt x="1094" y="1031"/>
                </a:lnTo>
                <a:lnTo>
                  <a:pt x="1038" y="1028"/>
                </a:lnTo>
                <a:lnTo>
                  <a:pt x="984" y="1020"/>
                </a:lnTo>
                <a:lnTo>
                  <a:pt x="932" y="1005"/>
                </a:lnTo>
                <a:lnTo>
                  <a:pt x="882" y="986"/>
                </a:lnTo>
                <a:lnTo>
                  <a:pt x="835" y="962"/>
                </a:lnTo>
                <a:lnTo>
                  <a:pt x="791" y="932"/>
                </a:lnTo>
                <a:lnTo>
                  <a:pt x="750" y="899"/>
                </a:lnTo>
                <a:lnTo>
                  <a:pt x="712" y="862"/>
                </a:lnTo>
                <a:lnTo>
                  <a:pt x="679" y="820"/>
                </a:lnTo>
                <a:lnTo>
                  <a:pt x="651" y="777"/>
                </a:lnTo>
                <a:lnTo>
                  <a:pt x="626" y="729"/>
                </a:lnTo>
                <a:lnTo>
                  <a:pt x="607" y="679"/>
                </a:lnTo>
                <a:lnTo>
                  <a:pt x="593" y="626"/>
                </a:lnTo>
                <a:lnTo>
                  <a:pt x="584" y="572"/>
                </a:lnTo>
                <a:lnTo>
                  <a:pt x="581" y="516"/>
                </a:lnTo>
                <a:lnTo>
                  <a:pt x="584" y="460"/>
                </a:lnTo>
                <a:lnTo>
                  <a:pt x="593" y="406"/>
                </a:lnTo>
                <a:lnTo>
                  <a:pt x="607" y="353"/>
                </a:lnTo>
                <a:lnTo>
                  <a:pt x="626" y="303"/>
                </a:lnTo>
                <a:lnTo>
                  <a:pt x="651" y="256"/>
                </a:lnTo>
                <a:lnTo>
                  <a:pt x="679" y="211"/>
                </a:lnTo>
                <a:lnTo>
                  <a:pt x="712" y="170"/>
                </a:lnTo>
                <a:lnTo>
                  <a:pt x="750" y="133"/>
                </a:lnTo>
                <a:lnTo>
                  <a:pt x="791" y="99"/>
                </a:lnTo>
                <a:lnTo>
                  <a:pt x="835" y="71"/>
                </a:lnTo>
                <a:lnTo>
                  <a:pt x="882" y="46"/>
                </a:lnTo>
                <a:lnTo>
                  <a:pt x="932" y="27"/>
                </a:lnTo>
                <a:lnTo>
                  <a:pt x="984" y="12"/>
                </a:lnTo>
                <a:lnTo>
                  <a:pt x="1038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23"/>
          <p:cNvGrpSpPr>
            <a:grpSpLocks noChangeAspect="1"/>
          </p:cNvGrpSpPr>
          <p:nvPr/>
        </p:nvGrpSpPr>
        <p:grpSpPr bwMode="auto">
          <a:xfrm>
            <a:off x="9675125" y="2578977"/>
            <a:ext cx="914400" cy="765175"/>
            <a:chOff x="1174" y="386"/>
            <a:chExt cx="576" cy="482"/>
          </a:xfrm>
          <a:solidFill>
            <a:schemeClr val="bg1"/>
          </a:solidFill>
        </p:grpSpPr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1202" y="668"/>
              <a:ext cx="124" cy="54"/>
            </a:xfrm>
            <a:custGeom>
              <a:avLst/>
              <a:gdLst>
                <a:gd name="T0" fmla="*/ 157 w 746"/>
                <a:gd name="T1" fmla="*/ 0 h 328"/>
                <a:gd name="T2" fmla="*/ 589 w 746"/>
                <a:gd name="T3" fmla="*/ 0 h 328"/>
                <a:gd name="T4" fmla="*/ 589 w 746"/>
                <a:gd name="T5" fmla="*/ 137 h 328"/>
                <a:gd name="T6" fmla="*/ 591 w 746"/>
                <a:gd name="T7" fmla="*/ 163 h 328"/>
                <a:gd name="T8" fmla="*/ 600 w 746"/>
                <a:gd name="T9" fmla="*/ 189 h 328"/>
                <a:gd name="T10" fmla="*/ 612 w 746"/>
                <a:gd name="T11" fmla="*/ 213 h 328"/>
                <a:gd name="T12" fmla="*/ 629 w 746"/>
                <a:gd name="T13" fmla="*/ 232 h 328"/>
                <a:gd name="T14" fmla="*/ 649 w 746"/>
                <a:gd name="T15" fmla="*/ 249 h 328"/>
                <a:gd name="T16" fmla="*/ 671 w 746"/>
                <a:gd name="T17" fmla="*/ 262 h 328"/>
                <a:gd name="T18" fmla="*/ 697 w 746"/>
                <a:gd name="T19" fmla="*/ 270 h 328"/>
                <a:gd name="T20" fmla="*/ 724 w 746"/>
                <a:gd name="T21" fmla="*/ 273 h 328"/>
                <a:gd name="T22" fmla="*/ 746 w 746"/>
                <a:gd name="T23" fmla="*/ 273 h 328"/>
                <a:gd name="T24" fmla="*/ 737 w 746"/>
                <a:gd name="T25" fmla="*/ 290 h 328"/>
                <a:gd name="T26" fmla="*/ 724 w 746"/>
                <a:gd name="T27" fmla="*/ 305 h 328"/>
                <a:gd name="T28" fmla="*/ 708 w 746"/>
                <a:gd name="T29" fmla="*/ 317 h 328"/>
                <a:gd name="T30" fmla="*/ 690 w 746"/>
                <a:gd name="T31" fmla="*/ 325 h 328"/>
                <a:gd name="T32" fmla="*/ 670 w 746"/>
                <a:gd name="T33" fmla="*/ 328 h 328"/>
                <a:gd name="T34" fmla="*/ 77 w 746"/>
                <a:gd name="T35" fmla="*/ 328 h 328"/>
                <a:gd name="T36" fmla="*/ 55 w 746"/>
                <a:gd name="T37" fmla="*/ 325 h 328"/>
                <a:gd name="T38" fmla="*/ 37 w 746"/>
                <a:gd name="T39" fmla="*/ 317 h 328"/>
                <a:gd name="T40" fmla="*/ 21 w 746"/>
                <a:gd name="T41" fmla="*/ 305 h 328"/>
                <a:gd name="T42" fmla="*/ 9 w 746"/>
                <a:gd name="T43" fmla="*/ 290 h 328"/>
                <a:gd name="T44" fmla="*/ 0 w 746"/>
                <a:gd name="T45" fmla="*/ 273 h 328"/>
                <a:gd name="T46" fmla="*/ 22 w 746"/>
                <a:gd name="T47" fmla="*/ 273 h 328"/>
                <a:gd name="T48" fmla="*/ 49 w 746"/>
                <a:gd name="T49" fmla="*/ 270 h 328"/>
                <a:gd name="T50" fmla="*/ 74 w 746"/>
                <a:gd name="T51" fmla="*/ 262 h 328"/>
                <a:gd name="T52" fmla="*/ 98 w 746"/>
                <a:gd name="T53" fmla="*/ 249 h 328"/>
                <a:gd name="T54" fmla="*/ 117 w 746"/>
                <a:gd name="T55" fmla="*/ 232 h 328"/>
                <a:gd name="T56" fmla="*/ 134 w 746"/>
                <a:gd name="T57" fmla="*/ 213 h 328"/>
                <a:gd name="T58" fmla="*/ 147 w 746"/>
                <a:gd name="T59" fmla="*/ 189 h 328"/>
                <a:gd name="T60" fmla="*/ 154 w 746"/>
                <a:gd name="T61" fmla="*/ 163 h 328"/>
                <a:gd name="T62" fmla="*/ 157 w 746"/>
                <a:gd name="T63" fmla="*/ 137 h 328"/>
                <a:gd name="T64" fmla="*/ 157 w 746"/>
                <a:gd name="T6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6" h="328">
                  <a:moveTo>
                    <a:pt x="157" y="0"/>
                  </a:moveTo>
                  <a:lnTo>
                    <a:pt x="589" y="0"/>
                  </a:lnTo>
                  <a:lnTo>
                    <a:pt x="589" y="137"/>
                  </a:lnTo>
                  <a:lnTo>
                    <a:pt x="591" y="163"/>
                  </a:lnTo>
                  <a:lnTo>
                    <a:pt x="600" y="189"/>
                  </a:lnTo>
                  <a:lnTo>
                    <a:pt x="612" y="213"/>
                  </a:lnTo>
                  <a:lnTo>
                    <a:pt x="629" y="232"/>
                  </a:lnTo>
                  <a:lnTo>
                    <a:pt x="649" y="249"/>
                  </a:lnTo>
                  <a:lnTo>
                    <a:pt x="671" y="262"/>
                  </a:lnTo>
                  <a:lnTo>
                    <a:pt x="697" y="270"/>
                  </a:lnTo>
                  <a:lnTo>
                    <a:pt x="724" y="273"/>
                  </a:lnTo>
                  <a:lnTo>
                    <a:pt x="746" y="273"/>
                  </a:lnTo>
                  <a:lnTo>
                    <a:pt x="737" y="290"/>
                  </a:lnTo>
                  <a:lnTo>
                    <a:pt x="724" y="305"/>
                  </a:lnTo>
                  <a:lnTo>
                    <a:pt x="708" y="317"/>
                  </a:lnTo>
                  <a:lnTo>
                    <a:pt x="690" y="325"/>
                  </a:lnTo>
                  <a:lnTo>
                    <a:pt x="670" y="328"/>
                  </a:lnTo>
                  <a:lnTo>
                    <a:pt x="77" y="328"/>
                  </a:lnTo>
                  <a:lnTo>
                    <a:pt x="55" y="325"/>
                  </a:lnTo>
                  <a:lnTo>
                    <a:pt x="37" y="317"/>
                  </a:lnTo>
                  <a:lnTo>
                    <a:pt x="21" y="305"/>
                  </a:lnTo>
                  <a:lnTo>
                    <a:pt x="9" y="290"/>
                  </a:lnTo>
                  <a:lnTo>
                    <a:pt x="0" y="273"/>
                  </a:lnTo>
                  <a:lnTo>
                    <a:pt x="22" y="273"/>
                  </a:lnTo>
                  <a:lnTo>
                    <a:pt x="49" y="270"/>
                  </a:lnTo>
                  <a:lnTo>
                    <a:pt x="74" y="262"/>
                  </a:lnTo>
                  <a:lnTo>
                    <a:pt x="98" y="249"/>
                  </a:lnTo>
                  <a:lnTo>
                    <a:pt x="117" y="232"/>
                  </a:lnTo>
                  <a:lnTo>
                    <a:pt x="134" y="213"/>
                  </a:lnTo>
                  <a:lnTo>
                    <a:pt x="147" y="189"/>
                  </a:lnTo>
                  <a:lnTo>
                    <a:pt x="154" y="163"/>
                  </a:lnTo>
                  <a:lnTo>
                    <a:pt x="157" y="137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1399" y="759"/>
              <a:ext cx="135" cy="54"/>
            </a:xfrm>
            <a:custGeom>
              <a:avLst/>
              <a:gdLst>
                <a:gd name="T0" fmla="*/ 0 w 810"/>
                <a:gd name="T1" fmla="*/ 0 h 327"/>
                <a:gd name="T2" fmla="*/ 220 w 810"/>
                <a:gd name="T3" fmla="*/ 0 h 327"/>
                <a:gd name="T4" fmla="*/ 217 w 810"/>
                <a:gd name="T5" fmla="*/ 13 h 327"/>
                <a:gd name="T6" fmla="*/ 216 w 810"/>
                <a:gd name="T7" fmla="*/ 27 h 327"/>
                <a:gd name="T8" fmla="*/ 219 w 810"/>
                <a:gd name="T9" fmla="*/ 47 h 327"/>
                <a:gd name="T10" fmla="*/ 225 w 810"/>
                <a:gd name="T11" fmla="*/ 67 h 327"/>
                <a:gd name="T12" fmla="*/ 236 w 810"/>
                <a:gd name="T13" fmla="*/ 83 h 327"/>
                <a:gd name="T14" fmla="*/ 250 w 810"/>
                <a:gd name="T15" fmla="*/ 97 h 327"/>
                <a:gd name="T16" fmla="*/ 266 w 810"/>
                <a:gd name="T17" fmla="*/ 105 h 327"/>
                <a:gd name="T18" fmla="*/ 284 w 810"/>
                <a:gd name="T19" fmla="*/ 108 h 327"/>
                <a:gd name="T20" fmla="*/ 554 w 810"/>
                <a:gd name="T21" fmla="*/ 108 h 327"/>
                <a:gd name="T22" fmla="*/ 571 w 810"/>
                <a:gd name="T23" fmla="*/ 105 h 327"/>
                <a:gd name="T24" fmla="*/ 588 w 810"/>
                <a:gd name="T25" fmla="*/ 97 h 327"/>
                <a:gd name="T26" fmla="*/ 601 w 810"/>
                <a:gd name="T27" fmla="*/ 83 h 327"/>
                <a:gd name="T28" fmla="*/ 611 w 810"/>
                <a:gd name="T29" fmla="*/ 67 h 327"/>
                <a:gd name="T30" fmla="*/ 619 w 810"/>
                <a:gd name="T31" fmla="*/ 47 h 327"/>
                <a:gd name="T32" fmla="*/ 621 w 810"/>
                <a:gd name="T33" fmla="*/ 27 h 327"/>
                <a:gd name="T34" fmla="*/ 620 w 810"/>
                <a:gd name="T35" fmla="*/ 13 h 327"/>
                <a:gd name="T36" fmla="*/ 617 w 810"/>
                <a:gd name="T37" fmla="*/ 0 h 327"/>
                <a:gd name="T38" fmla="*/ 810 w 810"/>
                <a:gd name="T39" fmla="*/ 0 h 327"/>
                <a:gd name="T40" fmla="*/ 810 w 810"/>
                <a:gd name="T41" fmla="*/ 327 h 327"/>
                <a:gd name="T42" fmla="*/ 0 w 810"/>
                <a:gd name="T43" fmla="*/ 327 h 327"/>
                <a:gd name="T44" fmla="*/ 0 w 810"/>
                <a:gd name="T4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0" h="327">
                  <a:moveTo>
                    <a:pt x="0" y="0"/>
                  </a:moveTo>
                  <a:lnTo>
                    <a:pt x="220" y="0"/>
                  </a:lnTo>
                  <a:lnTo>
                    <a:pt x="217" y="13"/>
                  </a:lnTo>
                  <a:lnTo>
                    <a:pt x="216" y="27"/>
                  </a:lnTo>
                  <a:lnTo>
                    <a:pt x="219" y="47"/>
                  </a:lnTo>
                  <a:lnTo>
                    <a:pt x="225" y="67"/>
                  </a:lnTo>
                  <a:lnTo>
                    <a:pt x="236" y="83"/>
                  </a:lnTo>
                  <a:lnTo>
                    <a:pt x="250" y="97"/>
                  </a:lnTo>
                  <a:lnTo>
                    <a:pt x="266" y="105"/>
                  </a:lnTo>
                  <a:lnTo>
                    <a:pt x="284" y="108"/>
                  </a:lnTo>
                  <a:lnTo>
                    <a:pt x="554" y="108"/>
                  </a:lnTo>
                  <a:lnTo>
                    <a:pt x="571" y="105"/>
                  </a:lnTo>
                  <a:lnTo>
                    <a:pt x="588" y="97"/>
                  </a:lnTo>
                  <a:lnTo>
                    <a:pt x="601" y="83"/>
                  </a:lnTo>
                  <a:lnTo>
                    <a:pt x="611" y="67"/>
                  </a:lnTo>
                  <a:lnTo>
                    <a:pt x="619" y="47"/>
                  </a:lnTo>
                  <a:lnTo>
                    <a:pt x="621" y="27"/>
                  </a:lnTo>
                  <a:lnTo>
                    <a:pt x="620" y="13"/>
                  </a:lnTo>
                  <a:lnTo>
                    <a:pt x="617" y="0"/>
                  </a:lnTo>
                  <a:lnTo>
                    <a:pt x="810" y="0"/>
                  </a:lnTo>
                  <a:lnTo>
                    <a:pt x="810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1399" y="659"/>
              <a:ext cx="135" cy="54"/>
            </a:xfrm>
            <a:custGeom>
              <a:avLst/>
              <a:gdLst>
                <a:gd name="T0" fmla="*/ 0 w 810"/>
                <a:gd name="T1" fmla="*/ 0 h 328"/>
                <a:gd name="T2" fmla="*/ 220 w 810"/>
                <a:gd name="T3" fmla="*/ 0 h 328"/>
                <a:gd name="T4" fmla="*/ 217 w 810"/>
                <a:gd name="T5" fmla="*/ 13 h 328"/>
                <a:gd name="T6" fmla="*/ 216 w 810"/>
                <a:gd name="T7" fmla="*/ 27 h 328"/>
                <a:gd name="T8" fmla="*/ 219 w 810"/>
                <a:gd name="T9" fmla="*/ 48 h 328"/>
                <a:gd name="T10" fmla="*/ 225 w 810"/>
                <a:gd name="T11" fmla="*/ 67 h 328"/>
                <a:gd name="T12" fmla="*/ 236 w 810"/>
                <a:gd name="T13" fmla="*/ 84 h 328"/>
                <a:gd name="T14" fmla="*/ 250 w 810"/>
                <a:gd name="T15" fmla="*/ 97 h 328"/>
                <a:gd name="T16" fmla="*/ 266 w 810"/>
                <a:gd name="T17" fmla="*/ 107 h 328"/>
                <a:gd name="T18" fmla="*/ 284 w 810"/>
                <a:gd name="T19" fmla="*/ 110 h 328"/>
                <a:gd name="T20" fmla="*/ 554 w 810"/>
                <a:gd name="T21" fmla="*/ 110 h 328"/>
                <a:gd name="T22" fmla="*/ 571 w 810"/>
                <a:gd name="T23" fmla="*/ 107 h 328"/>
                <a:gd name="T24" fmla="*/ 588 w 810"/>
                <a:gd name="T25" fmla="*/ 97 h 328"/>
                <a:gd name="T26" fmla="*/ 601 w 810"/>
                <a:gd name="T27" fmla="*/ 84 h 328"/>
                <a:gd name="T28" fmla="*/ 611 w 810"/>
                <a:gd name="T29" fmla="*/ 67 h 328"/>
                <a:gd name="T30" fmla="*/ 619 w 810"/>
                <a:gd name="T31" fmla="*/ 48 h 328"/>
                <a:gd name="T32" fmla="*/ 621 w 810"/>
                <a:gd name="T33" fmla="*/ 27 h 328"/>
                <a:gd name="T34" fmla="*/ 620 w 810"/>
                <a:gd name="T35" fmla="*/ 13 h 328"/>
                <a:gd name="T36" fmla="*/ 617 w 810"/>
                <a:gd name="T37" fmla="*/ 0 h 328"/>
                <a:gd name="T38" fmla="*/ 810 w 810"/>
                <a:gd name="T39" fmla="*/ 0 h 328"/>
                <a:gd name="T40" fmla="*/ 810 w 810"/>
                <a:gd name="T41" fmla="*/ 328 h 328"/>
                <a:gd name="T42" fmla="*/ 0 w 810"/>
                <a:gd name="T43" fmla="*/ 328 h 328"/>
                <a:gd name="T44" fmla="*/ 0 w 810"/>
                <a:gd name="T4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0" h="328">
                  <a:moveTo>
                    <a:pt x="0" y="0"/>
                  </a:moveTo>
                  <a:lnTo>
                    <a:pt x="220" y="0"/>
                  </a:lnTo>
                  <a:lnTo>
                    <a:pt x="217" y="13"/>
                  </a:lnTo>
                  <a:lnTo>
                    <a:pt x="216" y="27"/>
                  </a:lnTo>
                  <a:lnTo>
                    <a:pt x="219" y="48"/>
                  </a:lnTo>
                  <a:lnTo>
                    <a:pt x="225" y="67"/>
                  </a:lnTo>
                  <a:lnTo>
                    <a:pt x="236" y="84"/>
                  </a:lnTo>
                  <a:lnTo>
                    <a:pt x="250" y="97"/>
                  </a:lnTo>
                  <a:lnTo>
                    <a:pt x="266" y="107"/>
                  </a:lnTo>
                  <a:lnTo>
                    <a:pt x="284" y="110"/>
                  </a:lnTo>
                  <a:lnTo>
                    <a:pt x="554" y="110"/>
                  </a:lnTo>
                  <a:lnTo>
                    <a:pt x="571" y="107"/>
                  </a:lnTo>
                  <a:lnTo>
                    <a:pt x="588" y="97"/>
                  </a:lnTo>
                  <a:lnTo>
                    <a:pt x="601" y="84"/>
                  </a:lnTo>
                  <a:lnTo>
                    <a:pt x="611" y="67"/>
                  </a:lnTo>
                  <a:lnTo>
                    <a:pt x="619" y="48"/>
                  </a:lnTo>
                  <a:lnTo>
                    <a:pt x="621" y="27"/>
                  </a:lnTo>
                  <a:lnTo>
                    <a:pt x="620" y="13"/>
                  </a:lnTo>
                  <a:lnTo>
                    <a:pt x="617" y="0"/>
                  </a:lnTo>
                  <a:lnTo>
                    <a:pt x="810" y="0"/>
                  </a:lnTo>
                  <a:lnTo>
                    <a:pt x="810" y="328"/>
                  </a:lnTo>
                  <a:lnTo>
                    <a:pt x="0" y="3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1372" y="631"/>
              <a:ext cx="378" cy="237"/>
            </a:xfrm>
            <a:custGeom>
              <a:avLst/>
              <a:gdLst>
                <a:gd name="T0" fmla="*/ 108 w 2268"/>
                <a:gd name="T1" fmla="*/ 709 h 1418"/>
                <a:gd name="T2" fmla="*/ 108 w 2268"/>
                <a:gd name="T3" fmla="*/ 1145 h 1418"/>
                <a:gd name="T4" fmla="*/ 1026 w 2268"/>
                <a:gd name="T5" fmla="*/ 1145 h 1418"/>
                <a:gd name="T6" fmla="*/ 1026 w 2268"/>
                <a:gd name="T7" fmla="*/ 709 h 1418"/>
                <a:gd name="T8" fmla="*/ 108 w 2268"/>
                <a:gd name="T9" fmla="*/ 709 h 1418"/>
                <a:gd name="T10" fmla="*/ 1134 w 2268"/>
                <a:gd name="T11" fmla="*/ 163 h 1418"/>
                <a:gd name="T12" fmla="*/ 1134 w 2268"/>
                <a:gd name="T13" fmla="*/ 327 h 1418"/>
                <a:gd name="T14" fmla="*/ 2160 w 2268"/>
                <a:gd name="T15" fmla="*/ 327 h 1418"/>
                <a:gd name="T16" fmla="*/ 2160 w 2268"/>
                <a:gd name="T17" fmla="*/ 163 h 1418"/>
                <a:gd name="T18" fmla="*/ 1134 w 2268"/>
                <a:gd name="T19" fmla="*/ 163 h 1418"/>
                <a:gd name="T20" fmla="*/ 108 w 2268"/>
                <a:gd name="T21" fmla="*/ 108 h 1418"/>
                <a:gd name="T22" fmla="*/ 108 w 2268"/>
                <a:gd name="T23" fmla="*/ 546 h 1418"/>
                <a:gd name="T24" fmla="*/ 1026 w 2268"/>
                <a:gd name="T25" fmla="*/ 546 h 1418"/>
                <a:gd name="T26" fmla="*/ 1026 w 2268"/>
                <a:gd name="T27" fmla="*/ 108 h 1418"/>
                <a:gd name="T28" fmla="*/ 108 w 2268"/>
                <a:gd name="T29" fmla="*/ 108 h 1418"/>
                <a:gd name="T30" fmla="*/ 0 w 2268"/>
                <a:gd name="T31" fmla="*/ 0 h 1418"/>
                <a:gd name="T32" fmla="*/ 2268 w 2268"/>
                <a:gd name="T33" fmla="*/ 0 h 1418"/>
                <a:gd name="T34" fmla="*/ 2268 w 2268"/>
                <a:gd name="T35" fmla="*/ 1418 h 1418"/>
                <a:gd name="T36" fmla="*/ 2160 w 2268"/>
                <a:gd name="T37" fmla="*/ 1418 h 1418"/>
                <a:gd name="T38" fmla="*/ 2160 w 2268"/>
                <a:gd name="T39" fmla="*/ 436 h 1418"/>
                <a:gd name="T40" fmla="*/ 1134 w 2268"/>
                <a:gd name="T41" fmla="*/ 436 h 1418"/>
                <a:gd name="T42" fmla="*/ 1134 w 2268"/>
                <a:gd name="T43" fmla="*/ 1418 h 1418"/>
                <a:gd name="T44" fmla="*/ 1026 w 2268"/>
                <a:gd name="T45" fmla="*/ 1418 h 1418"/>
                <a:gd name="T46" fmla="*/ 1026 w 2268"/>
                <a:gd name="T47" fmla="*/ 1254 h 1418"/>
                <a:gd name="T48" fmla="*/ 108 w 2268"/>
                <a:gd name="T49" fmla="*/ 1254 h 1418"/>
                <a:gd name="T50" fmla="*/ 108 w 2268"/>
                <a:gd name="T51" fmla="*/ 1418 h 1418"/>
                <a:gd name="T52" fmla="*/ 0 w 2268"/>
                <a:gd name="T53" fmla="*/ 1418 h 1418"/>
                <a:gd name="T54" fmla="*/ 0 w 2268"/>
                <a:gd name="T55" fmla="*/ 0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8" h="1418">
                  <a:moveTo>
                    <a:pt x="108" y="709"/>
                  </a:moveTo>
                  <a:lnTo>
                    <a:pt x="108" y="1145"/>
                  </a:lnTo>
                  <a:lnTo>
                    <a:pt x="1026" y="1145"/>
                  </a:lnTo>
                  <a:lnTo>
                    <a:pt x="1026" y="709"/>
                  </a:lnTo>
                  <a:lnTo>
                    <a:pt x="108" y="709"/>
                  </a:lnTo>
                  <a:close/>
                  <a:moveTo>
                    <a:pt x="1134" y="163"/>
                  </a:moveTo>
                  <a:lnTo>
                    <a:pt x="1134" y="327"/>
                  </a:lnTo>
                  <a:lnTo>
                    <a:pt x="2160" y="327"/>
                  </a:lnTo>
                  <a:lnTo>
                    <a:pt x="2160" y="163"/>
                  </a:lnTo>
                  <a:lnTo>
                    <a:pt x="1134" y="163"/>
                  </a:lnTo>
                  <a:close/>
                  <a:moveTo>
                    <a:pt x="108" y="108"/>
                  </a:moveTo>
                  <a:lnTo>
                    <a:pt x="108" y="546"/>
                  </a:lnTo>
                  <a:lnTo>
                    <a:pt x="1026" y="546"/>
                  </a:lnTo>
                  <a:lnTo>
                    <a:pt x="1026" y="108"/>
                  </a:lnTo>
                  <a:lnTo>
                    <a:pt x="108" y="108"/>
                  </a:lnTo>
                  <a:close/>
                  <a:moveTo>
                    <a:pt x="0" y="0"/>
                  </a:moveTo>
                  <a:lnTo>
                    <a:pt x="2268" y="0"/>
                  </a:lnTo>
                  <a:lnTo>
                    <a:pt x="2268" y="1418"/>
                  </a:lnTo>
                  <a:lnTo>
                    <a:pt x="2160" y="1418"/>
                  </a:lnTo>
                  <a:lnTo>
                    <a:pt x="2160" y="436"/>
                  </a:lnTo>
                  <a:lnTo>
                    <a:pt x="1134" y="436"/>
                  </a:lnTo>
                  <a:lnTo>
                    <a:pt x="1134" y="1418"/>
                  </a:lnTo>
                  <a:lnTo>
                    <a:pt x="1026" y="1418"/>
                  </a:lnTo>
                  <a:lnTo>
                    <a:pt x="1026" y="1254"/>
                  </a:lnTo>
                  <a:lnTo>
                    <a:pt x="108" y="1254"/>
                  </a:lnTo>
                  <a:lnTo>
                    <a:pt x="108" y="141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1570" y="577"/>
              <a:ext cx="135" cy="36"/>
            </a:xfrm>
            <a:custGeom>
              <a:avLst/>
              <a:gdLst>
                <a:gd name="T0" fmla="*/ 108 w 810"/>
                <a:gd name="T1" fmla="*/ 0 h 218"/>
                <a:gd name="T2" fmla="*/ 702 w 810"/>
                <a:gd name="T3" fmla="*/ 0 h 218"/>
                <a:gd name="T4" fmla="*/ 702 w 810"/>
                <a:gd name="T5" fmla="*/ 109 h 218"/>
                <a:gd name="T6" fmla="*/ 810 w 810"/>
                <a:gd name="T7" fmla="*/ 109 h 218"/>
                <a:gd name="T8" fmla="*/ 810 w 810"/>
                <a:gd name="T9" fmla="*/ 218 h 218"/>
                <a:gd name="T10" fmla="*/ 0 w 810"/>
                <a:gd name="T11" fmla="*/ 218 h 218"/>
                <a:gd name="T12" fmla="*/ 0 w 810"/>
                <a:gd name="T13" fmla="*/ 109 h 218"/>
                <a:gd name="T14" fmla="*/ 108 w 810"/>
                <a:gd name="T15" fmla="*/ 109 h 218"/>
                <a:gd name="T16" fmla="*/ 108 w 810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0" h="218">
                  <a:moveTo>
                    <a:pt x="108" y="0"/>
                  </a:moveTo>
                  <a:lnTo>
                    <a:pt x="702" y="0"/>
                  </a:lnTo>
                  <a:lnTo>
                    <a:pt x="702" y="109"/>
                  </a:lnTo>
                  <a:lnTo>
                    <a:pt x="810" y="109"/>
                  </a:lnTo>
                  <a:lnTo>
                    <a:pt x="810" y="218"/>
                  </a:lnTo>
                  <a:lnTo>
                    <a:pt x="0" y="218"/>
                  </a:lnTo>
                  <a:lnTo>
                    <a:pt x="0" y="109"/>
                  </a:lnTo>
                  <a:lnTo>
                    <a:pt x="108" y="109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0"/>
            <p:cNvSpPr>
              <a:spLocks noEditPoints="1"/>
            </p:cNvSpPr>
            <p:nvPr/>
          </p:nvSpPr>
          <p:spPr bwMode="auto">
            <a:xfrm>
              <a:off x="1525" y="386"/>
              <a:ext cx="225" cy="182"/>
            </a:xfrm>
            <a:custGeom>
              <a:avLst/>
              <a:gdLst>
                <a:gd name="T0" fmla="*/ 702 w 1350"/>
                <a:gd name="T1" fmla="*/ 872 h 1090"/>
                <a:gd name="T2" fmla="*/ 684 w 1350"/>
                <a:gd name="T3" fmla="*/ 876 h 1090"/>
                <a:gd name="T4" fmla="*/ 668 w 1350"/>
                <a:gd name="T5" fmla="*/ 882 h 1090"/>
                <a:gd name="T6" fmla="*/ 654 w 1350"/>
                <a:gd name="T7" fmla="*/ 893 h 1090"/>
                <a:gd name="T8" fmla="*/ 644 w 1350"/>
                <a:gd name="T9" fmla="*/ 907 h 1090"/>
                <a:gd name="T10" fmla="*/ 637 w 1350"/>
                <a:gd name="T11" fmla="*/ 923 h 1090"/>
                <a:gd name="T12" fmla="*/ 635 w 1350"/>
                <a:gd name="T13" fmla="*/ 941 h 1090"/>
                <a:gd name="T14" fmla="*/ 637 w 1350"/>
                <a:gd name="T15" fmla="*/ 959 h 1090"/>
                <a:gd name="T16" fmla="*/ 644 w 1350"/>
                <a:gd name="T17" fmla="*/ 975 h 1090"/>
                <a:gd name="T18" fmla="*/ 654 w 1350"/>
                <a:gd name="T19" fmla="*/ 989 h 1090"/>
                <a:gd name="T20" fmla="*/ 668 w 1350"/>
                <a:gd name="T21" fmla="*/ 1000 h 1090"/>
                <a:gd name="T22" fmla="*/ 684 w 1350"/>
                <a:gd name="T23" fmla="*/ 1007 h 1090"/>
                <a:gd name="T24" fmla="*/ 702 w 1350"/>
                <a:gd name="T25" fmla="*/ 1009 h 1090"/>
                <a:gd name="T26" fmla="*/ 720 w 1350"/>
                <a:gd name="T27" fmla="*/ 1007 h 1090"/>
                <a:gd name="T28" fmla="*/ 736 w 1350"/>
                <a:gd name="T29" fmla="*/ 1000 h 1090"/>
                <a:gd name="T30" fmla="*/ 750 w 1350"/>
                <a:gd name="T31" fmla="*/ 989 h 1090"/>
                <a:gd name="T32" fmla="*/ 761 w 1350"/>
                <a:gd name="T33" fmla="*/ 975 h 1090"/>
                <a:gd name="T34" fmla="*/ 767 w 1350"/>
                <a:gd name="T35" fmla="*/ 959 h 1090"/>
                <a:gd name="T36" fmla="*/ 770 w 1350"/>
                <a:gd name="T37" fmla="*/ 941 h 1090"/>
                <a:gd name="T38" fmla="*/ 767 w 1350"/>
                <a:gd name="T39" fmla="*/ 923 h 1090"/>
                <a:gd name="T40" fmla="*/ 761 w 1350"/>
                <a:gd name="T41" fmla="*/ 907 h 1090"/>
                <a:gd name="T42" fmla="*/ 750 w 1350"/>
                <a:gd name="T43" fmla="*/ 893 h 1090"/>
                <a:gd name="T44" fmla="*/ 736 w 1350"/>
                <a:gd name="T45" fmla="*/ 882 h 1090"/>
                <a:gd name="T46" fmla="*/ 720 w 1350"/>
                <a:gd name="T47" fmla="*/ 876 h 1090"/>
                <a:gd name="T48" fmla="*/ 702 w 1350"/>
                <a:gd name="T49" fmla="*/ 872 h 1090"/>
                <a:gd name="T50" fmla="*/ 108 w 1350"/>
                <a:gd name="T51" fmla="*/ 109 h 1090"/>
                <a:gd name="T52" fmla="*/ 108 w 1350"/>
                <a:gd name="T53" fmla="*/ 818 h 1090"/>
                <a:gd name="T54" fmla="*/ 1242 w 1350"/>
                <a:gd name="T55" fmla="*/ 818 h 1090"/>
                <a:gd name="T56" fmla="*/ 1242 w 1350"/>
                <a:gd name="T57" fmla="*/ 109 h 1090"/>
                <a:gd name="T58" fmla="*/ 108 w 1350"/>
                <a:gd name="T59" fmla="*/ 109 h 1090"/>
                <a:gd name="T60" fmla="*/ 0 w 1350"/>
                <a:gd name="T61" fmla="*/ 0 h 1090"/>
                <a:gd name="T62" fmla="*/ 1350 w 1350"/>
                <a:gd name="T63" fmla="*/ 0 h 1090"/>
                <a:gd name="T64" fmla="*/ 1350 w 1350"/>
                <a:gd name="T65" fmla="*/ 1090 h 1090"/>
                <a:gd name="T66" fmla="*/ 0 w 1350"/>
                <a:gd name="T67" fmla="*/ 1090 h 1090"/>
                <a:gd name="T68" fmla="*/ 0 w 1350"/>
                <a:gd name="T69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0" h="1090">
                  <a:moveTo>
                    <a:pt x="702" y="872"/>
                  </a:moveTo>
                  <a:lnTo>
                    <a:pt x="684" y="876"/>
                  </a:lnTo>
                  <a:lnTo>
                    <a:pt x="668" y="882"/>
                  </a:lnTo>
                  <a:lnTo>
                    <a:pt x="654" y="893"/>
                  </a:lnTo>
                  <a:lnTo>
                    <a:pt x="644" y="907"/>
                  </a:lnTo>
                  <a:lnTo>
                    <a:pt x="637" y="923"/>
                  </a:lnTo>
                  <a:lnTo>
                    <a:pt x="635" y="941"/>
                  </a:lnTo>
                  <a:lnTo>
                    <a:pt x="637" y="959"/>
                  </a:lnTo>
                  <a:lnTo>
                    <a:pt x="644" y="975"/>
                  </a:lnTo>
                  <a:lnTo>
                    <a:pt x="654" y="989"/>
                  </a:lnTo>
                  <a:lnTo>
                    <a:pt x="668" y="1000"/>
                  </a:lnTo>
                  <a:lnTo>
                    <a:pt x="684" y="1007"/>
                  </a:lnTo>
                  <a:lnTo>
                    <a:pt x="702" y="1009"/>
                  </a:lnTo>
                  <a:lnTo>
                    <a:pt x="720" y="1007"/>
                  </a:lnTo>
                  <a:lnTo>
                    <a:pt x="736" y="1000"/>
                  </a:lnTo>
                  <a:lnTo>
                    <a:pt x="750" y="989"/>
                  </a:lnTo>
                  <a:lnTo>
                    <a:pt x="761" y="975"/>
                  </a:lnTo>
                  <a:lnTo>
                    <a:pt x="767" y="959"/>
                  </a:lnTo>
                  <a:lnTo>
                    <a:pt x="770" y="941"/>
                  </a:lnTo>
                  <a:lnTo>
                    <a:pt x="767" y="923"/>
                  </a:lnTo>
                  <a:lnTo>
                    <a:pt x="761" y="907"/>
                  </a:lnTo>
                  <a:lnTo>
                    <a:pt x="750" y="893"/>
                  </a:lnTo>
                  <a:lnTo>
                    <a:pt x="736" y="882"/>
                  </a:lnTo>
                  <a:lnTo>
                    <a:pt x="720" y="876"/>
                  </a:lnTo>
                  <a:lnTo>
                    <a:pt x="702" y="872"/>
                  </a:lnTo>
                  <a:close/>
                  <a:moveTo>
                    <a:pt x="108" y="109"/>
                  </a:moveTo>
                  <a:lnTo>
                    <a:pt x="108" y="818"/>
                  </a:lnTo>
                  <a:lnTo>
                    <a:pt x="1242" y="818"/>
                  </a:lnTo>
                  <a:lnTo>
                    <a:pt x="1242" y="109"/>
                  </a:lnTo>
                  <a:lnTo>
                    <a:pt x="108" y="109"/>
                  </a:lnTo>
                  <a:close/>
                  <a:moveTo>
                    <a:pt x="0" y="0"/>
                  </a:moveTo>
                  <a:lnTo>
                    <a:pt x="1350" y="0"/>
                  </a:lnTo>
                  <a:lnTo>
                    <a:pt x="1350" y="1090"/>
                  </a:lnTo>
                  <a:lnTo>
                    <a:pt x="0" y="10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1"/>
            <p:cNvSpPr>
              <a:spLocks noEditPoints="1"/>
            </p:cNvSpPr>
            <p:nvPr/>
          </p:nvSpPr>
          <p:spPr bwMode="auto">
            <a:xfrm>
              <a:off x="1381" y="404"/>
              <a:ext cx="126" cy="218"/>
            </a:xfrm>
            <a:custGeom>
              <a:avLst/>
              <a:gdLst>
                <a:gd name="T0" fmla="*/ 594 w 757"/>
                <a:gd name="T1" fmla="*/ 995 h 1309"/>
                <a:gd name="T2" fmla="*/ 575 w 757"/>
                <a:gd name="T3" fmla="*/ 998 h 1309"/>
                <a:gd name="T4" fmla="*/ 557 w 757"/>
                <a:gd name="T5" fmla="*/ 1005 h 1309"/>
                <a:gd name="T6" fmla="*/ 542 w 757"/>
                <a:gd name="T7" fmla="*/ 1017 h 1309"/>
                <a:gd name="T8" fmla="*/ 530 w 757"/>
                <a:gd name="T9" fmla="*/ 1033 h 1309"/>
                <a:gd name="T10" fmla="*/ 523 w 757"/>
                <a:gd name="T11" fmla="*/ 1050 h 1309"/>
                <a:gd name="T12" fmla="*/ 519 w 757"/>
                <a:gd name="T13" fmla="*/ 1071 h 1309"/>
                <a:gd name="T14" fmla="*/ 523 w 757"/>
                <a:gd name="T15" fmla="*/ 1090 h 1309"/>
                <a:gd name="T16" fmla="*/ 530 w 757"/>
                <a:gd name="T17" fmla="*/ 1108 h 1309"/>
                <a:gd name="T18" fmla="*/ 542 w 757"/>
                <a:gd name="T19" fmla="*/ 1123 h 1309"/>
                <a:gd name="T20" fmla="*/ 557 w 757"/>
                <a:gd name="T21" fmla="*/ 1135 h 1309"/>
                <a:gd name="T22" fmla="*/ 575 w 757"/>
                <a:gd name="T23" fmla="*/ 1143 h 1309"/>
                <a:gd name="T24" fmla="*/ 594 w 757"/>
                <a:gd name="T25" fmla="*/ 1145 h 1309"/>
                <a:gd name="T26" fmla="*/ 614 w 757"/>
                <a:gd name="T27" fmla="*/ 1143 h 1309"/>
                <a:gd name="T28" fmla="*/ 631 w 757"/>
                <a:gd name="T29" fmla="*/ 1135 h 1309"/>
                <a:gd name="T30" fmla="*/ 647 w 757"/>
                <a:gd name="T31" fmla="*/ 1123 h 1309"/>
                <a:gd name="T32" fmla="*/ 658 w 757"/>
                <a:gd name="T33" fmla="*/ 1108 h 1309"/>
                <a:gd name="T34" fmla="*/ 666 w 757"/>
                <a:gd name="T35" fmla="*/ 1090 h 1309"/>
                <a:gd name="T36" fmla="*/ 668 w 757"/>
                <a:gd name="T37" fmla="*/ 1071 h 1309"/>
                <a:gd name="T38" fmla="*/ 666 w 757"/>
                <a:gd name="T39" fmla="*/ 1050 h 1309"/>
                <a:gd name="T40" fmla="*/ 658 w 757"/>
                <a:gd name="T41" fmla="*/ 1033 h 1309"/>
                <a:gd name="T42" fmla="*/ 647 w 757"/>
                <a:gd name="T43" fmla="*/ 1017 h 1309"/>
                <a:gd name="T44" fmla="*/ 631 w 757"/>
                <a:gd name="T45" fmla="*/ 1005 h 1309"/>
                <a:gd name="T46" fmla="*/ 614 w 757"/>
                <a:gd name="T47" fmla="*/ 998 h 1309"/>
                <a:gd name="T48" fmla="*/ 594 w 757"/>
                <a:gd name="T49" fmla="*/ 995 h 1309"/>
                <a:gd name="T50" fmla="*/ 216 w 757"/>
                <a:gd name="T51" fmla="*/ 437 h 1309"/>
                <a:gd name="T52" fmla="*/ 216 w 757"/>
                <a:gd name="T53" fmla="*/ 490 h 1309"/>
                <a:gd name="T54" fmla="*/ 540 w 757"/>
                <a:gd name="T55" fmla="*/ 490 h 1309"/>
                <a:gd name="T56" fmla="*/ 540 w 757"/>
                <a:gd name="T57" fmla="*/ 437 h 1309"/>
                <a:gd name="T58" fmla="*/ 216 w 757"/>
                <a:gd name="T59" fmla="*/ 437 h 1309"/>
                <a:gd name="T60" fmla="*/ 108 w 757"/>
                <a:gd name="T61" fmla="*/ 164 h 1309"/>
                <a:gd name="T62" fmla="*/ 108 w 757"/>
                <a:gd name="T63" fmla="*/ 272 h 1309"/>
                <a:gd name="T64" fmla="*/ 648 w 757"/>
                <a:gd name="T65" fmla="*/ 272 h 1309"/>
                <a:gd name="T66" fmla="*/ 648 w 757"/>
                <a:gd name="T67" fmla="*/ 164 h 1309"/>
                <a:gd name="T68" fmla="*/ 108 w 757"/>
                <a:gd name="T69" fmla="*/ 164 h 1309"/>
                <a:gd name="T70" fmla="*/ 0 w 757"/>
                <a:gd name="T71" fmla="*/ 0 h 1309"/>
                <a:gd name="T72" fmla="*/ 757 w 757"/>
                <a:gd name="T73" fmla="*/ 0 h 1309"/>
                <a:gd name="T74" fmla="*/ 757 w 757"/>
                <a:gd name="T75" fmla="*/ 1309 h 1309"/>
                <a:gd name="T76" fmla="*/ 0 w 757"/>
                <a:gd name="T77" fmla="*/ 1309 h 1309"/>
                <a:gd name="T78" fmla="*/ 0 w 757"/>
                <a:gd name="T79" fmla="*/ 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7" h="1309">
                  <a:moveTo>
                    <a:pt x="594" y="995"/>
                  </a:moveTo>
                  <a:lnTo>
                    <a:pt x="575" y="998"/>
                  </a:lnTo>
                  <a:lnTo>
                    <a:pt x="557" y="1005"/>
                  </a:lnTo>
                  <a:lnTo>
                    <a:pt x="542" y="1017"/>
                  </a:lnTo>
                  <a:lnTo>
                    <a:pt x="530" y="1033"/>
                  </a:lnTo>
                  <a:lnTo>
                    <a:pt x="523" y="1050"/>
                  </a:lnTo>
                  <a:lnTo>
                    <a:pt x="519" y="1071"/>
                  </a:lnTo>
                  <a:lnTo>
                    <a:pt x="523" y="1090"/>
                  </a:lnTo>
                  <a:lnTo>
                    <a:pt x="530" y="1108"/>
                  </a:lnTo>
                  <a:lnTo>
                    <a:pt x="542" y="1123"/>
                  </a:lnTo>
                  <a:lnTo>
                    <a:pt x="557" y="1135"/>
                  </a:lnTo>
                  <a:lnTo>
                    <a:pt x="575" y="1143"/>
                  </a:lnTo>
                  <a:lnTo>
                    <a:pt x="594" y="1145"/>
                  </a:lnTo>
                  <a:lnTo>
                    <a:pt x="614" y="1143"/>
                  </a:lnTo>
                  <a:lnTo>
                    <a:pt x="631" y="1135"/>
                  </a:lnTo>
                  <a:lnTo>
                    <a:pt x="647" y="1123"/>
                  </a:lnTo>
                  <a:lnTo>
                    <a:pt x="658" y="1108"/>
                  </a:lnTo>
                  <a:lnTo>
                    <a:pt x="666" y="1090"/>
                  </a:lnTo>
                  <a:lnTo>
                    <a:pt x="668" y="1071"/>
                  </a:lnTo>
                  <a:lnTo>
                    <a:pt x="666" y="1050"/>
                  </a:lnTo>
                  <a:lnTo>
                    <a:pt x="658" y="1033"/>
                  </a:lnTo>
                  <a:lnTo>
                    <a:pt x="647" y="1017"/>
                  </a:lnTo>
                  <a:lnTo>
                    <a:pt x="631" y="1005"/>
                  </a:lnTo>
                  <a:lnTo>
                    <a:pt x="614" y="998"/>
                  </a:lnTo>
                  <a:lnTo>
                    <a:pt x="594" y="995"/>
                  </a:lnTo>
                  <a:close/>
                  <a:moveTo>
                    <a:pt x="216" y="437"/>
                  </a:moveTo>
                  <a:lnTo>
                    <a:pt x="216" y="490"/>
                  </a:lnTo>
                  <a:lnTo>
                    <a:pt x="540" y="490"/>
                  </a:lnTo>
                  <a:lnTo>
                    <a:pt x="540" y="437"/>
                  </a:lnTo>
                  <a:lnTo>
                    <a:pt x="216" y="437"/>
                  </a:lnTo>
                  <a:close/>
                  <a:moveTo>
                    <a:pt x="108" y="164"/>
                  </a:moveTo>
                  <a:lnTo>
                    <a:pt x="108" y="272"/>
                  </a:lnTo>
                  <a:lnTo>
                    <a:pt x="648" y="272"/>
                  </a:lnTo>
                  <a:lnTo>
                    <a:pt x="648" y="164"/>
                  </a:lnTo>
                  <a:lnTo>
                    <a:pt x="108" y="164"/>
                  </a:lnTo>
                  <a:close/>
                  <a:moveTo>
                    <a:pt x="0" y="0"/>
                  </a:moveTo>
                  <a:lnTo>
                    <a:pt x="757" y="0"/>
                  </a:lnTo>
                  <a:lnTo>
                    <a:pt x="757" y="1309"/>
                  </a:lnTo>
                  <a:lnTo>
                    <a:pt x="0" y="13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1201" y="449"/>
              <a:ext cx="126" cy="210"/>
            </a:xfrm>
            <a:custGeom>
              <a:avLst/>
              <a:gdLst>
                <a:gd name="T0" fmla="*/ 89 w 756"/>
                <a:gd name="T1" fmla="*/ 0 h 1255"/>
                <a:gd name="T2" fmla="*/ 668 w 756"/>
                <a:gd name="T3" fmla="*/ 0 h 1255"/>
                <a:gd name="T4" fmla="*/ 691 w 756"/>
                <a:gd name="T5" fmla="*/ 4 h 1255"/>
                <a:gd name="T6" fmla="*/ 712 w 756"/>
                <a:gd name="T7" fmla="*/ 12 h 1255"/>
                <a:gd name="T8" fmla="*/ 730 w 756"/>
                <a:gd name="T9" fmla="*/ 25 h 1255"/>
                <a:gd name="T10" fmla="*/ 744 w 756"/>
                <a:gd name="T11" fmla="*/ 41 h 1255"/>
                <a:gd name="T12" fmla="*/ 753 w 756"/>
                <a:gd name="T13" fmla="*/ 60 h 1255"/>
                <a:gd name="T14" fmla="*/ 756 w 756"/>
                <a:gd name="T15" fmla="*/ 83 h 1255"/>
                <a:gd name="T16" fmla="*/ 756 w 756"/>
                <a:gd name="T17" fmla="*/ 1037 h 1255"/>
                <a:gd name="T18" fmla="*/ 729 w 756"/>
                <a:gd name="T19" fmla="*/ 1037 h 1255"/>
                <a:gd name="T20" fmla="*/ 702 w 756"/>
                <a:gd name="T21" fmla="*/ 1040 h 1255"/>
                <a:gd name="T22" fmla="*/ 676 w 756"/>
                <a:gd name="T23" fmla="*/ 1048 h 1255"/>
                <a:gd name="T24" fmla="*/ 654 w 756"/>
                <a:gd name="T25" fmla="*/ 1061 h 1255"/>
                <a:gd name="T26" fmla="*/ 634 w 756"/>
                <a:gd name="T27" fmla="*/ 1077 h 1255"/>
                <a:gd name="T28" fmla="*/ 617 w 756"/>
                <a:gd name="T29" fmla="*/ 1097 h 1255"/>
                <a:gd name="T30" fmla="*/ 605 w 756"/>
                <a:gd name="T31" fmla="*/ 1121 h 1255"/>
                <a:gd name="T32" fmla="*/ 596 w 756"/>
                <a:gd name="T33" fmla="*/ 1146 h 1255"/>
                <a:gd name="T34" fmla="*/ 594 w 756"/>
                <a:gd name="T35" fmla="*/ 1174 h 1255"/>
                <a:gd name="T36" fmla="*/ 594 w 756"/>
                <a:gd name="T37" fmla="*/ 1255 h 1255"/>
                <a:gd name="T38" fmla="*/ 162 w 756"/>
                <a:gd name="T39" fmla="*/ 1255 h 1255"/>
                <a:gd name="T40" fmla="*/ 162 w 756"/>
                <a:gd name="T41" fmla="*/ 1174 h 1255"/>
                <a:gd name="T42" fmla="*/ 159 w 756"/>
                <a:gd name="T43" fmla="*/ 1146 h 1255"/>
                <a:gd name="T44" fmla="*/ 152 w 756"/>
                <a:gd name="T45" fmla="*/ 1121 h 1255"/>
                <a:gd name="T46" fmla="*/ 139 w 756"/>
                <a:gd name="T47" fmla="*/ 1097 h 1255"/>
                <a:gd name="T48" fmla="*/ 122 w 756"/>
                <a:gd name="T49" fmla="*/ 1077 h 1255"/>
                <a:gd name="T50" fmla="*/ 103 w 756"/>
                <a:gd name="T51" fmla="*/ 1061 h 1255"/>
                <a:gd name="T52" fmla="*/ 79 w 756"/>
                <a:gd name="T53" fmla="*/ 1048 h 1255"/>
                <a:gd name="T54" fmla="*/ 54 w 756"/>
                <a:gd name="T55" fmla="*/ 1040 h 1255"/>
                <a:gd name="T56" fmla="*/ 27 w 756"/>
                <a:gd name="T57" fmla="*/ 1037 h 1255"/>
                <a:gd name="T58" fmla="*/ 0 w 756"/>
                <a:gd name="T59" fmla="*/ 1037 h 1255"/>
                <a:gd name="T60" fmla="*/ 0 w 756"/>
                <a:gd name="T61" fmla="*/ 83 h 1255"/>
                <a:gd name="T62" fmla="*/ 3 w 756"/>
                <a:gd name="T63" fmla="*/ 60 h 1255"/>
                <a:gd name="T64" fmla="*/ 12 w 756"/>
                <a:gd name="T65" fmla="*/ 41 h 1255"/>
                <a:gd name="T66" fmla="*/ 26 w 756"/>
                <a:gd name="T67" fmla="*/ 25 h 1255"/>
                <a:gd name="T68" fmla="*/ 44 w 756"/>
                <a:gd name="T69" fmla="*/ 12 h 1255"/>
                <a:gd name="T70" fmla="*/ 66 w 756"/>
                <a:gd name="T71" fmla="*/ 4 h 1255"/>
                <a:gd name="T72" fmla="*/ 89 w 756"/>
                <a:gd name="T73" fmla="*/ 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6" h="1255">
                  <a:moveTo>
                    <a:pt x="89" y="0"/>
                  </a:moveTo>
                  <a:lnTo>
                    <a:pt x="668" y="0"/>
                  </a:lnTo>
                  <a:lnTo>
                    <a:pt x="691" y="4"/>
                  </a:lnTo>
                  <a:lnTo>
                    <a:pt x="712" y="12"/>
                  </a:lnTo>
                  <a:lnTo>
                    <a:pt x="730" y="25"/>
                  </a:lnTo>
                  <a:lnTo>
                    <a:pt x="744" y="41"/>
                  </a:lnTo>
                  <a:lnTo>
                    <a:pt x="753" y="60"/>
                  </a:lnTo>
                  <a:lnTo>
                    <a:pt x="756" y="83"/>
                  </a:lnTo>
                  <a:lnTo>
                    <a:pt x="756" y="1037"/>
                  </a:lnTo>
                  <a:lnTo>
                    <a:pt x="729" y="1037"/>
                  </a:lnTo>
                  <a:lnTo>
                    <a:pt x="702" y="1040"/>
                  </a:lnTo>
                  <a:lnTo>
                    <a:pt x="676" y="1048"/>
                  </a:lnTo>
                  <a:lnTo>
                    <a:pt x="654" y="1061"/>
                  </a:lnTo>
                  <a:lnTo>
                    <a:pt x="634" y="1077"/>
                  </a:lnTo>
                  <a:lnTo>
                    <a:pt x="617" y="1097"/>
                  </a:lnTo>
                  <a:lnTo>
                    <a:pt x="605" y="1121"/>
                  </a:lnTo>
                  <a:lnTo>
                    <a:pt x="596" y="1146"/>
                  </a:lnTo>
                  <a:lnTo>
                    <a:pt x="594" y="1174"/>
                  </a:lnTo>
                  <a:lnTo>
                    <a:pt x="594" y="1255"/>
                  </a:lnTo>
                  <a:lnTo>
                    <a:pt x="162" y="1255"/>
                  </a:lnTo>
                  <a:lnTo>
                    <a:pt x="162" y="1174"/>
                  </a:lnTo>
                  <a:lnTo>
                    <a:pt x="159" y="1146"/>
                  </a:lnTo>
                  <a:lnTo>
                    <a:pt x="152" y="1121"/>
                  </a:lnTo>
                  <a:lnTo>
                    <a:pt x="139" y="1097"/>
                  </a:lnTo>
                  <a:lnTo>
                    <a:pt x="122" y="1077"/>
                  </a:lnTo>
                  <a:lnTo>
                    <a:pt x="103" y="1061"/>
                  </a:lnTo>
                  <a:lnTo>
                    <a:pt x="79" y="1048"/>
                  </a:lnTo>
                  <a:lnTo>
                    <a:pt x="54" y="1040"/>
                  </a:lnTo>
                  <a:lnTo>
                    <a:pt x="27" y="1037"/>
                  </a:lnTo>
                  <a:lnTo>
                    <a:pt x="0" y="1037"/>
                  </a:lnTo>
                  <a:lnTo>
                    <a:pt x="0" y="83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6" y="25"/>
                  </a:lnTo>
                  <a:lnTo>
                    <a:pt x="44" y="12"/>
                  </a:lnTo>
                  <a:lnTo>
                    <a:pt x="66" y="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1174" y="631"/>
              <a:ext cx="45" cy="73"/>
            </a:xfrm>
            <a:custGeom>
              <a:avLst/>
              <a:gdLst>
                <a:gd name="T0" fmla="*/ 81 w 270"/>
                <a:gd name="T1" fmla="*/ 0 h 436"/>
                <a:gd name="T2" fmla="*/ 189 w 270"/>
                <a:gd name="T3" fmla="*/ 0 h 436"/>
                <a:gd name="T4" fmla="*/ 211 w 270"/>
                <a:gd name="T5" fmla="*/ 3 h 436"/>
                <a:gd name="T6" fmla="*/ 230 w 270"/>
                <a:gd name="T7" fmla="*/ 11 h 436"/>
                <a:gd name="T8" fmla="*/ 247 w 270"/>
                <a:gd name="T9" fmla="*/ 24 h 436"/>
                <a:gd name="T10" fmla="*/ 258 w 270"/>
                <a:gd name="T11" fmla="*/ 40 h 436"/>
                <a:gd name="T12" fmla="*/ 267 w 270"/>
                <a:gd name="T13" fmla="*/ 60 h 436"/>
                <a:gd name="T14" fmla="*/ 270 w 270"/>
                <a:gd name="T15" fmla="*/ 82 h 436"/>
                <a:gd name="T16" fmla="*/ 270 w 270"/>
                <a:gd name="T17" fmla="*/ 355 h 436"/>
                <a:gd name="T18" fmla="*/ 267 w 270"/>
                <a:gd name="T19" fmla="*/ 376 h 436"/>
                <a:gd name="T20" fmla="*/ 258 w 270"/>
                <a:gd name="T21" fmla="*/ 395 h 436"/>
                <a:gd name="T22" fmla="*/ 247 w 270"/>
                <a:gd name="T23" fmla="*/ 413 h 436"/>
                <a:gd name="T24" fmla="*/ 230 w 270"/>
                <a:gd name="T25" fmla="*/ 424 h 436"/>
                <a:gd name="T26" fmla="*/ 211 w 270"/>
                <a:gd name="T27" fmla="*/ 433 h 436"/>
                <a:gd name="T28" fmla="*/ 189 w 270"/>
                <a:gd name="T29" fmla="*/ 436 h 436"/>
                <a:gd name="T30" fmla="*/ 81 w 270"/>
                <a:gd name="T31" fmla="*/ 436 h 436"/>
                <a:gd name="T32" fmla="*/ 60 w 270"/>
                <a:gd name="T33" fmla="*/ 433 h 436"/>
                <a:gd name="T34" fmla="*/ 40 w 270"/>
                <a:gd name="T35" fmla="*/ 424 h 436"/>
                <a:gd name="T36" fmla="*/ 23 w 270"/>
                <a:gd name="T37" fmla="*/ 413 h 436"/>
                <a:gd name="T38" fmla="*/ 11 w 270"/>
                <a:gd name="T39" fmla="*/ 395 h 436"/>
                <a:gd name="T40" fmla="*/ 3 w 270"/>
                <a:gd name="T41" fmla="*/ 376 h 436"/>
                <a:gd name="T42" fmla="*/ 0 w 270"/>
                <a:gd name="T43" fmla="*/ 355 h 436"/>
                <a:gd name="T44" fmla="*/ 0 w 270"/>
                <a:gd name="T45" fmla="*/ 82 h 436"/>
                <a:gd name="T46" fmla="*/ 3 w 270"/>
                <a:gd name="T47" fmla="*/ 60 h 436"/>
                <a:gd name="T48" fmla="*/ 11 w 270"/>
                <a:gd name="T49" fmla="*/ 40 h 436"/>
                <a:gd name="T50" fmla="*/ 23 w 270"/>
                <a:gd name="T51" fmla="*/ 24 h 436"/>
                <a:gd name="T52" fmla="*/ 40 w 270"/>
                <a:gd name="T53" fmla="*/ 11 h 436"/>
                <a:gd name="T54" fmla="*/ 60 w 270"/>
                <a:gd name="T55" fmla="*/ 3 h 436"/>
                <a:gd name="T56" fmla="*/ 81 w 270"/>
                <a:gd name="T5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0" h="436">
                  <a:moveTo>
                    <a:pt x="81" y="0"/>
                  </a:moveTo>
                  <a:lnTo>
                    <a:pt x="189" y="0"/>
                  </a:lnTo>
                  <a:lnTo>
                    <a:pt x="211" y="3"/>
                  </a:lnTo>
                  <a:lnTo>
                    <a:pt x="230" y="11"/>
                  </a:lnTo>
                  <a:lnTo>
                    <a:pt x="247" y="24"/>
                  </a:lnTo>
                  <a:lnTo>
                    <a:pt x="258" y="40"/>
                  </a:lnTo>
                  <a:lnTo>
                    <a:pt x="267" y="60"/>
                  </a:lnTo>
                  <a:lnTo>
                    <a:pt x="270" y="82"/>
                  </a:lnTo>
                  <a:lnTo>
                    <a:pt x="270" y="355"/>
                  </a:lnTo>
                  <a:lnTo>
                    <a:pt x="267" y="376"/>
                  </a:lnTo>
                  <a:lnTo>
                    <a:pt x="258" y="395"/>
                  </a:lnTo>
                  <a:lnTo>
                    <a:pt x="247" y="413"/>
                  </a:lnTo>
                  <a:lnTo>
                    <a:pt x="230" y="424"/>
                  </a:lnTo>
                  <a:lnTo>
                    <a:pt x="211" y="433"/>
                  </a:lnTo>
                  <a:lnTo>
                    <a:pt x="189" y="436"/>
                  </a:lnTo>
                  <a:lnTo>
                    <a:pt x="81" y="436"/>
                  </a:lnTo>
                  <a:lnTo>
                    <a:pt x="60" y="433"/>
                  </a:lnTo>
                  <a:lnTo>
                    <a:pt x="40" y="424"/>
                  </a:lnTo>
                  <a:lnTo>
                    <a:pt x="23" y="413"/>
                  </a:lnTo>
                  <a:lnTo>
                    <a:pt x="11" y="395"/>
                  </a:lnTo>
                  <a:lnTo>
                    <a:pt x="3" y="376"/>
                  </a:lnTo>
                  <a:lnTo>
                    <a:pt x="0" y="35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309" y="631"/>
              <a:ext cx="45" cy="73"/>
            </a:xfrm>
            <a:custGeom>
              <a:avLst/>
              <a:gdLst>
                <a:gd name="T0" fmla="*/ 81 w 270"/>
                <a:gd name="T1" fmla="*/ 0 h 436"/>
                <a:gd name="T2" fmla="*/ 162 w 270"/>
                <a:gd name="T3" fmla="*/ 0 h 436"/>
                <a:gd name="T4" fmla="*/ 187 w 270"/>
                <a:gd name="T5" fmla="*/ 2 h 436"/>
                <a:gd name="T6" fmla="*/ 209 w 270"/>
                <a:gd name="T7" fmla="*/ 11 h 436"/>
                <a:gd name="T8" fmla="*/ 229 w 270"/>
                <a:gd name="T9" fmla="*/ 24 h 436"/>
                <a:gd name="T10" fmla="*/ 246 w 270"/>
                <a:gd name="T11" fmla="*/ 41 h 436"/>
                <a:gd name="T12" fmla="*/ 259 w 270"/>
                <a:gd name="T13" fmla="*/ 61 h 436"/>
                <a:gd name="T14" fmla="*/ 267 w 270"/>
                <a:gd name="T15" fmla="*/ 84 h 436"/>
                <a:gd name="T16" fmla="*/ 270 w 270"/>
                <a:gd name="T17" fmla="*/ 108 h 436"/>
                <a:gd name="T18" fmla="*/ 270 w 270"/>
                <a:gd name="T19" fmla="*/ 355 h 436"/>
                <a:gd name="T20" fmla="*/ 267 w 270"/>
                <a:gd name="T21" fmla="*/ 376 h 436"/>
                <a:gd name="T22" fmla="*/ 259 w 270"/>
                <a:gd name="T23" fmla="*/ 395 h 436"/>
                <a:gd name="T24" fmla="*/ 246 w 270"/>
                <a:gd name="T25" fmla="*/ 413 h 436"/>
                <a:gd name="T26" fmla="*/ 230 w 270"/>
                <a:gd name="T27" fmla="*/ 424 h 436"/>
                <a:gd name="T28" fmla="*/ 210 w 270"/>
                <a:gd name="T29" fmla="*/ 433 h 436"/>
                <a:gd name="T30" fmla="*/ 189 w 270"/>
                <a:gd name="T31" fmla="*/ 436 h 436"/>
                <a:gd name="T32" fmla="*/ 81 w 270"/>
                <a:gd name="T33" fmla="*/ 436 h 436"/>
                <a:gd name="T34" fmla="*/ 59 w 270"/>
                <a:gd name="T35" fmla="*/ 433 h 436"/>
                <a:gd name="T36" fmla="*/ 40 w 270"/>
                <a:gd name="T37" fmla="*/ 424 h 436"/>
                <a:gd name="T38" fmla="*/ 24 w 270"/>
                <a:gd name="T39" fmla="*/ 413 h 436"/>
                <a:gd name="T40" fmla="*/ 11 w 270"/>
                <a:gd name="T41" fmla="*/ 395 h 436"/>
                <a:gd name="T42" fmla="*/ 3 w 270"/>
                <a:gd name="T43" fmla="*/ 376 h 436"/>
                <a:gd name="T44" fmla="*/ 0 w 270"/>
                <a:gd name="T45" fmla="*/ 355 h 436"/>
                <a:gd name="T46" fmla="*/ 0 w 270"/>
                <a:gd name="T47" fmla="*/ 82 h 436"/>
                <a:gd name="T48" fmla="*/ 3 w 270"/>
                <a:gd name="T49" fmla="*/ 60 h 436"/>
                <a:gd name="T50" fmla="*/ 11 w 270"/>
                <a:gd name="T51" fmla="*/ 40 h 436"/>
                <a:gd name="T52" fmla="*/ 24 w 270"/>
                <a:gd name="T53" fmla="*/ 24 h 436"/>
                <a:gd name="T54" fmla="*/ 40 w 270"/>
                <a:gd name="T55" fmla="*/ 11 h 436"/>
                <a:gd name="T56" fmla="*/ 59 w 270"/>
                <a:gd name="T57" fmla="*/ 3 h 436"/>
                <a:gd name="T58" fmla="*/ 81 w 270"/>
                <a:gd name="T5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0" h="436">
                  <a:moveTo>
                    <a:pt x="81" y="0"/>
                  </a:moveTo>
                  <a:lnTo>
                    <a:pt x="162" y="0"/>
                  </a:lnTo>
                  <a:lnTo>
                    <a:pt x="187" y="2"/>
                  </a:lnTo>
                  <a:lnTo>
                    <a:pt x="209" y="11"/>
                  </a:lnTo>
                  <a:lnTo>
                    <a:pt x="229" y="24"/>
                  </a:lnTo>
                  <a:lnTo>
                    <a:pt x="246" y="41"/>
                  </a:lnTo>
                  <a:lnTo>
                    <a:pt x="259" y="61"/>
                  </a:lnTo>
                  <a:lnTo>
                    <a:pt x="267" y="84"/>
                  </a:lnTo>
                  <a:lnTo>
                    <a:pt x="270" y="108"/>
                  </a:lnTo>
                  <a:lnTo>
                    <a:pt x="270" y="355"/>
                  </a:lnTo>
                  <a:lnTo>
                    <a:pt x="267" y="376"/>
                  </a:lnTo>
                  <a:lnTo>
                    <a:pt x="259" y="395"/>
                  </a:lnTo>
                  <a:lnTo>
                    <a:pt x="246" y="413"/>
                  </a:lnTo>
                  <a:lnTo>
                    <a:pt x="230" y="424"/>
                  </a:lnTo>
                  <a:lnTo>
                    <a:pt x="210" y="433"/>
                  </a:lnTo>
                  <a:lnTo>
                    <a:pt x="189" y="436"/>
                  </a:lnTo>
                  <a:lnTo>
                    <a:pt x="81" y="436"/>
                  </a:lnTo>
                  <a:lnTo>
                    <a:pt x="59" y="433"/>
                  </a:lnTo>
                  <a:lnTo>
                    <a:pt x="40" y="424"/>
                  </a:lnTo>
                  <a:lnTo>
                    <a:pt x="24" y="413"/>
                  </a:lnTo>
                  <a:lnTo>
                    <a:pt x="11" y="395"/>
                  </a:lnTo>
                  <a:lnTo>
                    <a:pt x="3" y="376"/>
                  </a:lnTo>
                  <a:lnTo>
                    <a:pt x="0" y="35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189" y="731"/>
              <a:ext cx="155" cy="132"/>
            </a:xfrm>
            <a:custGeom>
              <a:avLst/>
              <a:gdLst>
                <a:gd name="T0" fmla="*/ 507 w 931"/>
                <a:gd name="T1" fmla="*/ 0 h 790"/>
                <a:gd name="T2" fmla="*/ 560 w 931"/>
                <a:gd name="T3" fmla="*/ 383 h 790"/>
                <a:gd name="T4" fmla="*/ 790 w 931"/>
                <a:gd name="T5" fmla="*/ 414 h 790"/>
                <a:gd name="T6" fmla="*/ 824 w 931"/>
                <a:gd name="T7" fmla="*/ 397 h 790"/>
                <a:gd name="T8" fmla="*/ 867 w 931"/>
                <a:gd name="T9" fmla="*/ 398 h 790"/>
                <a:gd name="T10" fmla="*/ 905 w 931"/>
                <a:gd name="T11" fmla="*/ 421 h 790"/>
                <a:gd name="T12" fmla="*/ 928 w 931"/>
                <a:gd name="T13" fmla="*/ 460 h 790"/>
                <a:gd name="T14" fmla="*/ 928 w 931"/>
                <a:gd name="T15" fmla="*/ 508 h 790"/>
                <a:gd name="T16" fmla="*/ 905 w 931"/>
                <a:gd name="T17" fmla="*/ 546 h 790"/>
                <a:gd name="T18" fmla="*/ 867 w 931"/>
                <a:gd name="T19" fmla="*/ 569 h 790"/>
                <a:gd name="T20" fmla="*/ 824 w 931"/>
                <a:gd name="T21" fmla="*/ 570 h 790"/>
                <a:gd name="T22" fmla="*/ 790 w 931"/>
                <a:gd name="T23" fmla="*/ 553 h 790"/>
                <a:gd name="T24" fmla="*/ 567 w 931"/>
                <a:gd name="T25" fmla="*/ 496 h 790"/>
                <a:gd name="T26" fmla="*/ 679 w 931"/>
                <a:gd name="T27" fmla="*/ 613 h 790"/>
                <a:gd name="T28" fmla="*/ 704 w 931"/>
                <a:gd name="T29" fmla="*/ 616 h 790"/>
                <a:gd name="T30" fmla="*/ 744 w 931"/>
                <a:gd name="T31" fmla="*/ 639 h 790"/>
                <a:gd name="T32" fmla="*/ 766 w 931"/>
                <a:gd name="T33" fmla="*/ 679 h 790"/>
                <a:gd name="T34" fmla="*/ 766 w 931"/>
                <a:gd name="T35" fmla="*/ 726 h 790"/>
                <a:gd name="T36" fmla="*/ 744 w 931"/>
                <a:gd name="T37" fmla="*/ 765 h 790"/>
                <a:gd name="T38" fmla="*/ 704 w 931"/>
                <a:gd name="T39" fmla="*/ 787 h 790"/>
                <a:gd name="T40" fmla="*/ 659 w 931"/>
                <a:gd name="T41" fmla="*/ 787 h 790"/>
                <a:gd name="T42" fmla="*/ 619 w 931"/>
                <a:gd name="T43" fmla="*/ 765 h 790"/>
                <a:gd name="T44" fmla="*/ 597 w 931"/>
                <a:gd name="T45" fmla="*/ 726 h 790"/>
                <a:gd name="T46" fmla="*/ 594 w 931"/>
                <a:gd name="T47" fmla="*/ 695 h 790"/>
                <a:gd name="T48" fmla="*/ 466 w 931"/>
                <a:gd name="T49" fmla="*/ 545 h 790"/>
                <a:gd name="T50" fmla="*/ 336 w 931"/>
                <a:gd name="T51" fmla="*/ 687 h 790"/>
                <a:gd name="T52" fmla="*/ 334 w 931"/>
                <a:gd name="T53" fmla="*/ 726 h 790"/>
                <a:gd name="T54" fmla="*/ 312 w 931"/>
                <a:gd name="T55" fmla="*/ 765 h 790"/>
                <a:gd name="T56" fmla="*/ 273 w 931"/>
                <a:gd name="T57" fmla="*/ 787 h 790"/>
                <a:gd name="T58" fmla="*/ 226 w 931"/>
                <a:gd name="T59" fmla="*/ 787 h 790"/>
                <a:gd name="T60" fmla="*/ 187 w 931"/>
                <a:gd name="T61" fmla="*/ 765 h 790"/>
                <a:gd name="T62" fmla="*/ 165 w 931"/>
                <a:gd name="T63" fmla="*/ 726 h 790"/>
                <a:gd name="T64" fmla="*/ 164 w 931"/>
                <a:gd name="T65" fmla="*/ 681 h 790"/>
                <a:gd name="T66" fmla="*/ 183 w 931"/>
                <a:gd name="T67" fmla="*/ 644 h 790"/>
                <a:gd name="T68" fmla="*/ 216 w 931"/>
                <a:gd name="T69" fmla="*/ 621 h 790"/>
                <a:gd name="T70" fmla="*/ 344 w 931"/>
                <a:gd name="T71" fmla="*/ 512 h 790"/>
                <a:gd name="T72" fmla="*/ 344 w 931"/>
                <a:gd name="T73" fmla="*/ 493 h 790"/>
                <a:gd name="T74" fmla="*/ 172 w 931"/>
                <a:gd name="T75" fmla="*/ 563 h 790"/>
                <a:gd name="T76" fmla="*/ 149 w 931"/>
                <a:gd name="T77" fmla="*/ 601 h 790"/>
                <a:gd name="T78" fmla="*/ 111 w 931"/>
                <a:gd name="T79" fmla="*/ 624 h 790"/>
                <a:gd name="T80" fmla="*/ 64 w 931"/>
                <a:gd name="T81" fmla="*/ 624 h 790"/>
                <a:gd name="T82" fmla="*/ 26 w 931"/>
                <a:gd name="T83" fmla="*/ 601 h 790"/>
                <a:gd name="T84" fmla="*/ 3 w 931"/>
                <a:gd name="T85" fmla="*/ 563 h 790"/>
                <a:gd name="T86" fmla="*/ 2 w 931"/>
                <a:gd name="T87" fmla="*/ 517 h 790"/>
                <a:gd name="T88" fmla="*/ 19 w 931"/>
                <a:gd name="T89" fmla="*/ 483 h 790"/>
                <a:gd name="T90" fmla="*/ 33 w 931"/>
                <a:gd name="T91" fmla="*/ 466 h 790"/>
                <a:gd name="T92" fmla="*/ 57 w 931"/>
                <a:gd name="T93" fmla="*/ 456 h 790"/>
                <a:gd name="T94" fmla="*/ 88 w 931"/>
                <a:gd name="T95" fmla="*/ 450 h 790"/>
                <a:gd name="T96" fmla="*/ 89 w 931"/>
                <a:gd name="T97" fmla="*/ 450 h 790"/>
                <a:gd name="T98" fmla="*/ 398 w 931"/>
                <a:gd name="T99" fmla="*/ 36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1" h="790">
                  <a:moveTo>
                    <a:pt x="398" y="0"/>
                  </a:moveTo>
                  <a:lnTo>
                    <a:pt x="507" y="0"/>
                  </a:lnTo>
                  <a:lnTo>
                    <a:pt x="507" y="371"/>
                  </a:lnTo>
                  <a:lnTo>
                    <a:pt x="560" y="383"/>
                  </a:lnTo>
                  <a:lnTo>
                    <a:pt x="776" y="428"/>
                  </a:lnTo>
                  <a:lnTo>
                    <a:pt x="790" y="414"/>
                  </a:lnTo>
                  <a:lnTo>
                    <a:pt x="805" y="405"/>
                  </a:lnTo>
                  <a:lnTo>
                    <a:pt x="824" y="397"/>
                  </a:lnTo>
                  <a:lnTo>
                    <a:pt x="844" y="395"/>
                  </a:lnTo>
                  <a:lnTo>
                    <a:pt x="867" y="398"/>
                  </a:lnTo>
                  <a:lnTo>
                    <a:pt x="888" y="407"/>
                  </a:lnTo>
                  <a:lnTo>
                    <a:pt x="905" y="421"/>
                  </a:lnTo>
                  <a:lnTo>
                    <a:pt x="919" y="439"/>
                  </a:lnTo>
                  <a:lnTo>
                    <a:pt x="928" y="460"/>
                  </a:lnTo>
                  <a:lnTo>
                    <a:pt x="931" y="484"/>
                  </a:lnTo>
                  <a:lnTo>
                    <a:pt x="928" y="508"/>
                  </a:lnTo>
                  <a:lnTo>
                    <a:pt x="919" y="528"/>
                  </a:lnTo>
                  <a:lnTo>
                    <a:pt x="905" y="546"/>
                  </a:lnTo>
                  <a:lnTo>
                    <a:pt x="888" y="560"/>
                  </a:lnTo>
                  <a:lnTo>
                    <a:pt x="867" y="569"/>
                  </a:lnTo>
                  <a:lnTo>
                    <a:pt x="844" y="572"/>
                  </a:lnTo>
                  <a:lnTo>
                    <a:pt x="824" y="570"/>
                  </a:lnTo>
                  <a:lnTo>
                    <a:pt x="805" y="564"/>
                  </a:lnTo>
                  <a:lnTo>
                    <a:pt x="790" y="553"/>
                  </a:lnTo>
                  <a:lnTo>
                    <a:pt x="776" y="540"/>
                  </a:lnTo>
                  <a:lnTo>
                    <a:pt x="567" y="496"/>
                  </a:lnTo>
                  <a:lnTo>
                    <a:pt x="676" y="614"/>
                  </a:lnTo>
                  <a:lnTo>
                    <a:pt x="679" y="613"/>
                  </a:lnTo>
                  <a:lnTo>
                    <a:pt x="681" y="613"/>
                  </a:lnTo>
                  <a:lnTo>
                    <a:pt x="704" y="616"/>
                  </a:lnTo>
                  <a:lnTo>
                    <a:pt x="726" y="625"/>
                  </a:lnTo>
                  <a:lnTo>
                    <a:pt x="744" y="639"/>
                  </a:lnTo>
                  <a:lnTo>
                    <a:pt x="758" y="657"/>
                  </a:lnTo>
                  <a:lnTo>
                    <a:pt x="766" y="679"/>
                  </a:lnTo>
                  <a:lnTo>
                    <a:pt x="769" y="702"/>
                  </a:lnTo>
                  <a:lnTo>
                    <a:pt x="766" y="726"/>
                  </a:lnTo>
                  <a:lnTo>
                    <a:pt x="758" y="746"/>
                  </a:lnTo>
                  <a:lnTo>
                    <a:pt x="744" y="765"/>
                  </a:lnTo>
                  <a:lnTo>
                    <a:pt x="726" y="779"/>
                  </a:lnTo>
                  <a:lnTo>
                    <a:pt x="704" y="787"/>
                  </a:lnTo>
                  <a:lnTo>
                    <a:pt x="681" y="790"/>
                  </a:lnTo>
                  <a:lnTo>
                    <a:pt x="659" y="787"/>
                  </a:lnTo>
                  <a:lnTo>
                    <a:pt x="637" y="779"/>
                  </a:lnTo>
                  <a:lnTo>
                    <a:pt x="619" y="765"/>
                  </a:lnTo>
                  <a:lnTo>
                    <a:pt x="605" y="746"/>
                  </a:lnTo>
                  <a:lnTo>
                    <a:pt x="597" y="726"/>
                  </a:lnTo>
                  <a:lnTo>
                    <a:pt x="594" y="702"/>
                  </a:lnTo>
                  <a:lnTo>
                    <a:pt x="594" y="695"/>
                  </a:lnTo>
                  <a:lnTo>
                    <a:pt x="595" y="687"/>
                  </a:lnTo>
                  <a:lnTo>
                    <a:pt x="466" y="545"/>
                  </a:lnTo>
                  <a:lnTo>
                    <a:pt x="332" y="673"/>
                  </a:lnTo>
                  <a:lnTo>
                    <a:pt x="336" y="687"/>
                  </a:lnTo>
                  <a:lnTo>
                    <a:pt x="337" y="702"/>
                  </a:lnTo>
                  <a:lnTo>
                    <a:pt x="334" y="726"/>
                  </a:lnTo>
                  <a:lnTo>
                    <a:pt x="326" y="746"/>
                  </a:lnTo>
                  <a:lnTo>
                    <a:pt x="312" y="765"/>
                  </a:lnTo>
                  <a:lnTo>
                    <a:pt x="294" y="779"/>
                  </a:lnTo>
                  <a:lnTo>
                    <a:pt x="273" y="787"/>
                  </a:lnTo>
                  <a:lnTo>
                    <a:pt x="249" y="790"/>
                  </a:lnTo>
                  <a:lnTo>
                    <a:pt x="226" y="787"/>
                  </a:lnTo>
                  <a:lnTo>
                    <a:pt x="206" y="779"/>
                  </a:lnTo>
                  <a:lnTo>
                    <a:pt x="187" y="765"/>
                  </a:lnTo>
                  <a:lnTo>
                    <a:pt x="174" y="746"/>
                  </a:lnTo>
                  <a:lnTo>
                    <a:pt x="165" y="726"/>
                  </a:lnTo>
                  <a:lnTo>
                    <a:pt x="162" y="702"/>
                  </a:lnTo>
                  <a:lnTo>
                    <a:pt x="164" y="681"/>
                  </a:lnTo>
                  <a:lnTo>
                    <a:pt x="172" y="661"/>
                  </a:lnTo>
                  <a:lnTo>
                    <a:pt x="183" y="644"/>
                  </a:lnTo>
                  <a:lnTo>
                    <a:pt x="198" y="630"/>
                  </a:lnTo>
                  <a:lnTo>
                    <a:pt x="216" y="621"/>
                  </a:lnTo>
                  <a:lnTo>
                    <a:pt x="236" y="615"/>
                  </a:lnTo>
                  <a:lnTo>
                    <a:pt x="344" y="512"/>
                  </a:lnTo>
                  <a:lnTo>
                    <a:pt x="373" y="485"/>
                  </a:lnTo>
                  <a:lnTo>
                    <a:pt x="344" y="493"/>
                  </a:lnTo>
                  <a:lnTo>
                    <a:pt x="175" y="539"/>
                  </a:lnTo>
                  <a:lnTo>
                    <a:pt x="172" y="563"/>
                  </a:lnTo>
                  <a:lnTo>
                    <a:pt x="163" y="584"/>
                  </a:lnTo>
                  <a:lnTo>
                    <a:pt x="149" y="601"/>
                  </a:lnTo>
                  <a:lnTo>
                    <a:pt x="132" y="615"/>
                  </a:lnTo>
                  <a:lnTo>
                    <a:pt x="111" y="624"/>
                  </a:lnTo>
                  <a:lnTo>
                    <a:pt x="88" y="627"/>
                  </a:lnTo>
                  <a:lnTo>
                    <a:pt x="64" y="624"/>
                  </a:lnTo>
                  <a:lnTo>
                    <a:pt x="43" y="615"/>
                  </a:lnTo>
                  <a:lnTo>
                    <a:pt x="26" y="601"/>
                  </a:lnTo>
                  <a:lnTo>
                    <a:pt x="12" y="583"/>
                  </a:lnTo>
                  <a:lnTo>
                    <a:pt x="3" y="563"/>
                  </a:lnTo>
                  <a:lnTo>
                    <a:pt x="0" y="539"/>
                  </a:lnTo>
                  <a:lnTo>
                    <a:pt x="2" y="517"/>
                  </a:lnTo>
                  <a:lnTo>
                    <a:pt x="9" y="499"/>
                  </a:lnTo>
                  <a:lnTo>
                    <a:pt x="19" y="483"/>
                  </a:lnTo>
                  <a:lnTo>
                    <a:pt x="34" y="469"/>
                  </a:lnTo>
                  <a:lnTo>
                    <a:pt x="33" y="466"/>
                  </a:lnTo>
                  <a:lnTo>
                    <a:pt x="43" y="463"/>
                  </a:lnTo>
                  <a:lnTo>
                    <a:pt x="57" y="456"/>
                  </a:lnTo>
                  <a:lnTo>
                    <a:pt x="72" y="451"/>
                  </a:lnTo>
                  <a:lnTo>
                    <a:pt x="88" y="450"/>
                  </a:lnTo>
                  <a:lnTo>
                    <a:pt x="89" y="450"/>
                  </a:lnTo>
                  <a:lnTo>
                    <a:pt x="89" y="450"/>
                  </a:lnTo>
                  <a:lnTo>
                    <a:pt x="344" y="380"/>
                  </a:lnTo>
                  <a:lnTo>
                    <a:pt x="398" y="365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228" name="Rectangle 227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30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22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1148684" y="5528943"/>
            <a:ext cx="3070747" cy="1107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19434" y="1009934"/>
            <a:ext cx="3753136" cy="4872250"/>
            <a:chOff x="3957849" y="1009934"/>
            <a:chExt cx="3753136" cy="4872250"/>
          </a:xfrm>
        </p:grpSpPr>
        <p:sp>
          <p:nvSpPr>
            <p:cNvPr id="4" name="Rectangle 3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entagon 2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8685" y="1514901"/>
            <a:ext cx="3070748" cy="4012442"/>
            <a:chOff x="3957849" y="1009934"/>
            <a:chExt cx="3753136" cy="4872250"/>
          </a:xfrm>
        </p:grpSpPr>
        <p:sp>
          <p:nvSpPr>
            <p:cNvPr id="8" name="Rectangle 7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2568" y="1514901"/>
            <a:ext cx="3070748" cy="4012442"/>
            <a:chOff x="3957849" y="1009934"/>
            <a:chExt cx="3753136" cy="4872250"/>
          </a:xfrm>
        </p:grpSpPr>
        <p:sp>
          <p:nvSpPr>
            <p:cNvPr id="13" name="Rectangle 12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16200000">
            <a:off x="5624015" y="3358485"/>
            <a:ext cx="4872250" cy="1751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5400000" flipH="1">
            <a:off x="1695737" y="3358485"/>
            <a:ext cx="4872250" cy="175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7972566" y="5531741"/>
            <a:ext cx="3070747" cy="110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55991" y="1348552"/>
            <a:ext cx="3280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43536"/>
              </p:ext>
            </p:extLst>
          </p:nvPr>
        </p:nvGraphicFramePr>
        <p:xfrm>
          <a:off x="1323833" y="2757926"/>
          <a:ext cx="2659046" cy="222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46"/>
              </a:tblGrid>
              <a:tr h="55587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01 description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02 description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03 description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04 description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16218"/>
              </p:ext>
            </p:extLst>
          </p:nvPr>
        </p:nvGraphicFramePr>
        <p:xfrm>
          <a:off x="4455991" y="2708144"/>
          <a:ext cx="3280012" cy="25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012"/>
              </a:tblGrid>
              <a:tr h="6289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01 description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02 description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03 description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04 description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16975"/>
              </p:ext>
            </p:extLst>
          </p:nvPr>
        </p:nvGraphicFramePr>
        <p:xfrm>
          <a:off x="8181836" y="2757926"/>
          <a:ext cx="2659046" cy="222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46"/>
              </a:tblGrid>
              <a:tr h="55587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01 description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02 description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03 description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04 description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48684" y="1706887"/>
            <a:ext cx="307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2558" y="1706887"/>
            <a:ext cx="307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Ultimate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208" name="Rectangle 207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10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582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us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21"/>
      </a:accent2>
      <a:accent3>
        <a:srgbClr val="FD9E01"/>
      </a:accent3>
      <a:accent4>
        <a:srgbClr val="94BA46"/>
      </a:accent4>
      <a:accent5>
        <a:srgbClr val="00B09B"/>
      </a:accent5>
      <a:accent6>
        <a:srgbClr val="0178B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506</Words>
  <Application>Microsoft Office PowerPoint</Application>
  <PresentationFormat>Widescreen</PresentationFormat>
  <Paragraphs>90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SlideModel</cp:lastModifiedBy>
  <cp:revision>24</cp:revision>
  <dcterms:created xsi:type="dcterms:W3CDTF">2015-03-23T20:25:20Z</dcterms:created>
  <dcterms:modified xsi:type="dcterms:W3CDTF">2015-08-26T22:20:14Z</dcterms:modified>
  <cp:category>Presentations, Business Presentations, Free PowerPoint Templates</cp:category>
  <cp:contentStatus>Template</cp:contentStatus>
</cp:coreProperties>
</file>