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1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5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6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CFBB5-B298-4D8A-8BCD-A9E66C74F370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E701-DB10-44E6-AD4F-A979DD33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Cancer Research UK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Race for Live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1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E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34" y="2456426"/>
            <a:ext cx="1010588" cy="1010588"/>
          </a:xfrm>
          <a:prstGeom prst="rect">
            <a:avLst/>
          </a:prstGeom>
        </p:spPr>
      </p:pic>
      <p:pic>
        <p:nvPicPr>
          <p:cNvPr id="5" name="Picture 4" descr="S3-Bu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54" y="4632404"/>
            <a:ext cx="731520" cy="731520"/>
          </a:xfrm>
          <a:prstGeom prst="rect">
            <a:avLst/>
          </a:prstGeom>
        </p:spPr>
      </p:pic>
      <p:pic>
        <p:nvPicPr>
          <p:cNvPr id="7" name="Picture 6" descr="CloudFron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54" y="3201536"/>
            <a:ext cx="731520" cy="731520"/>
          </a:xfrm>
          <a:prstGeom prst="rect">
            <a:avLst/>
          </a:prstGeom>
        </p:spPr>
      </p:pic>
      <p:pic>
        <p:nvPicPr>
          <p:cNvPr id="8" name="Picture 7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75" y="5035890"/>
            <a:ext cx="1277765" cy="1277765"/>
          </a:xfrm>
          <a:prstGeom prst="rect">
            <a:avLst/>
          </a:prstGeom>
        </p:spPr>
      </p:pic>
      <p:pic>
        <p:nvPicPr>
          <p:cNvPr id="9" name="Picture 8" descr="Database_Amazon RDS MySQL DB Instanc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84" y="5377552"/>
            <a:ext cx="1118420" cy="1118420"/>
          </a:xfrm>
          <a:prstGeom prst="rect">
            <a:avLst/>
          </a:prstGeom>
        </p:spPr>
      </p:pic>
      <p:pic>
        <p:nvPicPr>
          <p:cNvPr id="12" name="Picture 11" descr="nodeJ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02" y="3009938"/>
            <a:ext cx="563078" cy="56307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995936" y="2372978"/>
            <a:ext cx="3528392" cy="1560078"/>
            <a:chOff x="463550" y="589561"/>
            <a:chExt cx="1709738" cy="1891702"/>
          </a:xfrm>
        </p:grpSpPr>
        <p:sp>
          <p:nvSpPr>
            <p:cNvPr id="14" name="Rounded Rectangle 13"/>
            <p:cNvSpPr/>
            <p:nvPr/>
          </p:nvSpPr>
          <p:spPr>
            <a:xfrm>
              <a:off x="463550" y="589561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4" name="Picture 3" descr="Auto-Scaling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68" y="3403628"/>
            <a:ext cx="731520" cy="73152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148064" y="4863802"/>
            <a:ext cx="1752600" cy="1733550"/>
            <a:chOff x="6743700" y="760413"/>
            <a:chExt cx="1752600" cy="1733550"/>
          </a:xfrm>
        </p:grpSpPr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4" name="TextBox 34"/>
            <p:cNvSpPr txBox="1">
              <a:spLocks noChangeArrowheads="1"/>
            </p:cNvSpPr>
            <p:nvPr/>
          </p:nvSpPr>
          <p:spPr bwMode="auto">
            <a:xfrm>
              <a:off x="685165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32568" y="2084946"/>
            <a:ext cx="173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Node.js backend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50261" y="2638653"/>
            <a:ext cx="123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30" name="Picture 29" descr="CloudFront-Download-Distributi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54" y="2204864"/>
            <a:ext cx="731520" cy="731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41562" y="5363924"/>
            <a:ext cx="1900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 S3 bucket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3" y="2852936"/>
            <a:ext cx="23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Cloudfront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42315" y="548680"/>
            <a:ext cx="21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www.raceforlife.com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7" idx="2"/>
            <a:endCxn id="25" idx="0"/>
          </p:cNvCxnSpPr>
          <p:nvPr/>
        </p:nvCxnSpPr>
        <p:spPr>
          <a:xfrm flipH="1">
            <a:off x="6024364" y="4332903"/>
            <a:ext cx="732" cy="530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34017" y="45811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3360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877792" y="2004539"/>
            <a:ext cx="4294608" cy="2328364"/>
            <a:chOff x="6743700" y="760413"/>
            <a:chExt cx="1752600" cy="1733550"/>
          </a:xfrm>
        </p:grpSpPr>
        <p:grpSp>
          <p:nvGrpSpPr>
            <p:cNvPr id="45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46" name="TextBox 34"/>
            <p:cNvSpPr txBox="1">
              <a:spLocks noChangeArrowheads="1"/>
            </p:cNvSpPr>
            <p:nvPr/>
          </p:nvSpPr>
          <p:spPr bwMode="auto">
            <a:xfrm>
              <a:off x="6851650" y="2251075"/>
              <a:ext cx="155575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77831" y="548680"/>
            <a:ext cx="223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media.raceforlife.com</a:t>
            </a:r>
            <a:endParaRPr lang="en-US" dirty="0"/>
          </a:p>
        </p:txBody>
      </p:sp>
      <p:pic>
        <p:nvPicPr>
          <p:cNvPr id="51" name="Picture 50" descr="Amazon-Elastic-Load-Balacing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8" y="946578"/>
            <a:ext cx="520092" cy="520092"/>
          </a:xfrm>
          <a:prstGeom prst="rect">
            <a:avLst/>
          </a:prstGeom>
        </p:spPr>
      </p:pic>
      <p:pic>
        <p:nvPicPr>
          <p:cNvPr id="53" name="Picture 52" descr="Route-53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16" y="367586"/>
            <a:ext cx="731520" cy="731520"/>
          </a:xfrm>
          <a:prstGeom prst="rect">
            <a:avLst/>
          </a:prstGeom>
        </p:spPr>
      </p:pic>
      <p:cxnSp>
        <p:nvCxnSpPr>
          <p:cNvPr id="54" name="Straight Arrow Connector 53"/>
          <p:cNvCxnSpPr>
            <a:stCxn id="50" idx="2"/>
            <a:endCxn id="30" idx="0"/>
          </p:cNvCxnSpPr>
          <p:nvPr/>
        </p:nvCxnSpPr>
        <p:spPr>
          <a:xfrm flipH="1">
            <a:off x="1778414" y="918012"/>
            <a:ext cx="18410" cy="128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2"/>
            <a:endCxn id="5" idx="0"/>
          </p:cNvCxnSpPr>
          <p:nvPr/>
        </p:nvCxnSpPr>
        <p:spPr>
          <a:xfrm>
            <a:off x="1778414" y="3933056"/>
            <a:ext cx="0" cy="699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77743" y="6009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443</a:t>
            </a:r>
            <a:endParaRPr lang="en-US" sz="1400" dirty="0"/>
          </a:p>
        </p:txBody>
      </p:sp>
      <p:cxnSp>
        <p:nvCxnSpPr>
          <p:cNvPr id="67" name="Elbow Connector 66"/>
          <p:cNvCxnSpPr>
            <a:stCxn id="51" idx="2"/>
            <a:endCxn id="48" idx="0"/>
          </p:cNvCxnSpPr>
          <p:nvPr/>
        </p:nvCxnSpPr>
        <p:spPr>
          <a:xfrm rot="5400000">
            <a:off x="6149496" y="1342270"/>
            <a:ext cx="537869" cy="786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1"/>
            <a:endCxn id="5" idx="3"/>
          </p:cNvCxnSpPr>
          <p:nvPr/>
        </p:nvCxnSpPr>
        <p:spPr>
          <a:xfrm flipH="1">
            <a:off x="2144174" y="3087804"/>
            <a:ext cx="1851762" cy="191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7" idx="3"/>
            <a:endCxn id="51" idx="0"/>
          </p:cNvCxnSpPr>
          <p:nvPr/>
        </p:nvCxnSpPr>
        <p:spPr>
          <a:xfrm>
            <a:off x="6277580" y="733346"/>
            <a:ext cx="534184" cy="213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76256" y="1537047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8080 / 8443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740352" y="357301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CPU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11006" y="18369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007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Cancer Research UK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Guyomarch</dc:creator>
  <cp:lastModifiedBy>David Guyomarch</cp:lastModifiedBy>
  <cp:revision>17</cp:revision>
  <dcterms:created xsi:type="dcterms:W3CDTF">2014-11-11T19:14:02Z</dcterms:created>
  <dcterms:modified xsi:type="dcterms:W3CDTF">2014-11-11T19:53:07Z</dcterms:modified>
</cp:coreProperties>
</file>