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2" r:id="rId3"/>
    <p:sldId id="263" r:id="rId4"/>
    <p:sldId id="268" r:id="rId5"/>
    <p:sldId id="269" r:id="rId6"/>
    <p:sldId id="272" r:id="rId7"/>
    <p:sldId id="266" r:id="rId8"/>
    <p:sldId id="264" r:id="rId9"/>
    <p:sldId id="270" r:id="rId10"/>
    <p:sldId id="27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97CAC96D-A645-467A-84AF-61DE4C0E9492}">
          <p14:sldIdLst>
            <p14:sldId id="257"/>
            <p14:sldId id="262"/>
            <p14:sldId id="263"/>
          </p14:sldIdLst>
        </p14:section>
        <p14:section name="מקטע ללא כותרת" id="{D756D077-5CB3-4CDE-ABAC-40154EB18C5C}">
          <p14:sldIdLst>
            <p14:sldId id="268"/>
            <p14:sldId id="269"/>
            <p14:sldId id="272"/>
            <p14:sldId id="266"/>
            <p14:sldId id="264"/>
            <p14:sldId id="270"/>
            <p14:sldId id="271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mod Yasen" initials="MY" lastIdx="1" clrIdx="0">
    <p:extLst>
      <p:ext uri="{19B8F6BF-5375-455C-9EA6-DF929625EA0E}">
        <p15:presenceInfo xmlns:p15="http://schemas.microsoft.com/office/powerpoint/2012/main" userId="Mahmod Yas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14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7D0E18-2C55-4CFA-A33A-2B21607EB5AF}" type="doc">
      <dgm:prSet loTypeId="urn:microsoft.com/office/officeart/2005/8/layout/cycle2" loCatId="cycle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1C46EA7-668F-4421-97E2-A4A6062E45CF}">
      <dgm:prSet phldrT="[טקסט]"/>
      <dgm:spPr/>
      <dgm:t>
        <a:bodyPr/>
        <a:lstStyle/>
        <a:p>
          <a:r>
            <a:rPr lang="en-US" b="1" u="sng" dirty="0"/>
            <a:t>Simulator</a:t>
          </a:r>
        </a:p>
      </dgm:t>
    </dgm:pt>
    <dgm:pt modelId="{BF2198FC-5AB7-4948-8D3E-EFF9FCC46505}" type="parTrans" cxnId="{881E9080-916F-4FEE-BAFE-CD53557140A8}">
      <dgm:prSet/>
      <dgm:spPr/>
      <dgm:t>
        <a:bodyPr/>
        <a:lstStyle/>
        <a:p>
          <a:endParaRPr lang="en-US"/>
        </a:p>
      </dgm:t>
    </dgm:pt>
    <dgm:pt modelId="{52DCF733-F5AD-4E69-831F-6A09CF95C8BF}" type="sibTrans" cxnId="{881E9080-916F-4FEE-BAFE-CD53557140A8}">
      <dgm:prSet/>
      <dgm:spPr/>
      <dgm:t>
        <a:bodyPr/>
        <a:lstStyle/>
        <a:p>
          <a:endParaRPr lang="en-US"/>
        </a:p>
      </dgm:t>
    </dgm:pt>
    <dgm:pt modelId="{3A7F104D-B01A-4C46-BEDA-4CDD8008D8D9}">
      <dgm:prSet phldrT="[טקסט]"/>
      <dgm:spPr/>
      <dgm:t>
        <a:bodyPr/>
        <a:lstStyle/>
        <a:p>
          <a:r>
            <a:rPr lang="en-US" b="1" u="sng" dirty="0"/>
            <a:t>Window Policy:</a:t>
          </a:r>
          <a:br>
            <a:rPr lang="en-US" dirty="0"/>
          </a:br>
          <a:r>
            <a:rPr lang="en-US" dirty="0"/>
            <a:t>Adaptive/</a:t>
          </a:r>
          <a:br>
            <a:rPr lang="en-US" dirty="0"/>
          </a:br>
          <a:r>
            <a:rPr lang="en-US" dirty="0"/>
            <a:t>sketch</a:t>
          </a:r>
        </a:p>
      </dgm:t>
    </dgm:pt>
    <dgm:pt modelId="{B44B9FF1-1A0A-49C5-9225-28C302F22E28}" type="parTrans" cxnId="{1A1823A9-733F-4DC4-BA1C-CDBC65AC2B13}">
      <dgm:prSet/>
      <dgm:spPr/>
      <dgm:t>
        <a:bodyPr/>
        <a:lstStyle/>
        <a:p>
          <a:endParaRPr lang="en-US"/>
        </a:p>
      </dgm:t>
    </dgm:pt>
    <dgm:pt modelId="{31EBBB7B-5731-409D-B9ED-227BE38B9F81}" type="sibTrans" cxnId="{1A1823A9-733F-4DC4-BA1C-CDBC65AC2B13}">
      <dgm:prSet/>
      <dgm:spPr/>
      <dgm:t>
        <a:bodyPr/>
        <a:lstStyle/>
        <a:p>
          <a:endParaRPr lang="en-US"/>
        </a:p>
      </dgm:t>
    </dgm:pt>
    <dgm:pt modelId="{863BD2B6-4E41-4D0D-BA0B-9D3FA41D3032}">
      <dgm:prSet phldrT="[טקסט]"/>
      <dgm:spPr/>
      <dgm:t>
        <a:bodyPr/>
        <a:lstStyle/>
        <a:p>
          <a:r>
            <a:rPr lang="en-US" dirty="0"/>
            <a:t>Sketch Type / adaptive algorithm</a:t>
          </a:r>
        </a:p>
      </dgm:t>
    </dgm:pt>
    <dgm:pt modelId="{EA0816E9-B258-48AC-874F-D7A607C95FDF}" type="parTrans" cxnId="{8B0EADD5-AD67-46FD-8BB2-012F1E411955}">
      <dgm:prSet/>
      <dgm:spPr/>
      <dgm:t>
        <a:bodyPr/>
        <a:lstStyle/>
        <a:p>
          <a:endParaRPr lang="en-US"/>
        </a:p>
      </dgm:t>
    </dgm:pt>
    <dgm:pt modelId="{8CA40514-457F-4D19-93A6-EE91950E25F9}" type="sibTrans" cxnId="{8B0EADD5-AD67-46FD-8BB2-012F1E411955}">
      <dgm:prSet/>
      <dgm:spPr/>
      <dgm:t>
        <a:bodyPr/>
        <a:lstStyle/>
        <a:p>
          <a:endParaRPr lang="en-US"/>
        </a:p>
      </dgm:t>
    </dgm:pt>
    <dgm:pt modelId="{A29C9964-7440-480F-A5C3-925C29D445D8}">
      <dgm:prSet phldrT="[טקסט]"/>
      <dgm:spPr/>
      <dgm:t>
        <a:bodyPr/>
        <a:lstStyle/>
        <a:p>
          <a:r>
            <a:rPr lang="en-US" b="1" u="sng" dirty="0"/>
            <a:t>Admit / Evict </a:t>
          </a:r>
          <a:r>
            <a:rPr lang="en-US" dirty="0"/>
            <a:t>victim</a:t>
          </a:r>
        </a:p>
      </dgm:t>
    </dgm:pt>
    <dgm:pt modelId="{227BD787-C964-412E-8FE2-EBE0296B3B00}" type="parTrans" cxnId="{E2FE32F2-1415-4A18-BBAC-5974E93E34E6}">
      <dgm:prSet/>
      <dgm:spPr/>
      <dgm:t>
        <a:bodyPr/>
        <a:lstStyle/>
        <a:p>
          <a:endParaRPr lang="en-US"/>
        </a:p>
      </dgm:t>
    </dgm:pt>
    <dgm:pt modelId="{B4AA2221-B8E9-481B-A88D-3452C9578F96}" type="sibTrans" cxnId="{E2FE32F2-1415-4A18-BBAC-5974E93E34E6}">
      <dgm:prSet/>
      <dgm:spPr/>
      <dgm:t>
        <a:bodyPr/>
        <a:lstStyle/>
        <a:p>
          <a:endParaRPr lang="en-US"/>
        </a:p>
      </dgm:t>
    </dgm:pt>
    <dgm:pt modelId="{56FD6998-0232-4122-8EEC-3908505A226B}">
      <dgm:prSet phldrT="[טקסט]"/>
      <dgm:spPr/>
      <dgm:t>
        <a:bodyPr/>
        <a:lstStyle/>
        <a:p>
          <a:r>
            <a:rPr lang="en-US" b="1" u="none" dirty="0"/>
            <a:t>Update the states</a:t>
          </a:r>
        </a:p>
      </dgm:t>
    </dgm:pt>
    <dgm:pt modelId="{E30A281D-C0BB-423C-BADE-8332EB53D89A}" type="sibTrans" cxnId="{491BDF4A-4FCC-4994-A759-DD27B6D6668D}">
      <dgm:prSet/>
      <dgm:spPr/>
      <dgm:t>
        <a:bodyPr/>
        <a:lstStyle/>
        <a:p>
          <a:endParaRPr lang="en-US"/>
        </a:p>
      </dgm:t>
    </dgm:pt>
    <dgm:pt modelId="{8E2ACDE1-671B-47B9-B5CF-B96C3F0804CB}" type="parTrans" cxnId="{491BDF4A-4FCC-4994-A759-DD27B6D6668D}">
      <dgm:prSet/>
      <dgm:spPr/>
      <dgm:t>
        <a:bodyPr/>
        <a:lstStyle/>
        <a:p>
          <a:endParaRPr lang="en-US"/>
        </a:p>
      </dgm:t>
    </dgm:pt>
    <dgm:pt modelId="{638A081A-D089-44C9-8942-E6B9E87D91D4}" type="pres">
      <dgm:prSet presAssocID="{CB7D0E18-2C55-4CFA-A33A-2B21607EB5AF}" presName="cycle" presStyleCnt="0">
        <dgm:presLayoutVars>
          <dgm:dir/>
          <dgm:resizeHandles val="exact"/>
        </dgm:presLayoutVars>
      </dgm:prSet>
      <dgm:spPr/>
    </dgm:pt>
    <dgm:pt modelId="{34BEFEF7-429B-4202-980F-FEA162EDDD11}" type="pres">
      <dgm:prSet presAssocID="{A1C46EA7-668F-4421-97E2-A4A6062E45CF}" presName="node" presStyleLbl="node1" presStyleIdx="0" presStyleCnt="5">
        <dgm:presLayoutVars>
          <dgm:bulletEnabled val="1"/>
        </dgm:presLayoutVars>
      </dgm:prSet>
      <dgm:spPr/>
    </dgm:pt>
    <dgm:pt modelId="{3C4FF69A-DE52-4A02-A33F-AEB05160C668}" type="pres">
      <dgm:prSet presAssocID="{52DCF733-F5AD-4E69-831F-6A09CF95C8BF}" presName="sibTrans" presStyleLbl="sibTrans2D1" presStyleIdx="0" presStyleCnt="5"/>
      <dgm:spPr/>
    </dgm:pt>
    <dgm:pt modelId="{655E2976-FC30-4FF2-93EA-B9A48D38039B}" type="pres">
      <dgm:prSet presAssocID="{52DCF733-F5AD-4E69-831F-6A09CF95C8BF}" presName="connectorText" presStyleLbl="sibTrans2D1" presStyleIdx="0" presStyleCnt="5"/>
      <dgm:spPr/>
    </dgm:pt>
    <dgm:pt modelId="{E4D4DBFF-6A7F-447F-A128-D62D62FDC934}" type="pres">
      <dgm:prSet presAssocID="{3A7F104D-B01A-4C46-BEDA-4CDD8008D8D9}" presName="node" presStyleLbl="node1" presStyleIdx="1" presStyleCnt="5">
        <dgm:presLayoutVars>
          <dgm:bulletEnabled val="1"/>
        </dgm:presLayoutVars>
      </dgm:prSet>
      <dgm:spPr/>
    </dgm:pt>
    <dgm:pt modelId="{CD0CBBB4-7928-40DB-9E82-1ACA2A76BCF3}" type="pres">
      <dgm:prSet presAssocID="{31EBBB7B-5731-409D-B9ED-227BE38B9F81}" presName="sibTrans" presStyleLbl="sibTrans2D1" presStyleIdx="1" presStyleCnt="5"/>
      <dgm:spPr/>
    </dgm:pt>
    <dgm:pt modelId="{7A318B5D-3B7F-4778-84AB-6630BA4DF228}" type="pres">
      <dgm:prSet presAssocID="{31EBBB7B-5731-409D-B9ED-227BE38B9F81}" presName="connectorText" presStyleLbl="sibTrans2D1" presStyleIdx="1" presStyleCnt="5"/>
      <dgm:spPr/>
    </dgm:pt>
    <dgm:pt modelId="{61E47BFA-1085-4456-BEFA-07F35BE0B05C}" type="pres">
      <dgm:prSet presAssocID="{863BD2B6-4E41-4D0D-BA0B-9D3FA41D3032}" presName="node" presStyleLbl="node1" presStyleIdx="2" presStyleCnt="5">
        <dgm:presLayoutVars>
          <dgm:bulletEnabled val="1"/>
        </dgm:presLayoutVars>
      </dgm:prSet>
      <dgm:spPr/>
    </dgm:pt>
    <dgm:pt modelId="{0AD7214F-C7CE-40FE-B8D7-E899E5E24AA7}" type="pres">
      <dgm:prSet presAssocID="{8CA40514-457F-4D19-93A6-EE91950E25F9}" presName="sibTrans" presStyleLbl="sibTrans2D1" presStyleIdx="2" presStyleCnt="5"/>
      <dgm:spPr/>
    </dgm:pt>
    <dgm:pt modelId="{EE323C13-93B6-4F00-87FA-AFC7C68BB8E7}" type="pres">
      <dgm:prSet presAssocID="{8CA40514-457F-4D19-93A6-EE91950E25F9}" presName="connectorText" presStyleLbl="sibTrans2D1" presStyleIdx="2" presStyleCnt="5"/>
      <dgm:spPr/>
    </dgm:pt>
    <dgm:pt modelId="{5885A9B3-E273-49AD-B119-F7937C896BD6}" type="pres">
      <dgm:prSet presAssocID="{56FD6998-0232-4122-8EEC-3908505A226B}" presName="node" presStyleLbl="node1" presStyleIdx="3" presStyleCnt="5">
        <dgm:presLayoutVars>
          <dgm:bulletEnabled val="1"/>
        </dgm:presLayoutVars>
      </dgm:prSet>
      <dgm:spPr/>
    </dgm:pt>
    <dgm:pt modelId="{98615F96-E279-4E1E-9DD3-89E6C7630AE4}" type="pres">
      <dgm:prSet presAssocID="{E30A281D-C0BB-423C-BADE-8332EB53D89A}" presName="sibTrans" presStyleLbl="sibTrans2D1" presStyleIdx="3" presStyleCnt="5"/>
      <dgm:spPr/>
    </dgm:pt>
    <dgm:pt modelId="{24DBAD8D-F168-4F7A-A882-A1A989ECD683}" type="pres">
      <dgm:prSet presAssocID="{E30A281D-C0BB-423C-BADE-8332EB53D89A}" presName="connectorText" presStyleLbl="sibTrans2D1" presStyleIdx="3" presStyleCnt="5"/>
      <dgm:spPr/>
    </dgm:pt>
    <dgm:pt modelId="{5A963C0C-4E5E-43D4-B4F0-A642E848416C}" type="pres">
      <dgm:prSet presAssocID="{A29C9964-7440-480F-A5C3-925C29D445D8}" presName="node" presStyleLbl="node1" presStyleIdx="4" presStyleCnt="5">
        <dgm:presLayoutVars>
          <dgm:bulletEnabled val="1"/>
        </dgm:presLayoutVars>
      </dgm:prSet>
      <dgm:spPr/>
    </dgm:pt>
    <dgm:pt modelId="{8C01867D-5FD5-45DB-A759-7D37D098E546}" type="pres">
      <dgm:prSet presAssocID="{B4AA2221-B8E9-481B-A88D-3452C9578F96}" presName="sibTrans" presStyleLbl="sibTrans2D1" presStyleIdx="4" presStyleCnt="5"/>
      <dgm:spPr/>
    </dgm:pt>
    <dgm:pt modelId="{3C9193D9-722F-417E-B6B8-D2AEE0B69317}" type="pres">
      <dgm:prSet presAssocID="{B4AA2221-B8E9-481B-A88D-3452C9578F96}" presName="connectorText" presStyleLbl="sibTrans2D1" presStyleIdx="4" presStyleCnt="5"/>
      <dgm:spPr/>
    </dgm:pt>
  </dgm:ptLst>
  <dgm:cxnLst>
    <dgm:cxn modelId="{2D63E92A-E6E7-4472-88A5-FC076E8AA12E}" type="presOf" srcId="{E30A281D-C0BB-423C-BADE-8332EB53D89A}" destId="{24DBAD8D-F168-4F7A-A882-A1A989ECD683}" srcOrd="1" destOrd="0" presId="urn:microsoft.com/office/officeart/2005/8/layout/cycle2"/>
    <dgm:cxn modelId="{1B4D062D-FBB0-40DF-A376-41B44DC35C5F}" type="presOf" srcId="{B4AA2221-B8E9-481B-A88D-3452C9578F96}" destId="{8C01867D-5FD5-45DB-A759-7D37D098E546}" srcOrd="0" destOrd="0" presId="urn:microsoft.com/office/officeart/2005/8/layout/cycle2"/>
    <dgm:cxn modelId="{06C94931-9C71-45FB-A8D0-67C3A655CD88}" type="presOf" srcId="{52DCF733-F5AD-4E69-831F-6A09CF95C8BF}" destId="{655E2976-FC30-4FF2-93EA-B9A48D38039B}" srcOrd="1" destOrd="0" presId="urn:microsoft.com/office/officeart/2005/8/layout/cycle2"/>
    <dgm:cxn modelId="{1DDF9D3A-C578-4D82-BD4D-7BC67060BAD7}" type="presOf" srcId="{52DCF733-F5AD-4E69-831F-6A09CF95C8BF}" destId="{3C4FF69A-DE52-4A02-A33F-AEB05160C668}" srcOrd="0" destOrd="0" presId="urn:microsoft.com/office/officeart/2005/8/layout/cycle2"/>
    <dgm:cxn modelId="{91E2655E-95C8-4E2F-82EA-1FDAEF7426B3}" type="presOf" srcId="{8CA40514-457F-4D19-93A6-EE91950E25F9}" destId="{EE323C13-93B6-4F00-87FA-AFC7C68BB8E7}" srcOrd="1" destOrd="0" presId="urn:microsoft.com/office/officeart/2005/8/layout/cycle2"/>
    <dgm:cxn modelId="{A8DE1E43-6A3C-47BD-BAA1-FD36D9586700}" type="presOf" srcId="{E30A281D-C0BB-423C-BADE-8332EB53D89A}" destId="{98615F96-E279-4E1E-9DD3-89E6C7630AE4}" srcOrd="0" destOrd="0" presId="urn:microsoft.com/office/officeart/2005/8/layout/cycle2"/>
    <dgm:cxn modelId="{491BDF4A-4FCC-4994-A759-DD27B6D6668D}" srcId="{CB7D0E18-2C55-4CFA-A33A-2B21607EB5AF}" destId="{56FD6998-0232-4122-8EEC-3908505A226B}" srcOrd="3" destOrd="0" parTransId="{8E2ACDE1-671B-47B9-B5CF-B96C3F0804CB}" sibTransId="{E30A281D-C0BB-423C-BADE-8332EB53D89A}"/>
    <dgm:cxn modelId="{0FEB4D7F-FBBF-42F5-B645-49DE6680094F}" type="presOf" srcId="{B4AA2221-B8E9-481B-A88D-3452C9578F96}" destId="{3C9193D9-722F-417E-B6B8-D2AEE0B69317}" srcOrd="1" destOrd="0" presId="urn:microsoft.com/office/officeart/2005/8/layout/cycle2"/>
    <dgm:cxn modelId="{881E9080-916F-4FEE-BAFE-CD53557140A8}" srcId="{CB7D0E18-2C55-4CFA-A33A-2B21607EB5AF}" destId="{A1C46EA7-668F-4421-97E2-A4A6062E45CF}" srcOrd="0" destOrd="0" parTransId="{BF2198FC-5AB7-4948-8D3E-EFF9FCC46505}" sibTransId="{52DCF733-F5AD-4E69-831F-6A09CF95C8BF}"/>
    <dgm:cxn modelId="{5F9AE886-94CB-4904-B79E-E77156D6B067}" type="presOf" srcId="{A1C46EA7-668F-4421-97E2-A4A6062E45CF}" destId="{34BEFEF7-429B-4202-980F-FEA162EDDD11}" srcOrd="0" destOrd="0" presId="urn:microsoft.com/office/officeart/2005/8/layout/cycle2"/>
    <dgm:cxn modelId="{90E56D92-45E0-49A6-85BB-267B714A6400}" type="presOf" srcId="{863BD2B6-4E41-4D0D-BA0B-9D3FA41D3032}" destId="{61E47BFA-1085-4456-BEFA-07F35BE0B05C}" srcOrd="0" destOrd="0" presId="urn:microsoft.com/office/officeart/2005/8/layout/cycle2"/>
    <dgm:cxn modelId="{FC86B395-D5C7-4845-A710-157B089D844F}" type="presOf" srcId="{8CA40514-457F-4D19-93A6-EE91950E25F9}" destId="{0AD7214F-C7CE-40FE-B8D7-E899E5E24AA7}" srcOrd="0" destOrd="0" presId="urn:microsoft.com/office/officeart/2005/8/layout/cycle2"/>
    <dgm:cxn modelId="{387BC09B-999E-4E12-8DE5-AA8A798B5702}" type="presOf" srcId="{31EBBB7B-5731-409D-B9ED-227BE38B9F81}" destId="{7A318B5D-3B7F-4778-84AB-6630BA4DF228}" srcOrd="1" destOrd="0" presId="urn:microsoft.com/office/officeart/2005/8/layout/cycle2"/>
    <dgm:cxn modelId="{1A1823A9-733F-4DC4-BA1C-CDBC65AC2B13}" srcId="{CB7D0E18-2C55-4CFA-A33A-2B21607EB5AF}" destId="{3A7F104D-B01A-4C46-BEDA-4CDD8008D8D9}" srcOrd="1" destOrd="0" parTransId="{B44B9FF1-1A0A-49C5-9225-28C302F22E28}" sibTransId="{31EBBB7B-5731-409D-B9ED-227BE38B9F81}"/>
    <dgm:cxn modelId="{AA2185AD-9CFD-44D0-BA3E-C8143BC71BA3}" type="presOf" srcId="{3A7F104D-B01A-4C46-BEDA-4CDD8008D8D9}" destId="{E4D4DBFF-6A7F-447F-A128-D62D62FDC934}" srcOrd="0" destOrd="0" presId="urn:microsoft.com/office/officeart/2005/8/layout/cycle2"/>
    <dgm:cxn modelId="{29728BCA-6F7E-4EA0-9B92-D6EF0DC79E95}" type="presOf" srcId="{CB7D0E18-2C55-4CFA-A33A-2B21607EB5AF}" destId="{638A081A-D089-44C9-8942-E6B9E87D91D4}" srcOrd="0" destOrd="0" presId="urn:microsoft.com/office/officeart/2005/8/layout/cycle2"/>
    <dgm:cxn modelId="{8B0EADD5-AD67-46FD-8BB2-012F1E411955}" srcId="{CB7D0E18-2C55-4CFA-A33A-2B21607EB5AF}" destId="{863BD2B6-4E41-4D0D-BA0B-9D3FA41D3032}" srcOrd="2" destOrd="0" parTransId="{EA0816E9-B258-48AC-874F-D7A607C95FDF}" sibTransId="{8CA40514-457F-4D19-93A6-EE91950E25F9}"/>
    <dgm:cxn modelId="{CEF347EA-D0B9-47FF-B6BC-A17AF41BA733}" type="presOf" srcId="{A29C9964-7440-480F-A5C3-925C29D445D8}" destId="{5A963C0C-4E5E-43D4-B4F0-A642E848416C}" srcOrd="0" destOrd="0" presId="urn:microsoft.com/office/officeart/2005/8/layout/cycle2"/>
    <dgm:cxn modelId="{7B2F19EC-553C-4930-9F2F-C8C0FE51C4FD}" type="presOf" srcId="{56FD6998-0232-4122-8EEC-3908505A226B}" destId="{5885A9B3-E273-49AD-B119-F7937C896BD6}" srcOrd="0" destOrd="0" presId="urn:microsoft.com/office/officeart/2005/8/layout/cycle2"/>
    <dgm:cxn modelId="{E2FE32F2-1415-4A18-BBAC-5974E93E34E6}" srcId="{CB7D0E18-2C55-4CFA-A33A-2B21607EB5AF}" destId="{A29C9964-7440-480F-A5C3-925C29D445D8}" srcOrd="4" destOrd="0" parTransId="{227BD787-C964-412E-8FE2-EBE0296B3B00}" sibTransId="{B4AA2221-B8E9-481B-A88D-3452C9578F96}"/>
    <dgm:cxn modelId="{AB7EABFC-C926-422B-8473-3F919AD53043}" type="presOf" srcId="{31EBBB7B-5731-409D-B9ED-227BE38B9F81}" destId="{CD0CBBB4-7928-40DB-9E82-1ACA2A76BCF3}" srcOrd="0" destOrd="0" presId="urn:microsoft.com/office/officeart/2005/8/layout/cycle2"/>
    <dgm:cxn modelId="{54F31FA2-DF6C-45CC-AFBA-BC7B3E80BE22}" type="presParOf" srcId="{638A081A-D089-44C9-8942-E6B9E87D91D4}" destId="{34BEFEF7-429B-4202-980F-FEA162EDDD11}" srcOrd="0" destOrd="0" presId="urn:microsoft.com/office/officeart/2005/8/layout/cycle2"/>
    <dgm:cxn modelId="{D56AED08-F39B-4D97-BCFA-80476C558921}" type="presParOf" srcId="{638A081A-D089-44C9-8942-E6B9E87D91D4}" destId="{3C4FF69A-DE52-4A02-A33F-AEB05160C668}" srcOrd="1" destOrd="0" presId="urn:microsoft.com/office/officeart/2005/8/layout/cycle2"/>
    <dgm:cxn modelId="{E3D2C135-F309-41D5-B716-7678D803C641}" type="presParOf" srcId="{3C4FF69A-DE52-4A02-A33F-AEB05160C668}" destId="{655E2976-FC30-4FF2-93EA-B9A48D38039B}" srcOrd="0" destOrd="0" presId="urn:microsoft.com/office/officeart/2005/8/layout/cycle2"/>
    <dgm:cxn modelId="{23AB6433-BB60-4017-80C2-6CBED317FDE2}" type="presParOf" srcId="{638A081A-D089-44C9-8942-E6B9E87D91D4}" destId="{E4D4DBFF-6A7F-447F-A128-D62D62FDC934}" srcOrd="2" destOrd="0" presId="urn:microsoft.com/office/officeart/2005/8/layout/cycle2"/>
    <dgm:cxn modelId="{D8B79C0F-751B-4264-8753-4CAC51916635}" type="presParOf" srcId="{638A081A-D089-44C9-8942-E6B9E87D91D4}" destId="{CD0CBBB4-7928-40DB-9E82-1ACA2A76BCF3}" srcOrd="3" destOrd="0" presId="urn:microsoft.com/office/officeart/2005/8/layout/cycle2"/>
    <dgm:cxn modelId="{BF0BD0AF-C9C6-40A7-8809-D9ED5F9391B5}" type="presParOf" srcId="{CD0CBBB4-7928-40DB-9E82-1ACA2A76BCF3}" destId="{7A318B5D-3B7F-4778-84AB-6630BA4DF228}" srcOrd="0" destOrd="0" presId="urn:microsoft.com/office/officeart/2005/8/layout/cycle2"/>
    <dgm:cxn modelId="{74C69A95-291A-4C88-805A-C1737451872F}" type="presParOf" srcId="{638A081A-D089-44C9-8942-E6B9E87D91D4}" destId="{61E47BFA-1085-4456-BEFA-07F35BE0B05C}" srcOrd="4" destOrd="0" presId="urn:microsoft.com/office/officeart/2005/8/layout/cycle2"/>
    <dgm:cxn modelId="{8A60ECEA-A56D-44ED-A5F6-A7A891BD34F0}" type="presParOf" srcId="{638A081A-D089-44C9-8942-E6B9E87D91D4}" destId="{0AD7214F-C7CE-40FE-B8D7-E899E5E24AA7}" srcOrd="5" destOrd="0" presId="urn:microsoft.com/office/officeart/2005/8/layout/cycle2"/>
    <dgm:cxn modelId="{A3580107-820A-451D-8381-A38258B8DAD7}" type="presParOf" srcId="{0AD7214F-C7CE-40FE-B8D7-E899E5E24AA7}" destId="{EE323C13-93B6-4F00-87FA-AFC7C68BB8E7}" srcOrd="0" destOrd="0" presId="urn:microsoft.com/office/officeart/2005/8/layout/cycle2"/>
    <dgm:cxn modelId="{D14D5FA8-627F-4D02-9A06-A6236B66DC40}" type="presParOf" srcId="{638A081A-D089-44C9-8942-E6B9E87D91D4}" destId="{5885A9B3-E273-49AD-B119-F7937C896BD6}" srcOrd="6" destOrd="0" presId="urn:microsoft.com/office/officeart/2005/8/layout/cycle2"/>
    <dgm:cxn modelId="{871C9404-69EC-43C6-AC93-00A1BF0507E9}" type="presParOf" srcId="{638A081A-D089-44C9-8942-E6B9E87D91D4}" destId="{98615F96-E279-4E1E-9DD3-89E6C7630AE4}" srcOrd="7" destOrd="0" presId="urn:microsoft.com/office/officeart/2005/8/layout/cycle2"/>
    <dgm:cxn modelId="{54664C33-62FD-4EFF-8168-5242AAB9CF46}" type="presParOf" srcId="{98615F96-E279-4E1E-9DD3-89E6C7630AE4}" destId="{24DBAD8D-F168-4F7A-A882-A1A989ECD683}" srcOrd="0" destOrd="0" presId="urn:microsoft.com/office/officeart/2005/8/layout/cycle2"/>
    <dgm:cxn modelId="{C6571683-BAF0-4EE8-BC43-72FDBA5D660A}" type="presParOf" srcId="{638A081A-D089-44C9-8942-E6B9E87D91D4}" destId="{5A963C0C-4E5E-43D4-B4F0-A642E848416C}" srcOrd="8" destOrd="0" presId="urn:microsoft.com/office/officeart/2005/8/layout/cycle2"/>
    <dgm:cxn modelId="{25ED3ADA-DAF6-475B-8470-410C7399ABB0}" type="presParOf" srcId="{638A081A-D089-44C9-8942-E6B9E87D91D4}" destId="{8C01867D-5FD5-45DB-A759-7D37D098E546}" srcOrd="9" destOrd="0" presId="urn:microsoft.com/office/officeart/2005/8/layout/cycle2"/>
    <dgm:cxn modelId="{2BEEC618-354D-4931-B010-5A98787C0F9D}" type="presParOf" srcId="{8C01867D-5FD5-45DB-A759-7D37D098E546}" destId="{3C9193D9-722F-417E-B6B8-D2AEE0B6931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B12612-3481-4137-852C-133484FB1D93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22BC83-8FF6-4442-8DB7-04A34DFAD711}">
      <dgm:prSet phldrT="[טקסט]"/>
      <dgm:spPr/>
      <dgm:t>
        <a:bodyPr/>
        <a:lstStyle/>
        <a:p>
          <a:r>
            <a:rPr lang="en-US" b="1" dirty="0"/>
            <a:t>Simulator</a:t>
          </a:r>
        </a:p>
      </dgm:t>
    </dgm:pt>
    <dgm:pt modelId="{4C05642A-7B31-4D20-8FE6-0C8D33EC058C}" type="parTrans" cxnId="{81C6F10F-8F0D-4AFB-94E8-872A6AF68075}">
      <dgm:prSet/>
      <dgm:spPr/>
      <dgm:t>
        <a:bodyPr/>
        <a:lstStyle/>
        <a:p>
          <a:endParaRPr lang="en-US"/>
        </a:p>
      </dgm:t>
    </dgm:pt>
    <dgm:pt modelId="{111C0951-DE07-4B7B-8A6A-92F7F17A64FF}" type="sibTrans" cxnId="{81C6F10F-8F0D-4AFB-94E8-872A6AF68075}">
      <dgm:prSet/>
      <dgm:spPr/>
      <dgm:t>
        <a:bodyPr/>
        <a:lstStyle/>
        <a:p>
          <a:endParaRPr lang="en-US"/>
        </a:p>
      </dgm:t>
    </dgm:pt>
    <dgm:pt modelId="{41E6E41A-01FB-4944-9C4C-031C27C91D9A}">
      <dgm:prSet phldrT="[טקסט]"/>
      <dgm:spPr/>
      <dgm:t>
        <a:bodyPr/>
        <a:lstStyle/>
        <a:p>
          <a:r>
            <a:rPr lang="en-US" b="1" u="sng" dirty="0" err="1"/>
            <a:t>hillClimberWindow</a:t>
          </a:r>
          <a:endParaRPr lang="en-US" b="1" u="sng" dirty="0"/>
        </a:p>
      </dgm:t>
    </dgm:pt>
    <dgm:pt modelId="{920A0B51-8256-4145-B941-3EDA63775172}" type="parTrans" cxnId="{E9C35038-6F28-4585-9A50-BC6700B271D0}">
      <dgm:prSet/>
      <dgm:spPr/>
      <dgm:t>
        <a:bodyPr/>
        <a:lstStyle/>
        <a:p>
          <a:endParaRPr lang="en-US"/>
        </a:p>
      </dgm:t>
    </dgm:pt>
    <dgm:pt modelId="{C2A74B99-C87D-40C9-8D38-4992271C4519}" type="sibTrans" cxnId="{E9C35038-6F28-4585-9A50-BC6700B271D0}">
      <dgm:prSet/>
      <dgm:spPr/>
      <dgm:t>
        <a:bodyPr/>
        <a:lstStyle/>
        <a:p>
          <a:endParaRPr lang="en-US"/>
        </a:p>
      </dgm:t>
    </dgm:pt>
    <dgm:pt modelId="{923475AA-12BD-445F-A530-38C149593996}">
      <dgm:prSet phldrT="[טקסט]"/>
      <dgm:spPr/>
      <dgm:t>
        <a:bodyPr/>
        <a:lstStyle/>
        <a:p>
          <a:r>
            <a:rPr lang="en-US" b="1" u="sng" dirty="0" err="1"/>
            <a:t>WindowTinyLFU</a:t>
          </a:r>
          <a:r>
            <a:rPr lang="en-US" dirty="0"/>
            <a:t> </a:t>
          </a:r>
        </a:p>
      </dgm:t>
    </dgm:pt>
    <dgm:pt modelId="{8E348643-322D-47A5-B8E5-970D66924D19}" type="parTrans" cxnId="{1C64BDCB-C5C5-4822-84F0-59DD18641DE8}">
      <dgm:prSet/>
      <dgm:spPr/>
      <dgm:t>
        <a:bodyPr/>
        <a:lstStyle/>
        <a:p>
          <a:endParaRPr lang="en-US"/>
        </a:p>
      </dgm:t>
    </dgm:pt>
    <dgm:pt modelId="{2DAAC2D4-46EC-416C-8955-FC53869A5246}" type="sibTrans" cxnId="{1C64BDCB-C5C5-4822-84F0-59DD18641DE8}">
      <dgm:prSet/>
      <dgm:spPr/>
      <dgm:t>
        <a:bodyPr/>
        <a:lstStyle/>
        <a:p>
          <a:endParaRPr lang="en-US"/>
        </a:p>
      </dgm:t>
    </dgm:pt>
    <dgm:pt modelId="{FFFDBF3F-B8E2-4F4E-96B9-157034DDCF76}">
      <dgm:prSet phldrT="[טקסט]"/>
      <dgm:spPr/>
      <dgm:t>
        <a:bodyPr/>
        <a:lstStyle/>
        <a:p>
          <a:r>
            <a:rPr lang="en-US" dirty="0"/>
            <a:t>TinyLFU</a:t>
          </a:r>
        </a:p>
      </dgm:t>
    </dgm:pt>
    <dgm:pt modelId="{433F781F-B2AF-42AF-BE81-DE55E8FFF2F3}" type="sibTrans" cxnId="{34FD48C8-F958-45A4-94FB-ACC52659F39B}">
      <dgm:prSet/>
      <dgm:spPr/>
      <dgm:t>
        <a:bodyPr/>
        <a:lstStyle/>
        <a:p>
          <a:endParaRPr lang="en-US"/>
        </a:p>
      </dgm:t>
    </dgm:pt>
    <dgm:pt modelId="{CD24C9E4-4996-4334-A97A-D04C316F1D21}" type="parTrans" cxnId="{34FD48C8-F958-45A4-94FB-ACC52659F39B}">
      <dgm:prSet/>
      <dgm:spPr/>
      <dgm:t>
        <a:bodyPr/>
        <a:lstStyle/>
        <a:p>
          <a:endParaRPr lang="en-US"/>
        </a:p>
      </dgm:t>
    </dgm:pt>
    <dgm:pt modelId="{3494898F-2FA6-44A7-9EB9-DB7A20D9079F}">
      <dgm:prSet phldrT="[טקסט]"/>
      <dgm:spPr/>
      <dgm:t>
        <a:bodyPr/>
        <a:lstStyle/>
        <a:p>
          <a:r>
            <a:rPr lang="en-US" dirty="0"/>
            <a:t>TinyLFU</a:t>
          </a:r>
        </a:p>
      </dgm:t>
    </dgm:pt>
    <dgm:pt modelId="{8F7BBA52-ECAB-4EF0-ADBB-B0882B68C638}" type="sibTrans" cxnId="{4C6F428A-130B-4B4D-B9DB-C6D72F24ED80}">
      <dgm:prSet/>
      <dgm:spPr/>
      <dgm:t>
        <a:bodyPr/>
        <a:lstStyle/>
        <a:p>
          <a:endParaRPr lang="en-US"/>
        </a:p>
      </dgm:t>
    </dgm:pt>
    <dgm:pt modelId="{9B105E0B-4556-49AB-A244-ED46C0477D8C}" type="parTrans" cxnId="{4C6F428A-130B-4B4D-B9DB-C6D72F24ED80}">
      <dgm:prSet/>
      <dgm:spPr/>
      <dgm:t>
        <a:bodyPr/>
        <a:lstStyle/>
        <a:p>
          <a:endParaRPr lang="en-US"/>
        </a:p>
      </dgm:t>
    </dgm:pt>
    <dgm:pt modelId="{7AB14B65-CADD-40D1-9B68-616654DF1B15}">
      <dgm:prSet/>
      <dgm:spPr/>
      <dgm:t>
        <a:bodyPr/>
        <a:lstStyle/>
        <a:p>
          <a:r>
            <a:rPr lang="en-US" b="1" u="sng" dirty="0" err="1"/>
            <a:t>TinyCachePolicy</a:t>
          </a:r>
          <a:endParaRPr lang="en-US" b="1" u="sng" dirty="0"/>
        </a:p>
      </dgm:t>
    </dgm:pt>
    <dgm:pt modelId="{0CC23A6E-1C96-4CD9-9188-C96A76C77E95}" type="parTrans" cxnId="{6A3F1A10-2263-44AE-9E93-0BF918EBABDF}">
      <dgm:prSet/>
      <dgm:spPr/>
      <dgm:t>
        <a:bodyPr/>
        <a:lstStyle/>
        <a:p>
          <a:endParaRPr lang="en-US"/>
        </a:p>
      </dgm:t>
    </dgm:pt>
    <dgm:pt modelId="{9A06A06E-40D0-4B68-8351-C2DD4F508FB6}" type="sibTrans" cxnId="{6A3F1A10-2263-44AE-9E93-0BF918EBABDF}">
      <dgm:prSet/>
      <dgm:spPr/>
      <dgm:t>
        <a:bodyPr/>
        <a:lstStyle/>
        <a:p>
          <a:endParaRPr lang="en-US"/>
        </a:p>
      </dgm:t>
    </dgm:pt>
    <dgm:pt modelId="{EDCDAC35-3EC7-457C-A531-6329629EAEC5}" type="pres">
      <dgm:prSet presAssocID="{66B12612-3481-4137-852C-133484FB1D9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14D042-B28A-43D4-938C-13AE071D5D8B}" type="pres">
      <dgm:prSet presAssocID="{A222BC83-8FF6-4442-8DB7-04A34DFAD711}" presName="hierRoot1" presStyleCnt="0"/>
      <dgm:spPr/>
    </dgm:pt>
    <dgm:pt modelId="{FB35C14A-B77B-4037-BDB5-87CDA58DBEBD}" type="pres">
      <dgm:prSet presAssocID="{A222BC83-8FF6-4442-8DB7-04A34DFAD711}" presName="composite" presStyleCnt="0"/>
      <dgm:spPr/>
    </dgm:pt>
    <dgm:pt modelId="{CCF13DC9-C228-4D24-B395-D02223D2F39A}" type="pres">
      <dgm:prSet presAssocID="{A222BC83-8FF6-4442-8DB7-04A34DFAD711}" presName="background" presStyleLbl="node0" presStyleIdx="0" presStyleCnt="1"/>
      <dgm:spPr/>
    </dgm:pt>
    <dgm:pt modelId="{4A657436-80B2-4C2A-9921-6E13FD1BFC4D}" type="pres">
      <dgm:prSet presAssocID="{A222BC83-8FF6-4442-8DB7-04A34DFAD711}" presName="text" presStyleLbl="fgAcc0" presStyleIdx="0" presStyleCnt="1" custLinFactNeighborX="4325" custLinFactNeighborY="-5892">
        <dgm:presLayoutVars>
          <dgm:chPref val="3"/>
        </dgm:presLayoutVars>
      </dgm:prSet>
      <dgm:spPr/>
    </dgm:pt>
    <dgm:pt modelId="{2B1A778D-12BA-4B5B-87BD-986DF05F86BE}" type="pres">
      <dgm:prSet presAssocID="{A222BC83-8FF6-4442-8DB7-04A34DFAD711}" presName="hierChild2" presStyleCnt="0"/>
      <dgm:spPr/>
    </dgm:pt>
    <dgm:pt modelId="{7D92A37F-00A2-4806-8594-AE42B54E4085}" type="pres">
      <dgm:prSet presAssocID="{920A0B51-8256-4145-B941-3EDA63775172}" presName="Name10" presStyleLbl="parChTrans1D2" presStyleIdx="0" presStyleCnt="3"/>
      <dgm:spPr/>
    </dgm:pt>
    <dgm:pt modelId="{2212CBAF-076D-4DA2-9628-92CECEBF2BA4}" type="pres">
      <dgm:prSet presAssocID="{41E6E41A-01FB-4944-9C4C-031C27C91D9A}" presName="hierRoot2" presStyleCnt="0"/>
      <dgm:spPr/>
    </dgm:pt>
    <dgm:pt modelId="{1171D6E1-B269-46CB-9E38-BBA0F4F408AE}" type="pres">
      <dgm:prSet presAssocID="{41E6E41A-01FB-4944-9C4C-031C27C91D9A}" presName="composite2" presStyleCnt="0"/>
      <dgm:spPr/>
    </dgm:pt>
    <dgm:pt modelId="{A9AF8AC4-4CD0-43ED-A12A-B649371401F6}" type="pres">
      <dgm:prSet presAssocID="{41E6E41A-01FB-4944-9C4C-031C27C91D9A}" presName="background2" presStyleLbl="node2" presStyleIdx="0" presStyleCnt="3"/>
      <dgm:spPr/>
    </dgm:pt>
    <dgm:pt modelId="{F4A01B0F-921B-4ADE-8933-8B3394F13DBE}" type="pres">
      <dgm:prSet presAssocID="{41E6E41A-01FB-4944-9C4C-031C27C91D9A}" presName="text2" presStyleLbl="fgAcc2" presStyleIdx="0" presStyleCnt="3">
        <dgm:presLayoutVars>
          <dgm:chPref val="3"/>
        </dgm:presLayoutVars>
      </dgm:prSet>
      <dgm:spPr/>
    </dgm:pt>
    <dgm:pt modelId="{CE2BDE80-F322-44AB-8EE2-CD4D21F68DED}" type="pres">
      <dgm:prSet presAssocID="{41E6E41A-01FB-4944-9C4C-031C27C91D9A}" presName="hierChild3" presStyleCnt="0"/>
      <dgm:spPr/>
    </dgm:pt>
    <dgm:pt modelId="{C8C68E0A-F7B0-4805-95BE-276B2A67AB40}" type="pres">
      <dgm:prSet presAssocID="{CD24C9E4-4996-4334-A97A-D04C316F1D21}" presName="Name17" presStyleLbl="parChTrans1D3" presStyleIdx="0" presStyleCnt="2"/>
      <dgm:spPr/>
    </dgm:pt>
    <dgm:pt modelId="{CC1D5EFB-AB68-4547-87DF-9BF0D63E86AE}" type="pres">
      <dgm:prSet presAssocID="{FFFDBF3F-B8E2-4F4E-96B9-157034DDCF76}" presName="hierRoot3" presStyleCnt="0"/>
      <dgm:spPr/>
    </dgm:pt>
    <dgm:pt modelId="{D7DAED45-2145-4249-95B6-DA26AD65C0A6}" type="pres">
      <dgm:prSet presAssocID="{FFFDBF3F-B8E2-4F4E-96B9-157034DDCF76}" presName="composite3" presStyleCnt="0"/>
      <dgm:spPr/>
    </dgm:pt>
    <dgm:pt modelId="{42A733CF-2499-4AA2-AD9A-5F42445E0605}" type="pres">
      <dgm:prSet presAssocID="{FFFDBF3F-B8E2-4F4E-96B9-157034DDCF76}" presName="background3" presStyleLbl="node3" presStyleIdx="0" presStyleCnt="2"/>
      <dgm:spPr/>
    </dgm:pt>
    <dgm:pt modelId="{FE9E686B-0FAF-4BB3-9012-4A6E95DF7A62}" type="pres">
      <dgm:prSet presAssocID="{FFFDBF3F-B8E2-4F4E-96B9-157034DDCF76}" presName="text3" presStyleLbl="fgAcc3" presStyleIdx="0" presStyleCnt="2">
        <dgm:presLayoutVars>
          <dgm:chPref val="3"/>
        </dgm:presLayoutVars>
      </dgm:prSet>
      <dgm:spPr/>
    </dgm:pt>
    <dgm:pt modelId="{23437CE1-26E8-45FB-BD8F-F0DCED5E4179}" type="pres">
      <dgm:prSet presAssocID="{FFFDBF3F-B8E2-4F4E-96B9-157034DDCF76}" presName="hierChild4" presStyleCnt="0"/>
      <dgm:spPr/>
    </dgm:pt>
    <dgm:pt modelId="{BCB5A5F9-484A-4545-B98F-D1BBB5D71E9C}" type="pres">
      <dgm:prSet presAssocID="{8E348643-322D-47A5-B8E5-970D66924D19}" presName="Name10" presStyleLbl="parChTrans1D2" presStyleIdx="1" presStyleCnt="3"/>
      <dgm:spPr/>
    </dgm:pt>
    <dgm:pt modelId="{4CA223C4-0435-478C-9FA3-621A91D1875B}" type="pres">
      <dgm:prSet presAssocID="{923475AA-12BD-445F-A530-38C149593996}" presName="hierRoot2" presStyleCnt="0"/>
      <dgm:spPr/>
    </dgm:pt>
    <dgm:pt modelId="{562EC134-EB21-449E-9A16-0F133564E214}" type="pres">
      <dgm:prSet presAssocID="{923475AA-12BD-445F-A530-38C149593996}" presName="composite2" presStyleCnt="0"/>
      <dgm:spPr/>
    </dgm:pt>
    <dgm:pt modelId="{056E9EFE-CF13-417C-A0EC-382515A97948}" type="pres">
      <dgm:prSet presAssocID="{923475AA-12BD-445F-A530-38C149593996}" presName="background2" presStyleLbl="node2" presStyleIdx="1" presStyleCnt="3"/>
      <dgm:spPr/>
    </dgm:pt>
    <dgm:pt modelId="{A5ACCBD5-A150-459A-BBE4-DB4D5F288F51}" type="pres">
      <dgm:prSet presAssocID="{923475AA-12BD-445F-A530-38C149593996}" presName="text2" presStyleLbl="fgAcc2" presStyleIdx="1" presStyleCnt="3">
        <dgm:presLayoutVars>
          <dgm:chPref val="3"/>
        </dgm:presLayoutVars>
      </dgm:prSet>
      <dgm:spPr/>
    </dgm:pt>
    <dgm:pt modelId="{08F1034B-6932-4131-8739-E2A84F9A49B9}" type="pres">
      <dgm:prSet presAssocID="{923475AA-12BD-445F-A530-38C149593996}" presName="hierChild3" presStyleCnt="0"/>
      <dgm:spPr/>
    </dgm:pt>
    <dgm:pt modelId="{19B787F7-7A05-4503-BC4A-7A2FA768125C}" type="pres">
      <dgm:prSet presAssocID="{9B105E0B-4556-49AB-A244-ED46C0477D8C}" presName="Name17" presStyleLbl="parChTrans1D3" presStyleIdx="1" presStyleCnt="2"/>
      <dgm:spPr/>
    </dgm:pt>
    <dgm:pt modelId="{7A192031-B7D7-40A3-95DC-EBCAF01F8F86}" type="pres">
      <dgm:prSet presAssocID="{3494898F-2FA6-44A7-9EB9-DB7A20D9079F}" presName="hierRoot3" presStyleCnt="0"/>
      <dgm:spPr/>
    </dgm:pt>
    <dgm:pt modelId="{B1FE9205-636A-44FE-ABC4-86FA74DA8D98}" type="pres">
      <dgm:prSet presAssocID="{3494898F-2FA6-44A7-9EB9-DB7A20D9079F}" presName="composite3" presStyleCnt="0"/>
      <dgm:spPr/>
    </dgm:pt>
    <dgm:pt modelId="{7CD149F9-40B5-4F79-B4C7-4CD9B5BA7B3C}" type="pres">
      <dgm:prSet presAssocID="{3494898F-2FA6-44A7-9EB9-DB7A20D9079F}" presName="background3" presStyleLbl="node3" presStyleIdx="1" presStyleCnt="2"/>
      <dgm:spPr/>
    </dgm:pt>
    <dgm:pt modelId="{C28A81F1-1CD5-499B-BF14-25B6D4C4D618}" type="pres">
      <dgm:prSet presAssocID="{3494898F-2FA6-44A7-9EB9-DB7A20D9079F}" presName="text3" presStyleLbl="fgAcc3" presStyleIdx="1" presStyleCnt="2">
        <dgm:presLayoutVars>
          <dgm:chPref val="3"/>
        </dgm:presLayoutVars>
      </dgm:prSet>
      <dgm:spPr/>
    </dgm:pt>
    <dgm:pt modelId="{D2AFB3C9-7F7A-47CB-B3D3-DCD98326D6FE}" type="pres">
      <dgm:prSet presAssocID="{3494898F-2FA6-44A7-9EB9-DB7A20D9079F}" presName="hierChild4" presStyleCnt="0"/>
      <dgm:spPr/>
    </dgm:pt>
    <dgm:pt modelId="{E5497133-E10B-4CB3-B8F3-C7C3D274861B}" type="pres">
      <dgm:prSet presAssocID="{0CC23A6E-1C96-4CD9-9188-C96A76C77E95}" presName="Name10" presStyleLbl="parChTrans1D2" presStyleIdx="2" presStyleCnt="3"/>
      <dgm:spPr/>
    </dgm:pt>
    <dgm:pt modelId="{22CE21DA-1398-4704-8955-BB8CD6E04444}" type="pres">
      <dgm:prSet presAssocID="{7AB14B65-CADD-40D1-9B68-616654DF1B15}" presName="hierRoot2" presStyleCnt="0"/>
      <dgm:spPr/>
    </dgm:pt>
    <dgm:pt modelId="{4969707D-25CC-4954-869A-90C659560668}" type="pres">
      <dgm:prSet presAssocID="{7AB14B65-CADD-40D1-9B68-616654DF1B15}" presName="composite2" presStyleCnt="0"/>
      <dgm:spPr/>
    </dgm:pt>
    <dgm:pt modelId="{0919646A-31F4-4007-BB88-E1041C00A176}" type="pres">
      <dgm:prSet presAssocID="{7AB14B65-CADD-40D1-9B68-616654DF1B15}" presName="background2" presStyleLbl="node2" presStyleIdx="2" presStyleCnt="3"/>
      <dgm:spPr/>
    </dgm:pt>
    <dgm:pt modelId="{169D9116-60D9-4359-A2F5-62D17C7F1028}" type="pres">
      <dgm:prSet presAssocID="{7AB14B65-CADD-40D1-9B68-616654DF1B15}" presName="text2" presStyleLbl="fgAcc2" presStyleIdx="2" presStyleCnt="3">
        <dgm:presLayoutVars>
          <dgm:chPref val="3"/>
        </dgm:presLayoutVars>
      </dgm:prSet>
      <dgm:spPr/>
    </dgm:pt>
    <dgm:pt modelId="{C8221933-6B5D-4C1A-AF32-F03386EFD105}" type="pres">
      <dgm:prSet presAssocID="{7AB14B65-CADD-40D1-9B68-616654DF1B15}" presName="hierChild3" presStyleCnt="0"/>
      <dgm:spPr/>
    </dgm:pt>
  </dgm:ptLst>
  <dgm:cxnLst>
    <dgm:cxn modelId="{81C6F10F-8F0D-4AFB-94E8-872A6AF68075}" srcId="{66B12612-3481-4137-852C-133484FB1D93}" destId="{A222BC83-8FF6-4442-8DB7-04A34DFAD711}" srcOrd="0" destOrd="0" parTransId="{4C05642A-7B31-4D20-8FE6-0C8D33EC058C}" sibTransId="{111C0951-DE07-4B7B-8A6A-92F7F17A64FF}"/>
    <dgm:cxn modelId="{6A3F1A10-2263-44AE-9E93-0BF918EBABDF}" srcId="{A222BC83-8FF6-4442-8DB7-04A34DFAD711}" destId="{7AB14B65-CADD-40D1-9B68-616654DF1B15}" srcOrd="2" destOrd="0" parTransId="{0CC23A6E-1C96-4CD9-9188-C96A76C77E95}" sibTransId="{9A06A06E-40D0-4B68-8351-C2DD4F508FB6}"/>
    <dgm:cxn modelId="{74BD4716-01E0-407A-A294-E4DB222A89F6}" type="presOf" srcId="{8E348643-322D-47A5-B8E5-970D66924D19}" destId="{BCB5A5F9-484A-4545-B98F-D1BBB5D71E9C}" srcOrd="0" destOrd="0" presId="urn:microsoft.com/office/officeart/2005/8/layout/hierarchy1"/>
    <dgm:cxn modelId="{3F8F6D28-6EE5-4A8F-ADA4-4F4FD52120B7}" type="presOf" srcId="{7AB14B65-CADD-40D1-9B68-616654DF1B15}" destId="{169D9116-60D9-4359-A2F5-62D17C7F1028}" srcOrd="0" destOrd="0" presId="urn:microsoft.com/office/officeart/2005/8/layout/hierarchy1"/>
    <dgm:cxn modelId="{C2E3E429-B8C0-4193-AB6F-51E645DEA756}" type="presOf" srcId="{920A0B51-8256-4145-B941-3EDA63775172}" destId="{7D92A37F-00A2-4806-8594-AE42B54E4085}" srcOrd="0" destOrd="0" presId="urn:microsoft.com/office/officeart/2005/8/layout/hierarchy1"/>
    <dgm:cxn modelId="{E9C35038-6F28-4585-9A50-BC6700B271D0}" srcId="{A222BC83-8FF6-4442-8DB7-04A34DFAD711}" destId="{41E6E41A-01FB-4944-9C4C-031C27C91D9A}" srcOrd="0" destOrd="0" parTransId="{920A0B51-8256-4145-B941-3EDA63775172}" sibTransId="{C2A74B99-C87D-40C9-8D38-4992271C4519}"/>
    <dgm:cxn modelId="{F3BC0E7A-E452-4215-A37F-DBE206072224}" type="presOf" srcId="{0CC23A6E-1C96-4CD9-9188-C96A76C77E95}" destId="{E5497133-E10B-4CB3-B8F3-C7C3D274861B}" srcOrd="0" destOrd="0" presId="urn:microsoft.com/office/officeart/2005/8/layout/hierarchy1"/>
    <dgm:cxn modelId="{4C6F428A-130B-4B4D-B9DB-C6D72F24ED80}" srcId="{923475AA-12BD-445F-A530-38C149593996}" destId="{3494898F-2FA6-44A7-9EB9-DB7A20D9079F}" srcOrd="0" destOrd="0" parTransId="{9B105E0B-4556-49AB-A244-ED46C0477D8C}" sibTransId="{8F7BBA52-ECAB-4EF0-ADBB-B0882B68C638}"/>
    <dgm:cxn modelId="{FD55AB99-E7B9-4357-98A8-D42C7A3ADDEA}" type="presOf" srcId="{9B105E0B-4556-49AB-A244-ED46C0477D8C}" destId="{19B787F7-7A05-4503-BC4A-7A2FA768125C}" srcOrd="0" destOrd="0" presId="urn:microsoft.com/office/officeart/2005/8/layout/hierarchy1"/>
    <dgm:cxn modelId="{3088F6BA-8B4A-4275-967E-8F0CE7548C17}" type="presOf" srcId="{A222BC83-8FF6-4442-8DB7-04A34DFAD711}" destId="{4A657436-80B2-4C2A-9921-6E13FD1BFC4D}" srcOrd="0" destOrd="0" presId="urn:microsoft.com/office/officeart/2005/8/layout/hierarchy1"/>
    <dgm:cxn modelId="{34FD48C8-F958-45A4-94FB-ACC52659F39B}" srcId="{41E6E41A-01FB-4944-9C4C-031C27C91D9A}" destId="{FFFDBF3F-B8E2-4F4E-96B9-157034DDCF76}" srcOrd="0" destOrd="0" parTransId="{CD24C9E4-4996-4334-A97A-D04C316F1D21}" sibTransId="{433F781F-B2AF-42AF-BE81-DE55E8FFF2F3}"/>
    <dgm:cxn modelId="{1C64BDCB-C5C5-4822-84F0-59DD18641DE8}" srcId="{A222BC83-8FF6-4442-8DB7-04A34DFAD711}" destId="{923475AA-12BD-445F-A530-38C149593996}" srcOrd="1" destOrd="0" parTransId="{8E348643-322D-47A5-B8E5-970D66924D19}" sibTransId="{2DAAC2D4-46EC-416C-8955-FC53869A5246}"/>
    <dgm:cxn modelId="{C68C00D0-E1AF-4648-9319-B8CE708D528F}" type="presOf" srcId="{FFFDBF3F-B8E2-4F4E-96B9-157034DDCF76}" destId="{FE9E686B-0FAF-4BB3-9012-4A6E95DF7A62}" srcOrd="0" destOrd="0" presId="urn:microsoft.com/office/officeart/2005/8/layout/hierarchy1"/>
    <dgm:cxn modelId="{B1694DD2-3D44-4DC9-8E8C-3648997ACA2C}" type="presOf" srcId="{41E6E41A-01FB-4944-9C4C-031C27C91D9A}" destId="{F4A01B0F-921B-4ADE-8933-8B3394F13DBE}" srcOrd="0" destOrd="0" presId="urn:microsoft.com/office/officeart/2005/8/layout/hierarchy1"/>
    <dgm:cxn modelId="{815BC9DD-EF23-40A2-B115-1E71241F4BA6}" type="presOf" srcId="{66B12612-3481-4137-852C-133484FB1D93}" destId="{EDCDAC35-3EC7-457C-A531-6329629EAEC5}" srcOrd="0" destOrd="0" presId="urn:microsoft.com/office/officeart/2005/8/layout/hierarchy1"/>
    <dgm:cxn modelId="{AB453DDF-5FCF-4FDF-A738-35598D4D7155}" type="presOf" srcId="{CD24C9E4-4996-4334-A97A-D04C316F1D21}" destId="{C8C68E0A-F7B0-4805-95BE-276B2A67AB40}" srcOrd="0" destOrd="0" presId="urn:microsoft.com/office/officeart/2005/8/layout/hierarchy1"/>
    <dgm:cxn modelId="{D7D5BBE5-72F4-4933-95B6-5F79463309BA}" type="presOf" srcId="{3494898F-2FA6-44A7-9EB9-DB7A20D9079F}" destId="{C28A81F1-1CD5-499B-BF14-25B6D4C4D618}" srcOrd="0" destOrd="0" presId="urn:microsoft.com/office/officeart/2005/8/layout/hierarchy1"/>
    <dgm:cxn modelId="{09BE8DF2-3919-4A87-89AA-89B3F6DC25DF}" type="presOf" srcId="{923475AA-12BD-445F-A530-38C149593996}" destId="{A5ACCBD5-A150-459A-BBE4-DB4D5F288F51}" srcOrd="0" destOrd="0" presId="urn:microsoft.com/office/officeart/2005/8/layout/hierarchy1"/>
    <dgm:cxn modelId="{35A926BB-F2D0-4CBF-BF42-250861947398}" type="presParOf" srcId="{EDCDAC35-3EC7-457C-A531-6329629EAEC5}" destId="{F914D042-B28A-43D4-938C-13AE071D5D8B}" srcOrd="0" destOrd="0" presId="urn:microsoft.com/office/officeart/2005/8/layout/hierarchy1"/>
    <dgm:cxn modelId="{4F394675-F739-4036-8E98-DC3A5AE05EF1}" type="presParOf" srcId="{F914D042-B28A-43D4-938C-13AE071D5D8B}" destId="{FB35C14A-B77B-4037-BDB5-87CDA58DBEBD}" srcOrd="0" destOrd="0" presId="urn:microsoft.com/office/officeart/2005/8/layout/hierarchy1"/>
    <dgm:cxn modelId="{C63178A2-C2DC-4149-AE67-07684B0E5475}" type="presParOf" srcId="{FB35C14A-B77B-4037-BDB5-87CDA58DBEBD}" destId="{CCF13DC9-C228-4D24-B395-D02223D2F39A}" srcOrd="0" destOrd="0" presId="urn:microsoft.com/office/officeart/2005/8/layout/hierarchy1"/>
    <dgm:cxn modelId="{B26D71AF-346A-44E4-8A1B-03708BB1B735}" type="presParOf" srcId="{FB35C14A-B77B-4037-BDB5-87CDA58DBEBD}" destId="{4A657436-80B2-4C2A-9921-6E13FD1BFC4D}" srcOrd="1" destOrd="0" presId="urn:microsoft.com/office/officeart/2005/8/layout/hierarchy1"/>
    <dgm:cxn modelId="{2A3B3EFB-8A4A-4360-95C5-68887CBEA6F0}" type="presParOf" srcId="{F914D042-B28A-43D4-938C-13AE071D5D8B}" destId="{2B1A778D-12BA-4B5B-87BD-986DF05F86BE}" srcOrd="1" destOrd="0" presId="urn:microsoft.com/office/officeart/2005/8/layout/hierarchy1"/>
    <dgm:cxn modelId="{6393E1CB-62C0-496D-BE21-0DC06EA90644}" type="presParOf" srcId="{2B1A778D-12BA-4B5B-87BD-986DF05F86BE}" destId="{7D92A37F-00A2-4806-8594-AE42B54E4085}" srcOrd="0" destOrd="0" presId="urn:microsoft.com/office/officeart/2005/8/layout/hierarchy1"/>
    <dgm:cxn modelId="{4797FB6A-40BE-4046-ABC0-CAF9D24A704F}" type="presParOf" srcId="{2B1A778D-12BA-4B5B-87BD-986DF05F86BE}" destId="{2212CBAF-076D-4DA2-9628-92CECEBF2BA4}" srcOrd="1" destOrd="0" presId="urn:microsoft.com/office/officeart/2005/8/layout/hierarchy1"/>
    <dgm:cxn modelId="{B478A932-64EA-4BA1-9AD4-EDBA21BFBB2B}" type="presParOf" srcId="{2212CBAF-076D-4DA2-9628-92CECEBF2BA4}" destId="{1171D6E1-B269-46CB-9E38-BBA0F4F408AE}" srcOrd="0" destOrd="0" presId="urn:microsoft.com/office/officeart/2005/8/layout/hierarchy1"/>
    <dgm:cxn modelId="{467A1A77-FBFE-4D9F-9D54-6CA824768EB5}" type="presParOf" srcId="{1171D6E1-B269-46CB-9E38-BBA0F4F408AE}" destId="{A9AF8AC4-4CD0-43ED-A12A-B649371401F6}" srcOrd="0" destOrd="0" presId="urn:microsoft.com/office/officeart/2005/8/layout/hierarchy1"/>
    <dgm:cxn modelId="{21419651-20D9-460D-BF42-AFE0A1D5EEEB}" type="presParOf" srcId="{1171D6E1-B269-46CB-9E38-BBA0F4F408AE}" destId="{F4A01B0F-921B-4ADE-8933-8B3394F13DBE}" srcOrd="1" destOrd="0" presId="urn:microsoft.com/office/officeart/2005/8/layout/hierarchy1"/>
    <dgm:cxn modelId="{98604E91-EFFB-4681-89BB-477B3DB9C8CE}" type="presParOf" srcId="{2212CBAF-076D-4DA2-9628-92CECEBF2BA4}" destId="{CE2BDE80-F322-44AB-8EE2-CD4D21F68DED}" srcOrd="1" destOrd="0" presId="urn:microsoft.com/office/officeart/2005/8/layout/hierarchy1"/>
    <dgm:cxn modelId="{E4FFA72B-D098-48E5-AC87-1F6ECCF47C27}" type="presParOf" srcId="{CE2BDE80-F322-44AB-8EE2-CD4D21F68DED}" destId="{C8C68E0A-F7B0-4805-95BE-276B2A67AB40}" srcOrd="0" destOrd="0" presId="urn:microsoft.com/office/officeart/2005/8/layout/hierarchy1"/>
    <dgm:cxn modelId="{AA13514C-D5C7-468E-B09E-5BD6FE9BFA1B}" type="presParOf" srcId="{CE2BDE80-F322-44AB-8EE2-CD4D21F68DED}" destId="{CC1D5EFB-AB68-4547-87DF-9BF0D63E86AE}" srcOrd="1" destOrd="0" presId="urn:microsoft.com/office/officeart/2005/8/layout/hierarchy1"/>
    <dgm:cxn modelId="{EF220A93-B2B1-4559-92D2-BA3469CDE572}" type="presParOf" srcId="{CC1D5EFB-AB68-4547-87DF-9BF0D63E86AE}" destId="{D7DAED45-2145-4249-95B6-DA26AD65C0A6}" srcOrd="0" destOrd="0" presId="urn:microsoft.com/office/officeart/2005/8/layout/hierarchy1"/>
    <dgm:cxn modelId="{DEAB56CA-8A3D-4D89-A776-356F17D18E87}" type="presParOf" srcId="{D7DAED45-2145-4249-95B6-DA26AD65C0A6}" destId="{42A733CF-2499-4AA2-AD9A-5F42445E0605}" srcOrd="0" destOrd="0" presId="urn:microsoft.com/office/officeart/2005/8/layout/hierarchy1"/>
    <dgm:cxn modelId="{C8347066-DA93-453A-827F-854A3E09E617}" type="presParOf" srcId="{D7DAED45-2145-4249-95B6-DA26AD65C0A6}" destId="{FE9E686B-0FAF-4BB3-9012-4A6E95DF7A62}" srcOrd="1" destOrd="0" presId="urn:microsoft.com/office/officeart/2005/8/layout/hierarchy1"/>
    <dgm:cxn modelId="{134A8C29-1A20-4C65-8F23-C7A88E0EA41D}" type="presParOf" srcId="{CC1D5EFB-AB68-4547-87DF-9BF0D63E86AE}" destId="{23437CE1-26E8-45FB-BD8F-F0DCED5E4179}" srcOrd="1" destOrd="0" presId="urn:microsoft.com/office/officeart/2005/8/layout/hierarchy1"/>
    <dgm:cxn modelId="{8C2F8CF3-77AF-49A4-951C-070A2EAD1B40}" type="presParOf" srcId="{2B1A778D-12BA-4B5B-87BD-986DF05F86BE}" destId="{BCB5A5F9-484A-4545-B98F-D1BBB5D71E9C}" srcOrd="2" destOrd="0" presId="urn:microsoft.com/office/officeart/2005/8/layout/hierarchy1"/>
    <dgm:cxn modelId="{BC09C1B6-3FF9-4ABE-B667-7E5E2B999E76}" type="presParOf" srcId="{2B1A778D-12BA-4B5B-87BD-986DF05F86BE}" destId="{4CA223C4-0435-478C-9FA3-621A91D1875B}" srcOrd="3" destOrd="0" presId="urn:microsoft.com/office/officeart/2005/8/layout/hierarchy1"/>
    <dgm:cxn modelId="{8C5864FD-38A3-479A-9D22-E36403C02684}" type="presParOf" srcId="{4CA223C4-0435-478C-9FA3-621A91D1875B}" destId="{562EC134-EB21-449E-9A16-0F133564E214}" srcOrd="0" destOrd="0" presId="urn:microsoft.com/office/officeart/2005/8/layout/hierarchy1"/>
    <dgm:cxn modelId="{634D1DEF-4EC4-40F5-974F-D382C42C0F94}" type="presParOf" srcId="{562EC134-EB21-449E-9A16-0F133564E214}" destId="{056E9EFE-CF13-417C-A0EC-382515A97948}" srcOrd="0" destOrd="0" presId="urn:microsoft.com/office/officeart/2005/8/layout/hierarchy1"/>
    <dgm:cxn modelId="{CEFD2FAF-7A84-494C-AA98-E918B3CA66F8}" type="presParOf" srcId="{562EC134-EB21-449E-9A16-0F133564E214}" destId="{A5ACCBD5-A150-459A-BBE4-DB4D5F288F51}" srcOrd="1" destOrd="0" presId="urn:microsoft.com/office/officeart/2005/8/layout/hierarchy1"/>
    <dgm:cxn modelId="{534D82E6-5EF2-408E-BD12-8F5A15E19D24}" type="presParOf" srcId="{4CA223C4-0435-478C-9FA3-621A91D1875B}" destId="{08F1034B-6932-4131-8739-E2A84F9A49B9}" srcOrd="1" destOrd="0" presId="urn:microsoft.com/office/officeart/2005/8/layout/hierarchy1"/>
    <dgm:cxn modelId="{1851CFB3-E350-49E0-BCA7-B3C74C2AB820}" type="presParOf" srcId="{08F1034B-6932-4131-8739-E2A84F9A49B9}" destId="{19B787F7-7A05-4503-BC4A-7A2FA768125C}" srcOrd="0" destOrd="0" presId="urn:microsoft.com/office/officeart/2005/8/layout/hierarchy1"/>
    <dgm:cxn modelId="{D8BCAD7D-51A6-435D-9140-718B2AD89E7E}" type="presParOf" srcId="{08F1034B-6932-4131-8739-E2A84F9A49B9}" destId="{7A192031-B7D7-40A3-95DC-EBCAF01F8F86}" srcOrd="1" destOrd="0" presId="urn:microsoft.com/office/officeart/2005/8/layout/hierarchy1"/>
    <dgm:cxn modelId="{3F2AB7BC-C704-41D4-894A-6EBA851C22A4}" type="presParOf" srcId="{7A192031-B7D7-40A3-95DC-EBCAF01F8F86}" destId="{B1FE9205-636A-44FE-ABC4-86FA74DA8D98}" srcOrd="0" destOrd="0" presId="urn:microsoft.com/office/officeart/2005/8/layout/hierarchy1"/>
    <dgm:cxn modelId="{DB21DE65-0F5C-4FA5-914B-798AB5734079}" type="presParOf" srcId="{B1FE9205-636A-44FE-ABC4-86FA74DA8D98}" destId="{7CD149F9-40B5-4F79-B4C7-4CD9B5BA7B3C}" srcOrd="0" destOrd="0" presId="urn:microsoft.com/office/officeart/2005/8/layout/hierarchy1"/>
    <dgm:cxn modelId="{A7703DAD-408A-4925-B255-8FC28A9994FA}" type="presParOf" srcId="{B1FE9205-636A-44FE-ABC4-86FA74DA8D98}" destId="{C28A81F1-1CD5-499B-BF14-25B6D4C4D618}" srcOrd="1" destOrd="0" presId="urn:microsoft.com/office/officeart/2005/8/layout/hierarchy1"/>
    <dgm:cxn modelId="{F031EFBA-196D-421F-B5E5-0AED0129832D}" type="presParOf" srcId="{7A192031-B7D7-40A3-95DC-EBCAF01F8F86}" destId="{D2AFB3C9-7F7A-47CB-B3D3-DCD98326D6FE}" srcOrd="1" destOrd="0" presId="urn:microsoft.com/office/officeart/2005/8/layout/hierarchy1"/>
    <dgm:cxn modelId="{AD639E6D-03FB-4E0E-B0B6-BF585F569E30}" type="presParOf" srcId="{2B1A778D-12BA-4B5B-87BD-986DF05F86BE}" destId="{E5497133-E10B-4CB3-B8F3-C7C3D274861B}" srcOrd="4" destOrd="0" presId="urn:microsoft.com/office/officeart/2005/8/layout/hierarchy1"/>
    <dgm:cxn modelId="{77CFFBFF-E6B9-4E84-A3E6-0C78C32A7680}" type="presParOf" srcId="{2B1A778D-12BA-4B5B-87BD-986DF05F86BE}" destId="{22CE21DA-1398-4704-8955-BB8CD6E04444}" srcOrd="5" destOrd="0" presId="urn:microsoft.com/office/officeart/2005/8/layout/hierarchy1"/>
    <dgm:cxn modelId="{B3B587BD-628E-433E-8F9C-06754DEF3D07}" type="presParOf" srcId="{22CE21DA-1398-4704-8955-BB8CD6E04444}" destId="{4969707D-25CC-4954-869A-90C659560668}" srcOrd="0" destOrd="0" presId="urn:microsoft.com/office/officeart/2005/8/layout/hierarchy1"/>
    <dgm:cxn modelId="{624A3E19-1F28-421A-9CBF-FB41AFFBC8B9}" type="presParOf" srcId="{4969707D-25CC-4954-869A-90C659560668}" destId="{0919646A-31F4-4007-BB88-E1041C00A176}" srcOrd="0" destOrd="0" presId="urn:microsoft.com/office/officeart/2005/8/layout/hierarchy1"/>
    <dgm:cxn modelId="{357A8828-345E-4379-90C1-85FED1F17F0B}" type="presParOf" srcId="{4969707D-25CC-4954-869A-90C659560668}" destId="{169D9116-60D9-4359-A2F5-62D17C7F1028}" srcOrd="1" destOrd="0" presId="urn:microsoft.com/office/officeart/2005/8/layout/hierarchy1"/>
    <dgm:cxn modelId="{0DC7020D-3308-49AB-B71F-A6ED307050F2}" type="presParOf" srcId="{22CE21DA-1398-4704-8955-BB8CD6E04444}" destId="{C8221933-6B5D-4C1A-AF32-F03386EFD1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B12612-3481-4137-852C-133484FB1D93}" type="doc">
      <dgm:prSet loTypeId="urn:microsoft.com/office/officeart/2009/layout/CirclePicture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22BC83-8FF6-4442-8DB7-04A34DFAD711}">
      <dgm:prSet phldrT="[טקסט]"/>
      <dgm:spPr/>
      <dgm:t>
        <a:bodyPr/>
        <a:lstStyle/>
        <a:p>
          <a:r>
            <a:rPr lang="en-US" dirty="0"/>
            <a:t>TinyLFU</a:t>
          </a:r>
        </a:p>
      </dgm:t>
    </dgm:pt>
    <dgm:pt modelId="{4C05642A-7B31-4D20-8FE6-0C8D33EC058C}" type="parTrans" cxnId="{81C6F10F-8F0D-4AFB-94E8-872A6AF68075}">
      <dgm:prSet/>
      <dgm:spPr/>
      <dgm:t>
        <a:bodyPr/>
        <a:lstStyle/>
        <a:p>
          <a:endParaRPr lang="en-US"/>
        </a:p>
      </dgm:t>
    </dgm:pt>
    <dgm:pt modelId="{111C0951-DE07-4B7B-8A6A-92F7F17A64FF}" type="sibTrans" cxnId="{81C6F10F-8F0D-4AFB-94E8-872A6AF68075}">
      <dgm:prSet/>
      <dgm:spPr/>
      <dgm:t>
        <a:bodyPr/>
        <a:lstStyle/>
        <a:p>
          <a:endParaRPr lang="en-US"/>
        </a:p>
      </dgm:t>
    </dgm:pt>
    <dgm:pt modelId="{41E6E41A-01FB-4944-9C4C-031C27C91D9A}">
      <dgm:prSet phldrT="[טקסט]"/>
      <dgm:spPr/>
      <dgm:t>
        <a:bodyPr/>
        <a:lstStyle/>
        <a:p>
          <a:r>
            <a:rPr lang="en-US" dirty="0"/>
            <a:t>Count-min-4</a:t>
          </a:r>
        </a:p>
      </dgm:t>
    </dgm:pt>
    <dgm:pt modelId="{920A0B51-8256-4145-B941-3EDA63775172}" type="parTrans" cxnId="{E9C35038-6F28-4585-9A50-BC6700B271D0}">
      <dgm:prSet/>
      <dgm:spPr/>
      <dgm:t>
        <a:bodyPr/>
        <a:lstStyle/>
        <a:p>
          <a:endParaRPr lang="en-US"/>
        </a:p>
      </dgm:t>
    </dgm:pt>
    <dgm:pt modelId="{C2A74B99-C87D-40C9-8D38-4992271C4519}" type="sibTrans" cxnId="{E9C35038-6F28-4585-9A50-BC6700B271D0}">
      <dgm:prSet/>
      <dgm:spPr/>
      <dgm:t>
        <a:bodyPr/>
        <a:lstStyle/>
        <a:p>
          <a:endParaRPr lang="en-US"/>
        </a:p>
      </dgm:t>
    </dgm:pt>
    <dgm:pt modelId="{FFFDBF3F-B8E2-4F4E-96B9-157034DDCF76}">
      <dgm:prSet phldrT="[טקסט]"/>
      <dgm:spPr/>
      <dgm:t>
        <a:bodyPr/>
        <a:lstStyle/>
        <a:p>
          <a:r>
            <a:rPr lang="en-US" dirty="0"/>
            <a:t>Climber</a:t>
          </a:r>
        </a:p>
      </dgm:t>
    </dgm:pt>
    <dgm:pt modelId="{CD24C9E4-4996-4334-A97A-D04C316F1D21}" type="parTrans" cxnId="{34FD48C8-F958-45A4-94FB-ACC52659F39B}">
      <dgm:prSet/>
      <dgm:spPr/>
      <dgm:t>
        <a:bodyPr/>
        <a:lstStyle/>
        <a:p>
          <a:endParaRPr lang="en-US"/>
        </a:p>
      </dgm:t>
    </dgm:pt>
    <dgm:pt modelId="{433F781F-B2AF-42AF-BE81-DE55E8FFF2F3}" type="sibTrans" cxnId="{34FD48C8-F958-45A4-94FB-ACC52659F39B}">
      <dgm:prSet/>
      <dgm:spPr/>
      <dgm:t>
        <a:bodyPr/>
        <a:lstStyle/>
        <a:p>
          <a:endParaRPr lang="en-US"/>
        </a:p>
      </dgm:t>
    </dgm:pt>
    <dgm:pt modelId="{60F0E296-002E-454F-8FEA-86B133632CEF}">
      <dgm:prSet phldrT="[טקסט]"/>
      <dgm:spPr/>
      <dgm:t>
        <a:bodyPr/>
        <a:lstStyle/>
        <a:p>
          <a:r>
            <a:rPr lang="en-US" dirty="0"/>
            <a:t>Periodic</a:t>
          </a:r>
        </a:p>
      </dgm:t>
    </dgm:pt>
    <dgm:pt modelId="{059AD188-6C24-414E-ADF8-B05A28C353D8}" type="parTrans" cxnId="{B30E60AD-D923-4318-8E71-854A31B3CFFA}">
      <dgm:prSet/>
      <dgm:spPr/>
      <dgm:t>
        <a:bodyPr/>
        <a:lstStyle/>
        <a:p>
          <a:endParaRPr lang="en-US"/>
        </a:p>
      </dgm:t>
    </dgm:pt>
    <dgm:pt modelId="{5FEA5311-6204-45E9-8A26-3902B04ED7BC}" type="sibTrans" cxnId="{B30E60AD-D923-4318-8E71-854A31B3CFFA}">
      <dgm:prSet/>
      <dgm:spPr/>
      <dgm:t>
        <a:bodyPr/>
        <a:lstStyle/>
        <a:p>
          <a:endParaRPr lang="en-US"/>
        </a:p>
      </dgm:t>
    </dgm:pt>
    <dgm:pt modelId="{923475AA-12BD-445F-A530-38C149593996}">
      <dgm:prSet phldrT="[טקסט]"/>
      <dgm:spPr/>
      <dgm:t>
        <a:bodyPr/>
        <a:lstStyle/>
        <a:p>
          <a:r>
            <a:rPr lang="en-US" dirty="0"/>
            <a:t>countmin64</a:t>
          </a:r>
        </a:p>
      </dgm:t>
    </dgm:pt>
    <dgm:pt modelId="{8E348643-322D-47A5-B8E5-970D66924D19}" type="parTrans" cxnId="{1C64BDCB-C5C5-4822-84F0-59DD18641DE8}">
      <dgm:prSet/>
      <dgm:spPr/>
      <dgm:t>
        <a:bodyPr/>
        <a:lstStyle/>
        <a:p>
          <a:endParaRPr lang="en-US"/>
        </a:p>
      </dgm:t>
    </dgm:pt>
    <dgm:pt modelId="{2DAAC2D4-46EC-416C-8955-FC53869A5246}" type="sibTrans" cxnId="{1C64BDCB-C5C5-4822-84F0-59DD18641DE8}">
      <dgm:prSet/>
      <dgm:spPr/>
      <dgm:t>
        <a:bodyPr/>
        <a:lstStyle/>
        <a:p>
          <a:endParaRPr lang="en-US"/>
        </a:p>
      </dgm:t>
    </dgm:pt>
    <dgm:pt modelId="{3494898F-2FA6-44A7-9EB9-DB7A20D9079F}">
      <dgm:prSet phldrT="[טקסט]"/>
      <dgm:spPr/>
      <dgm:t>
        <a:bodyPr/>
        <a:lstStyle/>
        <a:p>
          <a:r>
            <a:rPr lang="en-US" dirty="0" err="1"/>
            <a:t>perfecTable</a:t>
          </a:r>
          <a:endParaRPr lang="en-US" dirty="0"/>
        </a:p>
      </dgm:t>
    </dgm:pt>
    <dgm:pt modelId="{9B105E0B-4556-49AB-A244-ED46C0477D8C}" type="parTrans" cxnId="{4C6F428A-130B-4B4D-B9DB-C6D72F24ED80}">
      <dgm:prSet/>
      <dgm:spPr/>
      <dgm:t>
        <a:bodyPr/>
        <a:lstStyle/>
        <a:p>
          <a:endParaRPr lang="en-US"/>
        </a:p>
      </dgm:t>
    </dgm:pt>
    <dgm:pt modelId="{8F7BBA52-ECAB-4EF0-ADBB-B0882B68C638}" type="sibTrans" cxnId="{4C6F428A-130B-4B4D-B9DB-C6D72F24ED80}">
      <dgm:prSet/>
      <dgm:spPr/>
      <dgm:t>
        <a:bodyPr/>
        <a:lstStyle/>
        <a:p>
          <a:endParaRPr lang="en-US"/>
        </a:p>
      </dgm:t>
    </dgm:pt>
    <dgm:pt modelId="{78EA184E-FBDF-42CC-B7C4-884E27ED6E85}">
      <dgm:prSet/>
      <dgm:spPr/>
      <dgm:t>
        <a:bodyPr/>
        <a:lstStyle/>
        <a:p>
          <a:r>
            <a:rPr lang="en-US" dirty="0" err="1"/>
            <a:t>TinyTable</a:t>
          </a:r>
          <a:endParaRPr lang="en-US" dirty="0"/>
        </a:p>
      </dgm:t>
    </dgm:pt>
    <dgm:pt modelId="{75596901-8A12-4344-BE22-89CF1C4F1249}" type="parTrans" cxnId="{130B2067-AABD-44DF-AE49-50AC090AC8A1}">
      <dgm:prSet/>
      <dgm:spPr/>
      <dgm:t>
        <a:bodyPr/>
        <a:lstStyle/>
        <a:p>
          <a:endParaRPr lang="en-US"/>
        </a:p>
      </dgm:t>
    </dgm:pt>
    <dgm:pt modelId="{25F707E7-7982-4D2D-90BA-F9042F232B10}" type="sibTrans" cxnId="{130B2067-AABD-44DF-AE49-50AC090AC8A1}">
      <dgm:prSet/>
      <dgm:spPr/>
      <dgm:t>
        <a:bodyPr/>
        <a:lstStyle/>
        <a:p>
          <a:endParaRPr lang="en-US"/>
        </a:p>
      </dgm:t>
    </dgm:pt>
    <dgm:pt modelId="{4193B8F5-8046-48AD-86AB-DC454ED36BE3}">
      <dgm:prSet/>
      <dgm:spPr/>
      <dgm:t>
        <a:bodyPr/>
        <a:lstStyle/>
        <a:p>
          <a:r>
            <a:rPr lang="en-US" b="0" i="0" u="sng" dirty="0">
              <a:solidFill>
                <a:srgbClr val="FFFFFF"/>
              </a:solidFill>
              <a:latin typeface="Tw Cen MT" panose="020B0602020104020603" pitchFamily="34" charset="0"/>
            </a:rPr>
            <a:t>Incremental</a:t>
          </a:r>
          <a:endParaRPr lang="en-US" dirty="0"/>
        </a:p>
      </dgm:t>
    </dgm:pt>
    <dgm:pt modelId="{A38340BC-0C9A-4900-B1C0-B246FA1593DB}" type="parTrans" cxnId="{EADDC30D-2ED5-42D8-BA6E-A94CA3EB7EB2}">
      <dgm:prSet/>
      <dgm:spPr/>
      <dgm:t>
        <a:bodyPr/>
        <a:lstStyle/>
        <a:p>
          <a:endParaRPr lang="en-US"/>
        </a:p>
      </dgm:t>
    </dgm:pt>
    <dgm:pt modelId="{2E04F6E6-E5F9-4964-AADB-11A133A28E8A}" type="sibTrans" cxnId="{EADDC30D-2ED5-42D8-BA6E-A94CA3EB7EB2}">
      <dgm:prSet/>
      <dgm:spPr/>
      <dgm:t>
        <a:bodyPr/>
        <a:lstStyle/>
        <a:p>
          <a:endParaRPr lang="en-US"/>
        </a:p>
      </dgm:t>
    </dgm:pt>
    <dgm:pt modelId="{9EA9480E-07D4-4E43-91F9-A1E021896C89}">
      <dgm:prSet/>
      <dgm:spPr/>
      <dgm:t>
        <a:bodyPr/>
        <a:lstStyle/>
        <a:p>
          <a:r>
            <a:rPr lang="en-US" dirty="0" err="1"/>
            <a:t>RandomTable</a:t>
          </a:r>
          <a:endParaRPr lang="en-US" dirty="0"/>
        </a:p>
      </dgm:t>
    </dgm:pt>
    <dgm:pt modelId="{AA62944F-C5A1-4975-860F-A99BC0F68CCF}" type="parTrans" cxnId="{4B82E918-5CBC-414F-8331-A1842B3D9BC2}">
      <dgm:prSet/>
      <dgm:spPr/>
      <dgm:t>
        <a:bodyPr/>
        <a:lstStyle/>
        <a:p>
          <a:endParaRPr lang="en-US"/>
        </a:p>
      </dgm:t>
    </dgm:pt>
    <dgm:pt modelId="{5B9DD41D-FA54-4461-AACE-1AD49CAC3153}" type="sibTrans" cxnId="{4B82E918-5CBC-414F-8331-A1842B3D9BC2}">
      <dgm:prSet/>
      <dgm:spPr/>
      <dgm:t>
        <a:bodyPr/>
        <a:lstStyle/>
        <a:p>
          <a:endParaRPr lang="en-US"/>
        </a:p>
      </dgm:t>
    </dgm:pt>
    <dgm:pt modelId="{7273548D-CB6A-4857-807D-DB7041F0A3F4}">
      <dgm:prSet/>
      <dgm:spPr/>
      <dgm:t>
        <a:bodyPr/>
        <a:lstStyle/>
        <a:p>
          <a:r>
            <a:rPr lang="en-US" b="0" i="0" u="sng" dirty="0" err="1">
              <a:solidFill>
                <a:srgbClr val="FFFFFF"/>
              </a:solidFill>
              <a:latin typeface="Tw Cen MT" panose="020B0602020104020603" pitchFamily="34" charset="0"/>
            </a:rPr>
            <a:t>IndicatorReset</a:t>
          </a:r>
          <a:endParaRPr lang="en-US" dirty="0"/>
        </a:p>
      </dgm:t>
    </dgm:pt>
    <dgm:pt modelId="{1808D3DB-7C93-4BC4-8D0C-3A01F1E0BA4D}" type="parTrans" cxnId="{BD29D551-56F2-4C12-A682-251D89249EAC}">
      <dgm:prSet/>
      <dgm:spPr/>
      <dgm:t>
        <a:bodyPr/>
        <a:lstStyle/>
        <a:p>
          <a:endParaRPr lang="en-US"/>
        </a:p>
      </dgm:t>
    </dgm:pt>
    <dgm:pt modelId="{17A63C42-C82A-4231-8095-4F19C8770181}" type="sibTrans" cxnId="{BD29D551-56F2-4C12-A682-251D89249EAC}">
      <dgm:prSet/>
      <dgm:spPr/>
      <dgm:t>
        <a:bodyPr/>
        <a:lstStyle/>
        <a:p>
          <a:endParaRPr lang="en-US"/>
        </a:p>
      </dgm:t>
    </dgm:pt>
    <dgm:pt modelId="{E588BFEA-9C14-4800-84B1-1C29AF0ED355}" type="pres">
      <dgm:prSet presAssocID="{66B12612-3481-4137-852C-133484FB1D9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72CEEBA-7AB3-46F5-A106-2D9DC5D66DA5}" type="pres">
      <dgm:prSet presAssocID="{A222BC83-8FF6-4442-8DB7-04A34DFAD711}" presName="hierRoot1" presStyleCnt="0"/>
      <dgm:spPr/>
    </dgm:pt>
    <dgm:pt modelId="{2CBFF54A-A4C9-4427-B369-FD91B34EC438}" type="pres">
      <dgm:prSet presAssocID="{A222BC83-8FF6-4442-8DB7-04A34DFAD711}" presName="composite" presStyleCnt="0"/>
      <dgm:spPr/>
    </dgm:pt>
    <dgm:pt modelId="{A2023818-7954-4573-AD90-8D3BB78BD23E}" type="pres">
      <dgm:prSet presAssocID="{A222BC83-8FF6-4442-8DB7-04A34DFAD711}" presName="image" presStyleLbl="node0" presStyleIdx="0" presStyleCnt="1"/>
      <dgm:spPr/>
    </dgm:pt>
    <dgm:pt modelId="{0395CD5B-4CEE-4CE8-8120-361CEB79CDDC}" type="pres">
      <dgm:prSet presAssocID="{A222BC83-8FF6-4442-8DB7-04A34DFAD711}" presName="text" presStyleLbl="revTx" presStyleIdx="0" presStyleCnt="10">
        <dgm:presLayoutVars>
          <dgm:chPref val="3"/>
        </dgm:presLayoutVars>
      </dgm:prSet>
      <dgm:spPr/>
    </dgm:pt>
    <dgm:pt modelId="{619044A5-F8C0-417D-B7CA-B299438219FE}" type="pres">
      <dgm:prSet presAssocID="{A222BC83-8FF6-4442-8DB7-04A34DFAD711}" presName="hierChild2" presStyleCnt="0"/>
      <dgm:spPr/>
    </dgm:pt>
    <dgm:pt modelId="{0A363025-9B14-4DCB-8375-353A0C25272A}" type="pres">
      <dgm:prSet presAssocID="{920A0B51-8256-4145-B941-3EDA63775172}" presName="Name10" presStyleLbl="parChTrans1D2" presStyleIdx="0" presStyleCnt="5"/>
      <dgm:spPr/>
    </dgm:pt>
    <dgm:pt modelId="{11A51875-B7F7-4A21-A4A2-4B8F11D2DBA9}" type="pres">
      <dgm:prSet presAssocID="{41E6E41A-01FB-4944-9C4C-031C27C91D9A}" presName="hierRoot2" presStyleCnt="0"/>
      <dgm:spPr/>
    </dgm:pt>
    <dgm:pt modelId="{0F1B775F-D53F-45B1-A12E-3D501FBB564A}" type="pres">
      <dgm:prSet presAssocID="{41E6E41A-01FB-4944-9C4C-031C27C91D9A}" presName="composite2" presStyleCnt="0"/>
      <dgm:spPr/>
    </dgm:pt>
    <dgm:pt modelId="{F59FEDEA-AFD5-451F-B82F-FE7C78133014}" type="pres">
      <dgm:prSet presAssocID="{41E6E41A-01FB-4944-9C4C-031C27C91D9A}" presName="image2" presStyleLbl="node2" presStyleIdx="0" presStyleCnt="5"/>
      <dgm:spPr/>
    </dgm:pt>
    <dgm:pt modelId="{EA8C4208-3FE8-4510-96EC-5B76AD359169}" type="pres">
      <dgm:prSet presAssocID="{41E6E41A-01FB-4944-9C4C-031C27C91D9A}" presName="text2" presStyleLbl="revTx" presStyleIdx="1" presStyleCnt="10">
        <dgm:presLayoutVars>
          <dgm:chPref val="3"/>
        </dgm:presLayoutVars>
      </dgm:prSet>
      <dgm:spPr/>
    </dgm:pt>
    <dgm:pt modelId="{4BC6E2F0-118A-4951-92B2-7E25D75AD4B1}" type="pres">
      <dgm:prSet presAssocID="{41E6E41A-01FB-4944-9C4C-031C27C91D9A}" presName="hierChild3" presStyleCnt="0"/>
      <dgm:spPr/>
    </dgm:pt>
    <dgm:pt modelId="{B37D3A92-28B8-44A4-9DEE-AB4689F33AD9}" type="pres">
      <dgm:prSet presAssocID="{CD24C9E4-4996-4334-A97A-D04C316F1D21}" presName="Name17" presStyleLbl="parChTrans1D3" presStyleIdx="0" presStyleCnt="4"/>
      <dgm:spPr/>
    </dgm:pt>
    <dgm:pt modelId="{B73F40D7-7666-4A86-962B-F9A054710C47}" type="pres">
      <dgm:prSet presAssocID="{FFFDBF3F-B8E2-4F4E-96B9-157034DDCF76}" presName="hierRoot3" presStyleCnt="0"/>
      <dgm:spPr/>
    </dgm:pt>
    <dgm:pt modelId="{7CC7ADDE-9ECE-4385-A319-29734458E906}" type="pres">
      <dgm:prSet presAssocID="{FFFDBF3F-B8E2-4F4E-96B9-157034DDCF76}" presName="composite3" presStyleCnt="0"/>
      <dgm:spPr/>
    </dgm:pt>
    <dgm:pt modelId="{EB9C1EA5-D3B3-4886-9838-6012A1F22AE3}" type="pres">
      <dgm:prSet presAssocID="{FFFDBF3F-B8E2-4F4E-96B9-157034DDCF76}" presName="image3" presStyleLbl="node3" presStyleIdx="0" presStyleCnt="4"/>
      <dgm:spPr/>
    </dgm:pt>
    <dgm:pt modelId="{49BFC663-66BC-43B2-B70D-7E9F9B41CBA6}" type="pres">
      <dgm:prSet presAssocID="{FFFDBF3F-B8E2-4F4E-96B9-157034DDCF76}" presName="text3" presStyleLbl="revTx" presStyleIdx="2" presStyleCnt="10">
        <dgm:presLayoutVars>
          <dgm:chPref val="3"/>
        </dgm:presLayoutVars>
      </dgm:prSet>
      <dgm:spPr/>
    </dgm:pt>
    <dgm:pt modelId="{A43B218B-0C75-4A80-A748-23F9273DE58C}" type="pres">
      <dgm:prSet presAssocID="{FFFDBF3F-B8E2-4F4E-96B9-157034DDCF76}" presName="hierChild4" presStyleCnt="0"/>
      <dgm:spPr/>
    </dgm:pt>
    <dgm:pt modelId="{551A6396-6DED-4A43-83D3-EEAFEEEDEAEC}" type="pres">
      <dgm:prSet presAssocID="{059AD188-6C24-414E-ADF8-B05A28C353D8}" presName="Name17" presStyleLbl="parChTrans1D3" presStyleIdx="1" presStyleCnt="4"/>
      <dgm:spPr/>
    </dgm:pt>
    <dgm:pt modelId="{9E7CA3E9-67B3-47E3-927F-4A5BAFCF8DBD}" type="pres">
      <dgm:prSet presAssocID="{60F0E296-002E-454F-8FEA-86B133632CEF}" presName="hierRoot3" presStyleCnt="0"/>
      <dgm:spPr/>
    </dgm:pt>
    <dgm:pt modelId="{AC713C29-7B76-4EA0-87BE-9B89C1E5556C}" type="pres">
      <dgm:prSet presAssocID="{60F0E296-002E-454F-8FEA-86B133632CEF}" presName="composite3" presStyleCnt="0"/>
      <dgm:spPr/>
    </dgm:pt>
    <dgm:pt modelId="{AB6C2295-0DB9-492B-A9D4-2FBACED328ED}" type="pres">
      <dgm:prSet presAssocID="{60F0E296-002E-454F-8FEA-86B133632CEF}" presName="image3" presStyleLbl="node3" presStyleIdx="1" presStyleCnt="4"/>
      <dgm:spPr/>
    </dgm:pt>
    <dgm:pt modelId="{237005C2-03D8-42F4-9617-B4181E6A1C1D}" type="pres">
      <dgm:prSet presAssocID="{60F0E296-002E-454F-8FEA-86B133632CEF}" presName="text3" presStyleLbl="revTx" presStyleIdx="3" presStyleCnt="10">
        <dgm:presLayoutVars>
          <dgm:chPref val="3"/>
        </dgm:presLayoutVars>
      </dgm:prSet>
      <dgm:spPr/>
    </dgm:pt>
    <dgm:pt modelId="{8A126ECF-DED5-41AE-9A0A-20C74AABB9A9}" type="pres">
      <dgm:prSet presAssocID="{60F0E296-002E-454F-8FEA-86B133632CEF}" presName="hierChild4" presStyleCnt="0"/>
      <dgm:spPr/>
    </dgm:pt>
    <dgm:pt modelId="{E0CE757A-605E-4F5F-8F5A-DC6CB67D5514}" type="pres">
      <dgm:prSet presAssocID="{A38340BC-0C9A-4900-B1C0-B246FA1593DB}" presName="Name17" presStyleLbl="parChTrans1D3" presStyleIdx="2" presStyleCnt="4"/>
      <dgm:spPr/>
    </dgm:pt>
    <dgm:pt modelId="{C79E5694-A38E-4F6F-AF07-D8C3BE7E12F6}" type="pres">
      <dgm:prSet presAssocID="{4193B8F5-8046-48AD-86AB-DC454ED36BE3}" presName="hierRoot3" presStyleCnt="0"/>
      <dgm:spPr/>
    </dgm:pt>
    <dgm:pt modelId="{01B31361-5401-43F1-86AE-FDD15B829CC6}" type="pres">
      <dgm:prSet presAssocID="{4193B8F5-8046-48AD-86AB-DC454ED36BE3}" presName="composite3" presStyleCnt="0"/>
      <dgm:spPr/>
    </dgm:pt>
    <dgm:pt modelId="{0324E210-E252-4BC8-AAB6-C548AE64A235}" type="pres">
      <dgm:prSet presAssocID="{4193B8F5-8046-48AD-86AB-DC454ED36BE3}" presName="image3" presStyleLbl="node3" presStyleIdx="2" presStyleCnt="4"/>
      <dgm:spPr/>
    </dgm:pt>
    <dgm:pt modelId="{6FCD0368-4810-44A6-8EC8-2676B8525AE9}" type="pres">
      <dgm:prSet presAssocID="{4193B8F5-8046-48AD-86AB-DC454ED36BE3}" presName="text3" presStyleLbl="revTx" presStyleIdx="4" presStyleCnt="10">
        <dgm:presLayoutVars>
          <dgm:chPref val="3"/>
        </dgm:presLayoutVars>
      </dgm:prSet>
      <dgm:spPr/>
    </dgm:pt>
    <dgm:pt modelId="{D51CA7FA-F413-49EC-B396-90B85E4872FF}" type="pres">
      <dgm:prSet presAssocID="{4193B8F5-8046-48AD-86AB-DC454ED36BE3}" presName="hierChild4" presStyleCnt="0"/>
      <dgm:spPr/>
    </dgm:pt>
    <dgm:pt modelId="{42C973B4-5B02-4E65-84CB-35D0D347FD45}" type="pres">
      <dgm:prSet presAssocID="{1808D3DB-7C93-4BC4-8D0C-3A01F1E0BA4D}" presName="Name17" presStyleLbl="parChTrans1D3" presStyleIdx="3" presStyleCnt="4"/>
      <dgm:spPr/>
    </dgm:pt>
    <dgm:pt modelId="{F220D83B-63CE-4C97-A548-930483C89203}" type="pres">
      <dgm:prSet presAssocID="{7273548D-CB6A-4857-807D-DB7041F0A3F4}" presName="hierRoot3" presStyleCnt="0"/>
      <dgm:spPr/>
    </dgm:pt>
    <dgm:pt modelId="{95ABAE79-921D-4931-B3DA-D0A6F9168267}" type="pres">
      <dgm:prSet presAssocID="{7273548D-CB6A-4857-807D-DB7041F0A3F4}" presName="composite3" presStyleCnt="0"/>
      <dgm:spPr/>
    </dgm:pt>
    <dgm:pt modelId="{97BC76DD-5866-40A3-9A76-7EDBDD711283}" type="pres">
      <dgm:prSet presAssocID="{7273548D-CB6A-4857-807D-DB7041F0A3F4}" presName="image3" presStyleLbl="node3" presStyleIdx="3" presStyleCnt="4"/>
      <dgm:spPr/>
    </dgm:pt>
    <dgm:pt modelId="{1C53FEF0-DC14-4ADC-9559-DD15C353BFEB}" type="pres">
      <dgm:prSet presAssocID="{7273548D-CB6A-4857-807D-DB7041F0A3F4}" presName="text3" presStyleLbl="revTx" presStyleIdx="5" presStyleCnt="10">
        <dgm:presLayoutVars>
          <dgm:chPref val="3"/>
        </dgm:presLayoutVars>
      </dgm:prSet>
      <dgm:spPr/>
    </dgm:pt>
    <dgm:pt modelId="{8EF8E7FF-DB48-4CEE-9DB2-C7ED1EA518FE}" type="pres">
      <dgm:prSet presAssocID="{7273548D-CB6A-4857-807D-DB7041F0A3F4}" presName="hierChild4" presStyleCnt="0"/>
      <dgm:spPr/>
    </dgm:pt>
    <dgm:pt modelId="{18CD2883-73C8-4E19-A864-A1C7D2D46100}" type="pres">
      <dgm:prSet presAssocID="{8E348643-322D-47A5-B8E5-970D66924D19}" presName="Name10" presStyleLbl="parChTrans1D2" presStyleIdx="1" presStyleCnt="5"/>
      <dgm:spPr/>
    </dgm:pt>
    <dgm:pt modelId="{4960AFA7-D054-4915-93BF-2ADA1A821A65}" type="pres">
      <dgm:prSet presAssocID="{923475AA-12BD-445F-A530-38C149593996}" presName="hierRoot2" presStyleCnt="0"/>
      <dgm:spPr/>
    </dgm:pt>
    <dgm:pt modelId="{6766EB47-1542-4567-ADA6-34C842761D02}" type="pres">
      <dgm:prSet presAssocID="{923475AA-12BD-445F-A530-38C149593996}" presName="composite2" presStyleCnt="0"/>
      <dgm:spPr/>
    </dgm:pt>
    <dgm:pt modelId="{11E5A29B-24F0-4DD7-BAF2-FE5911A9FF03}" type="pres">
      <dgm:prSet presAssocID="{923475AA-12BD-445F-A530-38C149593996}" presName="image2" presStyleLbl="node2" presStyleIdx="1" presStyleCnt="5"/>
      <dgm:spPr/>
    </dgm:pt>
    <dgm:pt modelId="{FD1EDCC0-2AFE-429E-BE0B-1CBA3FD70710}" type="pres">
      <dgm:prSet presAssocID="{923475AA-12BD-445F-A530-38C149593996}" presName="text2" presStyleLbl="revTx" presStyleIdx="6" presStyleCnt="10">
        <dgm:presLayoutVars>
          <dgm:chPref val="3"/>
        </dgm:presLayoutVars>
      </dgm:prSet>
      <dgm:spPr/>
    </dgm:pt>
    <dgm:pt modelId="{8392C555-3250-45A2-BCFB-5C97B55BAB01}" type="pres">
      <dgm:prSet presAssocID="{923475AA-12BD-445F-A530-38C149593996}" presName="hierChild3" presStyleCnt="0"/>
      <dgm:spPr/>
    </dgm:pt>
    <dgm:pt modelId="{D9743EF5-F62F-4717-B4FA-7780D35ECB93}" type="pres">
      <dgm:prSet presAssocID="{9B105E0B-4556-49AB-A244-ED46C0477D8C}" presName="Name10" presStyleLbl="parChTrans1D2" presStyleIdx="2" presStyleCnt="5"/>
      <dgm:spPr/>
    </dgm:pt>
    <dgm:pt modelId="{3E8E6D08-4BDC-405A-9BE2-377541CAF3FF}" type="pres">
      <dgm:prSet presAssocID="{3494898F-2FA6-44A7-9EB9-DB7A20D9079F}" presName="hierRoot2" presStyleCnt="0"/>
      <dgm:spPr/>
    </dgm:pt>
    <dgm:pt modelId="{8ECBFECC-4D77-4049-92B6-21768779577E}" type="pres">
      <dgm:prSet presAssocID="{3494898F-2FA6-44A7-9EB9-DB7A20D9079F}" presName="composite2" presStyleCnt="0"/>
      <dgm:spPr/>
    </dgm:pt>
    <dgm:pt modelId="{7181A04A-0326-4A1E-8352-7A9D5F1079CE}" type="pres">
      <dgm:prSet presAssocID="{3494898F-2FA6-44A7-9EB9-DB7A20D9079F}" presName="image2" presStyleLbl="node2" presStyleIdx="2" presStyleCnt="5"/>
      <dgm:spPr/>
    </dgm:pt>
    <dgm:pt modelId="{79417765-CE7A-4EBD-8F9F-A5124E004245}" type="pres">
      <dgm:prSet presAssocID="{3494898F-2FA6-44A7-9EB9-DB7A20D9079F}" presName="text2" presStyleLbl="revTx" presStyleIdx="7" presStyleCnt="10">
        <dgm:presLayoutVars>
          <dgm:chPref val="3"/>
        </dgm:presLayoutVars>
      </dgm:prSet>
      <dgm:spPr/>
    </dgm:pt>
    <dgm:pt modelId="{1A8E2953-3082-4AF3-AD31-C955944E4C6C}" type="pres">
      <dgm:prSet presAssocID="{3494898F-2FA6-44A7-9EB9-DB7A20D9079F}" presName="hierChild3" presStyleCnt="0"/>
      <dgm:spPr/>
    </dgm:pt>
    <dgm:pt modelId="{EF9E8906-9452-4F11-85F4-68932E4CBFE5}" type="pres">
      <dgm:prSet presAssocID="{AA62944F-C5A1-4975-860F-A99BC0F68CCF}" presName="Name10" presStyleLbl="parChTrans1D2" presStyleIdx="3" presStyleCnt="5"/>
      <dgm:spPr/>
    </dgm:pt>
    <dgm:pt modelId="{1EB08EDD-E162-47F7-96E5-0F0FE4C43377}" type="pres">
      <dgm:prSet presAssocID="{9EA9480E-07D4-4E43-91F9-A1E021896C89}" presName="hierRoot2" presStyleCnt="0"/>
      <dgm:spPr/>
    </dgm:pt>
    <dgm:pt modelId="{0E7E528F-A943-468E-B934-9B4D153BC508}" type="pres">
      <dgm:prSet presAssocID="{9EA9480E-07D4-4E43-91F9-A1E021896C89}" presName="composite2" presStyleCnt="0"/>
      <dgm:spPr/>
    </dgm:pt>
    <dgm:pt modelId="{779FB307-9103-453D-AA57-3DC2E3F2AA5B}" type="pres">
      <dgm:prSet presAssocID="{9EA9480E-07D4-4E43-91F9-A1E021896C89}" presName="image2" presStyleLbl="node2" presStyleIdx="3" presStyleCnt="5"/>
      <dgm:spPr/>
    </dgm:pt>
    <dgm:pt modelId="{9C7FA1D4-1E95-4576-B4AF-1DF62EAC2711}" type="pres">
      <dgm:prSet presAssocID="{9EA9480E-07D4-4E43-91F9-A1E021896C89}" presName="text2" presStyleLbl="revTx" presStyleIdx="8" presStyleCnt="10">
        <dgm:presLayoutVars>
          <dgm:chPref val="3"/>
        </dgm:presLayoutVars>
      </dgm:prSet>
      <dgm:spPr/>
    </dgm:pt>
    <dgm:pt modelId="{A83F7648-3639-4768-AEE4-2619F819CDCF}" type="pres">
      <dgm:prSet presAssocID="{9EA9480E-07D4-4E43-91F9-A1E021896C89}" presName="hierChild3" presStyleCnt="0"/>
      <dgm:spPr/>
    </dgm:pt>
    <dgm:pt modelId="{949D30E5-3EDE-4B5D-8817-2032FC7E3414}" type="pres">
      <dgm:prSet presAssocID="{75596901-8A12-4344-BE22-89CF1C4F1249}" presName="Name10" presStyleLbl="parChTrans1D2" presStyleIdx="4" presStyleCnt="5"/>
      <dgm:spPr/>
    </dgm:pt>
    <dgm:pt modelId="{D764C0C5-16F0-4EEB-A9A4-7FD36E8D38C0}" type="pres">
      <dgm:prSet presAssocID="{78EA184E-FBDF-42CC-B7C4-884E27ED6E85}" presName="hierRoot2" presStyleCnt="0"/>
      <dgm:spPr/>
    </dgm:pt>
    <dgm:pt modelId="{FE3EC4BE-8590-49C1-8E1E-C69B382ADDBA}" type="pres">
      <dgm:prSet presAssocID="{78EA184E-FBDF-42CC-B7C4-884E27ED6E85}" presName="composite2" presStyleCnt="0"/>
      <dgm:spPr/>
    </dgm:pt>
    <dgm:pt modelId="{E9213C1B-7B54-4C89-806E-7AA430A1BB45}" type="pres">
      <dgm:prSet presAssocID="{78EA184E-FBDF-42CC-B7C4-884E27ED6E85}" presName="image2" presStyleLbl="node2" presStyleIdx="4" presStyleCnt="5"/>
      <dgm:spPr/>
    </dgm:pt>
    <dgm:pt modelId="{CC2BDDC4-91FF-4AFB-BD07-83C1A0EE9801}" type="pres">
      <dgm:prSet presAssocID="{78EA184E-FBDF-42CC-B7C4-884E27ED6E85}" presName="text2" presStyleLbl="revTx" presStyleIdx="9" presStyleCnt="10">
        <dgm:presLayoutVars>
          <dgm:chPref val="3"/>
        </dgm:presLayoutVars>
      </dgm:prSet>
      <dgm:spPr/>
    </dgm:pt>
    <dgm:pt modelId="{494E0155-E5ED-44EA-AB7E-09323438329F}" type="pres">
      <dgm:prSet presAssocID="{78EA184E-FBDF-42CC-B7C4-884E27ED6E85}" presName="hierChild3" presStyleCnt="0"/>
      <dgm:spPr/>
    </dgm:pt>
  </dgm:ptLst>
  <dgm:cxnLst>
    <dgm:cxn modelId="{EADDC30D-2ED5-42D8-BA6E-A94CA3EB7EB2}" srcId="{41E6E41A-01FB-4944-9C4C-031C27C91D9A}" destId="{4193B8F5-8046-48AD-86AB-DC454ED36BE3}" srcOrd="2" destOrd="0" parTransId="{A38340BC-0C9A-4900-B1C0-B246FA1593DB}" sibTransId="{2E04F6E6-E5F9-4964-AADB-11A133A28E8A}"/>
    <dgm:cxn modelId="{81C6F10F-8F0D-4AFB-94E8-872A6AF68075}" srcId="{66B12612-3481-4137-852C-133484FB1D93}" destId="{A222BC83-8FF6-4442-8DB7-04A34DFAD711}" srcOrd="0" destOrd="0" parTransId="{4C05642A-7B31-4D20-8FE6-0C8D33EC058C}" sibTransId="{111C0951-DE07-4B7B-8A6A-92F7F17A64FF}"/>
    <dgm:cxn modelId="{B47F9315-2094-4551-88DE-E8FDE252A74A}" type="presOf" srcId="{923475AA-12BD-445F-A530-38C149593996}" destId="{FD1EDCC0-2AFE-429E-BE0B-1CBA3FD70710}" srcOrd="0" destOrd="0" presId="urn:microsoft.com/office/officeart/2009/layout/CirclePictureHierarchy"/>
    <dgm:cxn modelId="{4B82E918-5CBC-414F-8331-A1842B3D9BC2}" srcId="{A222BC83-8FF6-4442-8DB7-04A34DFAD711}" destId="{9EA9480E-07D4-4E43-91F9-A1E021896C89}" srcOrd="3" destOrd="0" parTransId="{AA62944F-C5A1-4975-860F-A99BC0F68CCF}" sibTransId="{5B9DD41D-FA54-4461-AACE-1AD49CAC3153}"/>
    <dgm:cxn modelId="{9CE19A22-4C44-4FFC-8F29-C3F598E64FB2}" type="presOf" srcId="{059AD188-6C24-414E-ADF8-B05A28C353D8}" destId="{551A6396-6DED-4A43-83D3-EEAFEEEDEAEC}" srcOrd="0" destOrd="0" presId="urn:microsoft.com/office/officeart/2009/layout/CirclePictureHierarchy"/>
    <dgm:cxn modelId="{2085792C-E91F-4DDE-90A8-C0F505205ED1}" type="presOf" srcId="{920A0B51-8256-4145-B941-3EDA63775172}" destId="{0A363025-9B14-4DCB-8375-353A0C25272A}" srcOrd="0" destOrd="0" presId="urn:microsoft.com/office/officeart/2009/layout/CirclePictureHierarchy"/>
    <dgm:cxn modelId="{BED7842C-D7FA-4BBE-8327-072314151A89}" type="presOf" srcId="{60F0E296-002E-454F-8FEA-86B133632CEF}" destId="{237005C2-03D8-42F4-9617-B4181E6A1C1D}" srcOrd="0" destOrd="0" presId="urn:microsoft.com/office/officeart/2009/layout/CirclePictureHierarchy"/>
    <dgm:cxn modelId="{E9C35038-6F28-4585-9A50-BC6700B271D0}" srcId="{A222BC83-8FF6-4442-8DB7-04A34DFAD711}" destId="{41E6E41A-01FB-4944-9C4C-031C27C91D9A}" srcOrd="0" destOrd="0" parTransId="{920A0B51-8256-4145-B941-3EDA63775172}" sibTransId="{C2A74B99-C87D-40C9-8D38-4992271C4519}"/>
    <dgm:cxn modelId="{11316A42-AE24-47ED-AD31-E757D39F47F8}" type="presOf" srcId="{9B105E0B-4556-49AB-A244-ED46C0477D8C}" destId="{D9743EF5-F62F-4717-B4FA-7780D35ECB93}" srcOrd="0" destOrd="0" presId="urn:microsoft.com/office/officeart/2009/layout/CirclePictureHierarchy"/>
    <dgm:cxn modelId="{DD0D4A63-8D08-449E-9706-E60E579468F3}" type="presOf" srcId="{9EA9480E-07D4-4E43-91F9-A1E021896C89}" destId="{9C7FA1D4-1E95-4576-B4AF-1DF62EAC2711}" srcOrd="0" destOrd="0" presId="urn:microsoft.com/office/officeart/2009/layout/CirclePictureHierarchy"/>
    <dgm:cxn modelId="{509FB444-C7C0-4914-BD6C-0EF411AF40DD}" type="presOf" srcId="{A38340BC-0C9A-4900-B1C0-B246FA1593DB}" destId="{E0CE757A-605E-4F5F-8F5A-DC6CB67D5514}" srcOrd="0" destOrd="0" presId="urn:microsoft.com/office/officeart/2009/layout/CirclePictureHierarchy"/>
    <dgm:cxn modelId="{130B2067-AABD-44DF-AE49-50AC090AC8A1}" srcId="{A222BC83-8FF6-4442-8DB7-04A34DFAD711}" destId="{78EA184E-FBDF-42CC-B7C4-884E27ED6E85}" srcOrd="4" destOrd="0" parTransId="{75596901-8A12-4344-BE22-89CF1C4F1249}" sibTransId="{25F707E7-7982-4D2D-90BA-F9042F232B10}"/>
    <dgm:cxn modelId="{BD29D551-56F2-4C12-A682-251D89249EAC}" srcId="{41E6E41A-01FB-4944-9C4C-031C27C91D9A}" destId="{7273548D-CB6A-4857-807D-DB7041F0A3F4}" srcOrd="3" destOrd="0" parTransId="{1808D3DB-7C93-4BC4-8D0C-3A01F1E0BA4D}" sibTransId="{17A63C42-C82A-4231-8095-4F19C8770181}"/>
    <dgm:cxn modelId="{3D244574-984E-46BB-B2D2-3BF02EA8F834}" type="presOf" srcId="{8E348643-322D-47A5-B8E5-970D66924D19}" destId="{18CD2883-73C8-4E19-A864-A1C7D2D46100}" srcOrd="0" destOrd="0" presId="urn:microsoft.com/office/officeart/2009/layout/CirclePictureHierarchy"/>
    <dgm:cxn modelId="{E371A976-0153-4372-8788-3706AC2AB234}" type="presOf" srcId="{7273548D-CB6A-4857-807D-DB7041F0A3F4}" destId="{1C53FEF0-DC14-4ADC-9559-DD15C353BFEB}" srcOrd="0" destOrd="0" presId="urn:microsoft.com/office/officeart/2009/layout/CirclePictureHierarchy"/>
    <dgm:cxn modelId="{4B09BC7F-4288-4D97-B14A-502F3CE542D6}" type="presOf" srcId="{AA62944F-C5A1-4975-860F-A99BC0F68CCF}" destId="{EF9E8906-9452-4F11-85F4-68932E4CBFE5}" srcOrd="0" destOrd="0" presId="urn:microsoft.com/office/officeart/2009/layout/CirclePictureHierarchy"/>
    <dgm:cxn modelId="{14225681-8093-470F-B661-73656E378AEE}" type="presOf" srcId="{1808D3DB-7C93-4BC4-8D0C-3A01F1E0BA4D}" destId="{42C973B4-5B02-4E65-84CB-35D0D347FD45}" srcOrd="0" destOrd="0" presId="urn:microsoft.com/office/officeart/2009/layout/CirclePictureHierarchy"/>
    <dgm:cxn modelId="{7D8C9884-206B-404B-976E-6453DFEA8A0B}" type="presOf" srcId="{78EA184E-FBDF-42CC-B7C4-884E27ED6E85}" destId="{CC2BDDC4-91FF-4AFB-BD07-83C1A0EE9801}" srcOrd="0" destOrd="0" presId="urn:microsoft.com/office/officeart/2009/layout/CirclePictureHierarchy"/>
    <dgm:cxn modelId="{4C6F428A-130B-4B4D-B9DB-C6D72F24ED80}" srcId="{A222BC83-8FF6-4442-8DB7-04A34DFAD711}" destId="{3494898F-2FA6-44A7-9EB9-DB7A20D9079F}" srcOrd="2" destOrd="0" parTransId="{9B105E0B-4556-49AB-A244-ED46C0477D8C}" sibTransId="{8F7BBA52-ECAB-4EF0-ADBB-B0882B68C638}"/>
    <dgm:cxn modelId="{1034F7A2-5CCA-4546-9E0E-A2E6667F7C58}" type="presOf" srcId="{CD24C9E4-4996-4334-A97A-D04C316F1D21}" destId="{B37D3A92-28B8-44A4-9DEE-AB4689F33AD9}" srcOrd="0" destOrd="0" presId="urn:microsoft.com/office/officeart/2009/layout/CirclePictureHierarchy"/>
    <dgm:cxn modelId="{B30E60AD-D923-4318-8E71-854A31B3CFFA}" srcId="{41E6E41A-01FB-4944-9C4C-031C27C91D9A}" destId="{60F0E296-002E-454F-8FEA-86B133632CEF}" srcOrd="1" destOrd="0" parTransId="{059AD188-6C24-414E-ADF8-B05A28C353D8}" sibTransId="{5FEA5311-6204-45E9-8A26-3902B04ED7BC}"/>
    <dgm:cxn modelId="{34FD48C8-F958-45A4-94FB-ACC52659F39B}" srcId="{41E6E41A-01FB-4944-9C4C-031C27C91D9A}" destId="{FFFDBF3F-B8E2-4F4E-96B9-157034DDCF76}" srcOrd="0" destOrd="0" parTransId="{CD24C9E4-4996-4334-A97A-D04C316F1D21}" sibTransId="{433F781F-B2AF-42AF-BE81-DE55E8FFF2F3}"/>
    <dgm:cxn modelId="{1C64BDCB-C5C5-4822-84F0-59DD18641DE8}" srcId="{A222BC83-8FF6-4442-8DB7-04A34DFAD711}" destId="{923475AA-12BD-445F-A530-38C149593996}" srcOrd="1" destOrd="0" parTransId="{8E348643-322D-47A5-B8E5-970D66924D19}" sibTransId="{2DAAC2D4-46EC-416C-8955-FC53869A5246}"/>
    <dgm:cxn modelId="{26E1DAD0-9B30-4ACB-BC98-1003A33CF71F}" type="presOf" srcId="{3494898F-2FA6-44A7-9EB9-DB7A20D9079F}" destId="{79417765-CE7A-4EBD-8F9F-A5124E004245}" srcOrd="0" destOrd="0" presId="urn:microsoft.com/office/officeart/2009/layout/CirclePictureHierarchy"/>
    <dgm:cxn modelId="{0598DFD0-0BF2-4020-893F-F91B7809AEC4}" type="presOf" srcId="{66B12612-3481-4137-852C-133484FB1D93}" destId="{E588BFEA-9C14-4800-84B1-1C29AF0ED355}" srcOrd="0" destOrd="0" presId="urn:microsoft.com/office/officeart/2009/layout/CirclePictureHierarchy"/>
    <dgm:cxn modelId="{7D8286D1-A074-4FB7-9F20-322A78459C8F}" type="presOf" srcId="{A222BC83-8FF6-4442-8DB7-04A34DFAD711}" destId="{0395CD5B-4CEE-4CE8-8120-361CEB79CDDC}" srcOrd="0" destOrd="0" presId="urn:microsoft.com/office/officeart/2009/layout/CirclePictureHierarchy"/>
    <dgm:cxn modelId="{A302BED3-28DF-4673-B20A-C5EE30E86496}" type="presOf" srcId="{4193B8F5-8046-48AD-86AB-DC454ED36BE3}" destId="{6FCD0368-4810-44A6-8EC8-2676B8525AE9}" srcOrd="0" destOrd="0" presId="urn:microsoft.com/office/officeart/2009/layout/CirclePictureHierarchy"/>
    <dgm:cxn modelId="{B80E46E0-DE37-437E-A5BB-B53B67F8524C}" type="presOf" srcId="{75596901-8A12-4344-BE22-89CF1C4F1249}" destId="{949D30E5-3EDE-4B5D-8817-2032FC7E3414}" srcOrd="0" destOrd="0" presId="urn:microsoft.com/office/officeart/2009/layout/CirclePictureHierarchy"/>
    <dgm:cxn modelId="{38E93EF3-81AE-44DC-A445-03C50B9B3CBA}" type="presOf" srcId="{41E6E41A-01FB-4944-9C4C-031C27C91D9A}" destId="{EA8C4208-3FE8-4510-96EC-5B76AD359169}" srcOrd="0" destOrd="0" presId="urn:microsoft.com/office/officeart/2009/layout/CirclePictureHierarchy"/>
    <dgm:cxn modelId="{6F2E81F6-35F3-429F-9DE2-16D112289079}" type="presOf" srcId="{FFFDBF3F-B8E2-4F4E-96B9-157034DDCF76}" destId="{49BFC663-66BC-43B2-B70D-7E9F9B41CBA6}" srcOrd="0" destOrd="0" presId="urn:microsoft.com/office/officeart/2009/layout/CirclePictureHierarchy"/>
    <dgm:cxn modelId="{B08E2010-4973-4194-9ACC-77BDE94CA5C8}" type="presParOf" srcId="{E588BFEA-9C14-4800-84B1-1C29AF0ED355}" destId="{E72CEEBA-7AB3-46F5-A106-2D9DC5D66DA5}" srcOrd="0" destOrd="0" presId="urn:microsoft.com/office/officeart/2009/layout/CirclePictureHierarchy"/>
    <dgm:cxn modelId="{3EE05A4C-4C02-4C0A-9C50-4D99BCE10717}" type="presParOf" srcId="{E72CEEBA-7AB3-46F5-A106-2D9DC5D66DA5}" destId="{2CBFF54A-A4C9-4427-B369-FD91B34EC438}" srcOrd="0" destOrd="0" presId="urn:microsoft.com/office/officeart/2009/layout/CirclePictureHierarchy"/>
    <dgm:cxn modelId="{D92D4C51-0597-4722-A2C8-E17F4B158A25}" type="presParOf" srcId="{2CBFF54A-A4C9-4427-B369-FD91B34EC438}" destId="{A2023818-7954-4573-AD90-8D3BB78BD23E}" srcOrd="0" destOrd="0" presId="urn:microsoft.com/office/officeart/2009/layout/CirclePictureHierarchy"/>
    <dgm:cxn modelId="{98DAE5EB-218A-4930-B280-3286EE676615}" type="presParOf" srcId="{2CBFF54A-A4C9-4427-B369-FD91B34EC438}" destId="{0395CD5B-4CEE-4CE8-8120-361CEB79CDDC}" srcOrd="1" destOrd="0" presId="urn:microsoft.com/office/officeart/2009/layout/CirclePictureHierarchy"/>
    <dgm:cxn modelId="{BA62ACEF-CBCE-4105-B85B-3D27E2B433CB}" type="presParOf" srcId="{E72CEEBA-7AB3-46F5-A106-2D9DC5D66DA5}" destId="{619044A5-F8C0-417D-B7CA-B299438219FE}" srcOrd="1" destOrd="0" presId="urn:microsoft.com/office/officeart/2009/layout/CirclePictureHierarchy"/>
    <dgm:cxn modelId="{1F88F2E4-3F23-4408-8434-BC606E021E31}" type="presParOf" srcId="{619044A5-F8C0-417D-B7CA-B299438219FE}" destId="{0A363025-9B14-4DCB-8375-353A0C25272A}" srcOrd="0" destOrd="0" presId="urn:microsoft.com/office/officeart/2009/layout/CirclePictureHierarchy"/>
    <dgm:cxn modelId="{9DA5DE51-1123-485E-9E17-C7203CA743A9}" type="presParOf" srcId="{619044A5-F8C0-417D-B7CA-B299438219FE}" destId="{11A51875-B7F7-4A21-A4A2-4B8F11D2DBA9}" srcOrd="1" destOrd="0" presId="urn:microsoft.com/office/officeart/2009/layout/CirclePictureHierarchy"/>
    <dgm:cxn modelId="{E19BF5D9-3DAF-42A7-A894-183D71B0B931}" type="presParOf" srcId="{11A51875-B7F7-4A21-A4A2-4B8F11D2DBA9}" destId="{0F1B775F-D53F-45B1-A12E-3D501FBB564A}" srcOrd="0" destOrd="0" presId="urn:microsoft.com/office/officeart/2009/layout/CirclePictureHierarchy"/>
    <dgm:cxn modelId="{D6565077-B22D-4349-9F34-00520187236C}" type="presParOf" srcId="{0F1B775F-D53F-45B1-A12E-3D501FBB564A}" destId="{F59FEDEA-AFD5-451F-B82F-FE7C78133014}" srcOrd="0" destOrd="0" presId="urn:microsoft.com/office/officeart/2009/layout/CirclePictureHierarchy"/>
    <dgm:cxn modelId="{4DD6088B-1D9C-43A6-B9E7-8C06463BB8BC}" type="presParOf" srcId="{0F1B775F-D53F-45B1-A12E-3D501FBB564A}" destId="{EA8C4208-3FE8-4510-96EC-5B76AD359169}" srcOrd="1" destOrd="0" presId="urn:microsoft.com/office/officeart/2009/layout/CirclePictureHierarchy"/>
    <dgm:cxn modelId="{DB0CB9DF-0487-4539-BA3B-2A42C163327F}" type="presParOf" srcId="{11A51875-B7F7-4A21-A4A2-4B8F11D2DBA9}" destId="{4BC6E2F0-118A-4951-92B2-7E25D75AD4B1}" srcOrd="1" destOrd="0" presId="urn:microsoft.com/office/officeart/2009/layout/CirclePictureHierarchy"/>
    <dgm:cxn modelId="{2F4FF2F5-EFF8-4D31-B814-C81D1077C179}" type="presParOf" srcId="{4BC6E2F0-118A-4951-92B2-7E25D75AD4B1}" destId="{B37D3A92-28B8-44A4-9DEE-AB4689F33AD9}" srcOrd="0" destOrd="0" presId="urn:microsoft.com/office/officeart/2009/layout/CirclePictureHierarchy"/>
    <dgm:cxn modelId="{E82FFB35-BC95-4F6D-9565-423E3226E8A3}" type="presParOf" srcId="{4BC6E2F0-118A-4951-92B2-7E25D75AD4B1}" destId="{B73F40D7-7666-4A86-962B-F9A054710C47}" srcOrd="1" destOrd="0" presId="urn:microsoft.com/office/officeart/2009/layout/CirclePictureHierarchy"/>
    <dgm:cxn modelId="{62D12532-609C-4793-9E08-484CC8AF74A2}" type="presParOf" srcId="{B73F40D7-7666-4A86-962B-F9A054710C47}" destId="{7CC7ADDE-9ECE-4385-A319-29734458E906}" srcOrd="0" destOrd="0" presId="urn:microsoft.com/office/officeart/2009/layout/CirclePictureHierarchy"/>
    <dgm:cxn modelId="{C377D2A8-1008-431C-BB7A-92DC2AFD47C5}" type="presParOf" srcId="{7CC7ADDE-9ECE-4385-A319-29734458E906}" destId="{EB9C1EA5-D3B3-4886-9838-6012A1F22AE3}" srcOrd="0" destOrd="0" presId="urn:microsoft.com/office/officeart/2009/layout/CirclePictureHierarchy"/>
    <dgm:cxn modelId="{D9921B86-9A2B-4FAA-AF78-597A6CEE7308}" type="presParOf" srcId="{7CC7ADDE-9ECE-4385-A319-29734458E906}" destId="{49BFC663-66BC-43B2-B70D-7E9F9B41CBA6}" srcOrd="1" destOrd="0" presId="urn:microsoft.com/office/officeart/2009/layout/CirclePictureHierarchy"/>
    <dgm:cxn modelId="{EC40B142-889A-4F8D-933D-F8A49F68DBC0}" type="presParOf" srcId="{B73F40D7-7666-4A86-962B-F9A054710C47}" destId="{A43B218B-0C75-4A80-A748-23F9273DE58C}" srcOrd="1" destOrd="0" presId="urn:microsoft.com/office/officeart/2009/layout/CirclePictureHierarchy"/>
    <dgm:cxn modelId="{E829D510-5806-4270-BFDC-40ED48E9F9F3}" type="presParOf" srcId="{4BC6E2F0-118A-4951-92B2-7E25D75AD4B1}" destId="{551A6396-6DED-4A43-83D3-EEAFEEEDEAEC}" srcOrd="2" destOrd="0" presId="urn:microsoft.com/office/officeart/2009/layout/CirclePictureHierarchy"/>
    <dgm:cxn modelId="{2A314846-6820-46AA-BE32-5AE0CD217DD1}" type="presParOf" srcId="{4BC6E2F0-118A-4951-92B2-7E25D75AD4B1}" destId="{9E7CA3E9-67B3-47E3-927F-4A5BAFCF8DBD}" srcOrd="3" destOrd="0" presId="urn:microsoft.com/office/officeart/2009/layout/CirclePictureHierarchy"/>
    <dgm:cxn modelId="{6BC5BE33-D936-429C-AB47-FE72FFB24837}" type="presParOf" srcId="{9E7CA3E9-67B3-47E3-927F-4A5BAFCF8DBD}" destId="{AC713C29-7B76-4EA0-87BE-9B89C1E5556C}" srcOrd="0" destOrd="0" presId="urn:microsoft.com/office/officeart/2009/layout/CirclePictureHierarchy"/>
    <dgm:cxn modelId="{E712BADA-EC2C-49E1-B365-85F6E55D3A7B}" type="presParOf" srcId="{AC713C29-7B76-4EA0-87BE-9B89C1E5556C}" destId="{AB6C2295-0DB9-492B-A9D4-2FBACED328ED}" srcOrd="0" destOrd="0" presId="urn:microsoft.com/office/officeart/2009/layout/CirclePictureHierarchy"/>
    <dgm:cxn modelId="{DB2DA25E-5E48-4B21-AC95-A0D2625C9952}" type="presParOf" srcId="{AC713C29-7B76-4EA0-87BE-9B89C1E5556C}" destId="{237005C2-03D8-42F4-9617-B4181E6A1C1D}" srcOrd="1" destOrd="0" presId="urn:microsoft.com/office/officeart/2009/layout/CirclePictureHierarchy"/>
    <dgm:cxn modelId="{C1D9BAB0-1EE7-4D0D-BC56-225CF6D5FCC3}" type="presParOf" srcId="{9E7CA3E9-67B3-47E3-927F-4A5BAFCF8DBD}" destId="{8A126ECF-DED5-41AE-9A0A-20C74AABB9A9}" srcOrd="1" destOrd="0" presId="urn:microsoft.com/office/officeart/2009/layout/CirclePictureHierarchy"/>
    <dgm:cxn modelId="{CF985898-5BF3-4056-8F06-59D0A38D931C}" type="presParOf" srcId="{4BC6E2F0-118A-4951-92B2-7E25D75AD4B1}" destId="{E0CE757A-605E-4F5F-8F5A-DC6CB67D5514}" srcOrd="4" destOrd="0" presId="urn:microsoft.com/office/officeart/2009/layout/CirclePictureHierarchy"/>
    <dgm:cxn modelId="{5169B41B-AAB6-431E-A74D-8F2D5AFDF94C}" type="presParOf" srcId="{4BC6E2F0-118A-4951-92B2-7E25D75AD4B1}" destId="{C79E5694-A38E-4F6F-AF07-D8C3BE7E12F6}" srcOrd="5" destOrd="0" presId="urn:microsoft.com/office/officeart/2009/layout/CirclePictureHierarchy"/>
    <dgm:cxn modelId="{CCCB6529-164F-4C4E-9A92-2E0299F565C7}" type="presParOf" srcId="{C79E5694-A38E-4F6F-AF07-D8C3BE7E12F6}" destId="{01B31361-5401-43F1-86AE-FDD15B829CC6}" srcOrd="0" destOrd="0" presId="urn:microsoft.com/office/officeart/2009/layout/CirclePictureHierarchy"/>
    <dgm:cxn modelId="{997AD52C-1F83-46D6-BA8F-217A7EE98C22}" type="presParOf" srcId="{01B31361-5401-43F1-86AE-FDD15B829CC6}" destId="{0324E210-E252-4BC8-AAB6-C548AE64A235}" srcOrd="0" destOrd="0" presId="urn:microsoft.com/office/officeart/2009/layout/CirclePictureHierarchy"/>
    <dgm:cxn modelId="{8EE4EB28-BD98-4923-AEFC-2F9E88BB21FB}" type="presParOf" srcId="{01B31361-5401-43F1-86AE-FDD15B829CC6}" destId="{6FCD0368-4810-44A6-8EC8-2676B8525AE9}" srcOrd="1" destOrd="0" presId="urn:microsoft.com/office/officeart/2009/layout/CirclePictureHierarchy"/>
    <dgm:cxn modelId="{F80F50F9-5662-4AAB-B8FB-8FFB4389B704}" type="presParOf" srcId="{C79E5694-A38E-4F6F-AF07-D8C3BE7E12F6}" destId="{D51CA7FA-F413-49EC-B396-90B85E4872FF}" srcOrd="1" destOrd="0" presId="urn:microsoft.com/office/officeart/2009/layout/CirclePictureHierarchy"/>
    <dgm:cxn modelId="{BB3780FB-6876-4FA7-9C27-981476921551}" type="presParOf" srcId="{4BC6E2F0-118A-4951-92B2-7E25D75AD4B1}" destId="{42C973B4-5B02-4E65-84CB-35D0D347FD45}" srcOrd="6" destOrd="0" presId="urn:microsoft.com/office/officeart/2009/layout/CirclePictureHierarchy"/>
    <dgm:cxn modelId="{2C2A9E01-AE07-4389-B457-73A118E3CCE9}" type="presParOf" srcId="{4BC6E2F0-118A-4951-92B2-7E25D75AD4B1}" destId="{F220D83B-63CE-4C97-A548-930483C89203}" srcOrd="7" destOrd="0" presId="urn:microsoft.com/office/officeart/2009/layout/CirclePictureHierarchy"/>
    <dgm:cxn modelId="{5B9217DE-55F7-4C47-8467-C0432B684E6A}" type="presParOf" srcId="{F220D83B-63CE-4C97-A548-930483C89203}" destId="{95ABAE79-921D-4931-B3DA-D0A6F9168267}" srcOrd="0" destOrd="0" presId="urn:microsoft.com/office/officeart/2009/layout/CirclePictureHierarchy"/>
    <dgm:cxn modelId="{20711B71-EAC5-49A6-B5EC-3770A2C0E62A}" type="presParOf" srcId="{95ABAE79-921D-4931-B3DA-D0A6F9168267}" destId="{97BC76DD-5866-40A3-9A76-7EDBDD711283}" srcOrd="0" destOrd="0" presId="urn:microsoft.com/office/officeart/2009/layout/CirclePictureHierarchy"/>
    <dgm:cxn modelId="{5911CE52-279A-497B-89AA-016F97B39828}" type="presParOf" srcId="{95ABAE79-921D-4931-B3DA-D0A6F9168267}" destId="{1C53FEF0-DC14-4ADC-9559-DD15C353BFEB}" srcOrd="1" destOrd="0" presId="urn:microsoft.com/office/officeart/2009/layout/CirclePictureHierarchy"/>
    <dgm:cxn modelId="{8E34B130-33E5-4B0A-ABEB-B2E1AF045C07}" type="presParOf" srcId="{F220D83B-63CE-4C97-A548-930483C89203}" destId="{8EF8E7FF-DB48-4CEE-9DB2-C7ED1EA518FE}" srcOrd="1" destOrd="0" presId="urn:microsoft.com/office/officeart/2009/layout/CirclePictureHierarchy"/>
    <dgm:cxn modelId="{3115AD86-CEA5-4FA7-B6F6-2ADC8881FCD5}" type="presParOf" srcId="{619044A5-F8C0-417D-B7CA-B299438219FE}" destId="{18CD2883-73C8-4E19-A864-A1C7D2D46100}" srcOrd="2" destOrd="0" presId="urn:microsoft.com/office/officeart/2009/layout/CirclePictureHierarchy"/>
    <dgm:cxn modelId="{F512B9FA-239A-4BA7-9785-DD02E3707060}" type="presParOf" srcId="{619044A5-F8C0-417D-B7CA-B299438219FE}" destId="{4960AFA7-D054-4915-93BF-2ADA1A821A65}" srcOrd="3" destOrd="0" presId="urn:microsoft.com/office/officeart/2009/layout/CirclePictureHierarchy"/>
    <dgm:cxn modelId="{CBE3FA35-F6BD-4486-985F-BC5D12E585BA}" type="presParOf" srcId="{4960AFA7-D054-4915-93BF-2ADA1A821A65}" destId="{6766EB47-1542-4567-ADA6-34C842761D02}" srcOrd="0" destOrd="0" presId="urn:microsoft.com/office/officeart/2009/layout/CirclePictureHierarchy"/>
    <dgm:cxn modelId="{0E621080-FABE-43C9-83FD-EC40288E1629}" type="presParOf" srcId="{6766EB47-1542-4567-ADA6-34C842761D02}" destId="{11E5A29B-24F0-4DD7-BAF2-FE5911A9FF03}" srcOrd="0" destOrd="0" presId="urn:microsoft.com/office/officeart/2009/layout/CirclePictureHierarchy"/>
    <dgm:cxn modelId="{3E83F02C-8380-4468-926A-C3EFC47C6370}" type="presParOf" srcId="{6766EB47-1542-4567-ADA6-34C842761D02}" destId="{FD1EDCC0-2AFE-429E-BE0B-1CBA3FD70710}" srcOrd="1" destOrd="0" presId="urn:microsoft.com/office/officeart/2009/layout/CirclePictureHierarchy"/>
    <dgm:cxn modelId="{87A2A24A-5D75-4539-AE2E-52507610CA16}" type="presParOf" srcId="{4960AFA7-D054-4915-93BF-2ADA1A821A65}" destId="{8392C555-3250-45A2-BCFB-5C97B55BAB01}" srcOrd="1" destOrd="0" presId="urn:microsoft.com/office/officeart/2009/layout/CirclePictureHierarchy"/>
    <dgm:cxn modelId="{B094F314-1894-4163-AC7B-4070F8092C27}" type="presParOf" srcId="{619044A5-F8C0-417D-B7CA-B299438219FE}" destId="{D9743EF5-F62F-4717-B4FA-7780D35ECB93}" srcOrd="4" destOrd="0" presId="urn:microsoft.com/office/officeart/2009/layout/CirclePictureHierarchy"/>
    <dgm:cxn modelId="{6F859FFE-1F2E-4216-9F40-16DF6CC62A46}" type="presParOf" srcId="{619044A5-F8C0-417D-B7CA-B299438219FE}" destId="{3E8E6D08-4BDC-405A-9BE2-377541CAF3FF}" srcOrd="5" destOrd="0" presId="urn:microsoft.com/office/officeart/2009/layout/CirclePictureHierarchy"/>
    <dgm:cxn modelId="{05DBB02C-8CE3-4131-B9F3-CE0DF662EEF0}" type="presParOf" srcId="{3E8E6D08-4BDC-405A-9BE2-377541CAF3FF}" destId="{8ECBFECC-4D77-4049-92B6-21768779577E}" srcOrd="0" destOrd="0" presId="urn:microsoft.com/office/officeart/2009/layout/CirclePictureHierarchy"/>
    <dgm:cxn modelId="{6DBE9BDF-D468-4F06-8797-A52778636BEE}" type="presParOf" srcId="{8ECBFECC-4D77-4049-92B6-21768779577E}" destId="{7181A04A-0326-4A1E-8352-7A9D5F1079CE}" srcOrd="0" destOrd="0" presId="urn:microsoft.com/office/officeart/2009/layout/CirclePictureHierarchy"/>
    <dgm:cxn modelId="{4C128854-E5B5-4FFA-AF13-15753364D317}" type="presParOf" srcId="{8ECBFECC-4D77-4049-92B6-21768779577E}" destId="{79417765-CE7A-4EBD-8F9F-A5124E004245}" srcOrd="1" destOrd="0" presId="urn:microsoft.com/office/officeart/2009/layout/CirclePictureHierarchy"/>
    <dgm:cxn modelId="{2D92843E-B595-4111-A476-5009A80CBBF2}" type="presParOf" srcId="{3E8E6D08-4BDC-405A-9BE2-377541CAF3FF}" destId="{1A8E2953-3082-4AF3-AD31-C955944E4C6C}" srcOrd="1" destOrd="0" presId="urn:microsoft.com/office/officeart/2009/layout/CirclePictureHierarchy"/>
    <dgm:cxn modelId="{F258A172-F84C-4F82-95B3-4E8DCE443A7E}" type="presParOf" srcId="{619044A5-F8C0-417D-B7CA-B299438219FE}" destId="{EF9E8906-9452-4F11-85F4-68932E4CBFE5}" srcOrd="6" destOrd="0" presId="urn:microsoft.com/office/officeart/2009/layout/CirclePictureHierarchy"/>
    <dgm:cxn modelId="{492A39E4-E235-4970-BE1C-2D5AA59CBF3D}" type="presParOf" srcId="{619044A5-F8C0-417D-B7CA-B299438219FE}" destId="{1EB08EDD-E162-47F7-96E5-0F0FE4C43377}" srcOrd="7" destOrd="0" presId="urn:microsoft.com/office/officeart/2009/layout/CirclePictureHierarchy"/>
    <dgm:cxn modelId="{A4F6E8E6-B81F-4278-B93A-1F8F1714BAC0}" type="presParOf" srcId="{1EB08EDD-E162-47F7-96E5-0F0FE4C43377}" destId="{0E7E528F-A943-468E-B934-9B4D153BC508}" srcOrd="0" destOrd="0" presId="urn:microsoft.com/office/officeart/2009/layout/CirclePictureHierarchy"/>
    <dgm:cxn modelId="{4783153A-B991-497B-8EB2-B0F9F111D84D}" type="presParOf" srcId="{0E7E528F-A943-468E-B934-9B4D153BC508}" destId="{779FB307-9103-453D-AA57-3DC2E3F2AA5B}" srcOrd="0" destOrd="0" presId="urn:microsoft.com/office/officeart/2009/layout/CirclePictureHierarchy"/>
    <dgm:cxn modelId="{8D835657-429E-4DE6-8B2D-0A77573CC0A2}" type="presParOf" srcId="{0E7E528F-A943-468E-B934-9B4D153BC508}" destId="{9C7FA1D4-1E95-4576-B4AF-1DF62EAC2711}" srcOrd="1" destOrd="0" presId="urn:microsoft.com/office/officeart/2009/layout/CirclePictureHierarchy"/>
    <dgm:cxn modelId="{6FFE44F1-B08B-448A-956C-E74CD2C42AF0}" type="presParOf" srcId="{1EB08EDD-E162-47F7-96E5-0F0FE4C43377}" destId="{A83F7648-3639-4768-AEE4-2619F819CDCF}" srcOrd="1" destOrd="0" presId="urn:microsoft.com/office/officeart/2009/layout/CirclePictureHierarchy"/>
    <dgm:cxn modelId="{FECE0CA2-02A8-4743-979E-B6FAA3A4568C}" type="presParOf" srcId="{619044A5-F8C0-417D-B7CA-B299438219FE}" destId="{949D30E5-3EDE-4B5D-8817-2032FC7E3414}" srcOrd="8" destOrd="0" presId="urn:microsoft.com/office/officeart/2009/layout/CirclePictureHierarchy"/>
    <dgm:cxn modelId="{86658379-C60E-458B-A9F2-DBEC60AF47F1}" type="presParOf" srcId="{619044A5-F8C0-417D-B7CA-B299438219FE}" destId="{D764C0C5-16F0-4EEB-A9A4-7FD36E8D38C0}" srcOrd="9" destOrd="0" presId="urn:microsoft.com/office/officeart/2009/layout/CirclePictureHierarchy"/>
    <dgm:cxn modelId="{4F9A9885-C87A-4D84-8F7A-36B21816C64C}" type="presParOf" srcId="{D764C0C5-16F0-4EEB-A9A4-7FD36E8D38C0}" destId="{FE3EC4BE-8590-49C1-8E1E-C69B382ADDBA}" srcOrd="0" destOrd="0" presId="urn:microsoft.com/office/officeart/2009/layout/CirclePictureHierarchy"/>
    <dgm:cxn modelId="{FEC8994B-77D9-4DD8-A792-10C4C51C305A}" type="presParOf" srcId="{FE3EC4BE-8590-49C1-8E1E-C69B382ADDBA}" destId="{E9213C1B-7B54-4C89-806E-7AA430A1BB45}" srcOrd="0" destOrd="0" presId="urn:microsoft.com/office/officeart/2009/layout/CirclePictureHierarchy"/>
    <dgm:cxn modelId="{025D396A-5BA4-4FF0-8614-57A44CDBF676}" type="presParOf" srcId="{FE3EC4BE-8590-49C1-8E1E-C69B382ADDBA}" destId="{CC2BDDC4-91FF-4AFB-BD07-83C1A0EE9801}" srcOrd="1" destOrd="0" presId="urn:microsoft.com/office/officeart/2009/layout/CirclePictureHierarchy"/>
    <dgm:cxn modelId="{95A1518A-601D-43B1-A519-05787F03E921}" type="presParOf" srcId="{D764C0C5-16F0-4EEB-A9A4-7FD36E8D38C0}" destId="{494E0155-E5ED-44EA-AB7E-09323438329F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52AFE5-72E2-414A-AABB-74C66075998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AF518E-C72E-4065-AC52-7F0D57F2EE66}">
      <dgm:prSet phldrT="[טקסט]"/>
      <dgm:spPr/>
      <dgm:t>
        <a:bodyPr/>
        <a:lstStyle/>
        <a:p>
          <a:r>
            <a:rPr lang="en-US" dirty="0" err="1"/>
            <a:t>hillClimberWindow</a:t>
          </a:r>
          <a:r>
            <a:rPr lang="en-US" dirty="0"/>
            <a:t> Policy</a:t>
          </a:r>
        </a:p>
      </dgm:t>
    </dgm:pt>
    <dgm:pt modelId="{5150F976-05F5-4B73-9788-43F42FB31769}" type="parTrans" cxnId="{5BDF7698-98F0-4120-BD21-ECBF91A9E55C}">
      <dgm:prSet/>
      <dgm:spPr/>
      <dgm:t>
        <a:bodyPr/>
        <a:lstStyle/>
        <a:p>
          <a:endParaRPr lang="en-US"/>
        </a:p>
      </dgm:t>
    </dgm:pt>
    <dgm:pt modelId="{CA6720C9-C129-417F-A9DF-19C143655427}" type="sibTrans" cxnId="{5BDF7698-98F0-4120-BD21-ECBF91A9E55C}">
      <dgm:prSet/>
      <dgm:spPr/>
      <dgm:t>
        <a:bodyPr/>
        <a:lstStyle/>
        <a:p>
          <a:endParaRPr lang="en-US"/>
        </a:p>
      </dgm:t>
    </dgm:pt>
    <dgm:pt modelId="{5396FC17-95E4-4648-BE89-9D3505BF5699}">
      <dgm:prSet phldrT="[טקסט]"/>
      <dgm:spPr/>
      <dgm:t>
        <a:bodyPr/>
        <a:lstStyle/>
        <a:p>
          <a:r>
            <a:rPr lang="en-US" dirty="0"/>
            <a:t>Gradient</a:t>
          </a:r>
        </a:p>
      </dgm:t>
    </dgm:pt>
    <dgm:pt modelId="{B87EFD22-4274-4BD4-BEEA-3AF576017C37}" type="parTrans" cxnId="{0BE6B0D2-42B8-46C6-806A-E9D89A77A15C}">
      <dgm:prSet/>
      <dgm:spPr/>
      <dgm:t>
        <a:bodyPr/>
        <a:lstStyle/>
        <a:p>
          <a:endParaRPr lang="en-US"/>
        </a:p>
      </dgm:t>
    </dgm:pt>
    <dgm:pt modelId="{49B6EE74-1C34-4A7C-860F-78CCDBDF0CEC}" type="sibTrans" cxnId="{0BE6B0D2-42B8-46C6-806A-E9D89A77A15C}">
      <dgm:prSet/>
      <dgm:spPr/>
      <dgm:t>
        <a:bodyPr/>
        <a:lstStyle/>
        <a:p>
          <a:endParaRPr lang="en-US"/>
        </a:p>
      </dgm:t>
    </dgm:pt>
    <dgm:pt modelId="{E3F71AED-E128-4746-81CE-CC0624D3D88E}">
      <dgm:prSet phldrT="[טקסט]"/>
      <dgm:spPr/>
      <dgm:t>
        <a:bodyPr/>
        <a:lstStyle/>
        <a:p>
          <a:r>
            <a:rPr lang="en-US" dirty="0"/>
            <a:t>hill</a:t>
          </a:r>
        </a:p>
      </dgm:t>
    </dgm:pt>
    <dgm:pt modelId="{4B76215D-7566-4AEC-B888-9AC3AA4284F8}" type="parTrans" cxnId="{84AC513E-B961-4252-BC35-1B88F648BAAE}">
      <dgm:prSet/>
      <dgm:spPr/>
      <dgm:t>
        <a:bodyPr/>
        <a:lstStyle/>
        <a:p>
          <a:endParaRPr lang="en-US"/>
        </a:p>
      </dgm:t>
    </dgm:pt>
    <dgm:pt modelId="{D9A1113B-18F9-4644-84A9-0559AE645FE2}" type="sibTrans" cxnId="{84AC513E-B961-4252-BC35-1B88F648BAAE}">
      <dgm:prSet/>
      <dgm:spPr/>
      <dgm:t>
        <a:bodyPr/>
        <a:lstStyle/>
        <a:p>
          <a:endParaRPr lang="en-US"/>
        </a:p>
      </dgm:t>
    </dgm:pt>
    <dgm:pt modelId="{12D3F1EA-4CF4-4E57-A8BB-D5AF7FAD733D}" type="pres">
      <dgm:prSet presAssocID="{D052AFE5-72E2-414A-AABB-74C6607599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F35BC1-0F95-4245-8D5B-4698DE32A41F}" type="pres">
      <dgm:prSet presAssocID="{DEAF518E-C72E-4065-AC52-7F0D57F2EE66}" presName="root" presStyleCnt="0"/>
      <dgm:spPr/>
    </dgm:pt>
    <dgm:pt modelId="{D3FA708F-C7F9-4783-AA9C-04C1F440FA8B}" type="pres">
      <dgm:prSet presAssocID="{DEAF518E-C72E-4065-AC52-7F0D57F2EE66}" presName="rootComposite" presStyleCnt="0"/>
      <dgm:spPr/>
    </dgm:pt>
    <dgm:pt modelId="{04D5AF39-BF65-4A45-AE9F-2BA110F93382}" type="pres">
      <dgm:prSet presAssocID="{DEAF518E-C72E-4065-AC52-7F0D57F2EE66}" presName="rootText" presStyleLbl="node1" presStyleIdx="0" presStyleCnt="1"/>
      <dgm:spPr/>
    </dgm:pt>
    <dgm:pt modelId="{40268E3C-4D47-4459-9678-1E2A20D4F804}" type="pres">
      <dgm:prSet presAssocID="{DEAF518E-C72E-4065-AC52-7F0D57F2EE66}" presName="rootConnector" presStyleLbl="node1" presStyleIdx="0" presStyleCnt="1"/>
      <dgm:spPr/>
    </dgm:pt>
    <dgm:pt modelId="{88858C94-0F0C-4D2D-89B3-DEC3AC0A3778}" type="pres">
      <dgm:prSet presAssocID="{DEAF518E-C72E-4065-AC52-7F0D57F2EE66}" presName="childShape" presStyleCnt="0"/>
      <dgm:spPr/>
    </dgm:pt>
    <dgm:pt modelId="{CE53FFDF-FA0D-465F-8087-04046896E9BC}" type="pres">
      <dgm:prSet presAssocID="{B87EFD22-4274-4BD4-BEEA-3AF576017C37}" presName="Name13" presStyleLbl="parChTrans1D2" presStyleIdx="0" presStyleCnt="2"/>
      <dgm:spPr/>
    </dgm:pt>
    <dgm:pt modelId="{242FEB07-56E9-43EE-933F-B25432EE8033}" type="pres">
      <dgm:prSet presAssocID="{5396FC17-95E4-4648-BE89-9D3505BF5699}" presName="childText" presStyleLbl="bgAcc1" presStyleIdx="0" presStyleCnt="2">
        <dgm:presLayoutVars>
          <dgm:bulletEnabled val="1"/>
        </dgm:presLayoutVars>
      </dgm:prSet>
      <dgm:spPr/>
    </dgm:pt>
    <dgm:pt modelId="{333DB202-5099-4841-958D-19C5A0E874B9}" type="pres">
      <dgm:prSet presAssocID="{4B76215D-7566-4AEC-B888-9AC3AA4284F8}" presName="Name13" presStyleLbl="parChTrans1D2" presStyleIdx="1" presStyleCnt="2"/>
      <dgm:spPr/>
    </dgm:pt>
    <dgm:pt modelId="{AD564086-7C51-48C1-8933-E6AFA1018801}" type="pres">
      <dgm:prSet presAssocID="{E3F71AED-E128-4746-81CE-CC0624D3D88E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B2D94B10-82DE-40DC-8893-406301A2A52B}" type="presOf" srcId="{5396FC17-95E4-4648-BE89-9D3505BF5699}" destId="{242FEB07-56E9-43EE-933F-B25432EE8033}" srcOrd="0" destOrd="0" presId="urn:microsoft.com/office/officeart/2005/8/layout/hierarchy3"/>
    <dgm:cxn modelId="{E65BD61D-6EAC-458C-8CD7-A973ABA34496}" type="presOf" srcId="{DEAF518E-C72E-4065-AC52-7F0D57F2EE66}" destId="{04D5AF39-BF65-4A45-AE9F-2BA110F93382}" srcOrd="0" destOrd="0" presId="urn:microsoft.com/office/officeart/2005/8/layout/hierarchy3"/>
    <dgm:cxn modelId="{7DE18F2C-25D3-4D24-882C-2EDE9E511FF1}" type="presOf" srcId="{D052AFE5-72E2-414A-AABB-74C660759989}" destId="{12D3F1EA-4CF4-4E57-A8BB-D5AF7FAD733D}" srcOrd="0" destOrd="0" presId="urn:microsoft.com/office/officeart/2005/8/layout/hierarchy3"/>
    <dgm:cxn modelId="{84AC513E-B961-4252-BC35-1B88F648BAAE}" srcId="{DEAF518E-C72E-4065-AC52-7F0D57F2EE66}" destId="{E3F71AED-E128-4746-81CE-CC0624D3D88E}" srcOrd="1" destOrd="0" parTransId="{4B76215D-7566-4AEC-B888-9AC3AA4284F8}" sibTransId="{D9A1113B-18F9-4644-84A9-0559AE645FE2}"/>
    <dgm:cxn modelId="{22877F46-9B53-441D-A0E2-E9C502FE955D}" type="presOf" srcId="{DEAF518E-C72E-4065-AC52-7F0D57F2EE66}" destId="{40268E3C-4D47-4459-9678-1E2A20D4F804}" srcOrd="1" destOrd="0" presId="urn:microsoft.com/office/officeart/2005/8/layout/hierarchy3"/>
    <dgm:cxn modelId="{46BBB685-051B-4226-BB02-33F17FD8C4AD}" type="presOf" srcId="{E3F71AED-E128-4746-81CE-CC0624D3D88E}" destId="{AD564086-7C51-48C1-8933-E6AFA1018801}" srcOrd="0" destOrd="0" presId="urn:microsoft.com/office/officeart/2005/8/layout/hierarchy3"/>
    <dgm:cxn modelId="{5BDF7698-98F0-4120-BD21-ECBF91A9E55C}" srcId="{D052AFE5-72E2-414A-AABB-74C660759989}" destId="{DEAF518E-C72E-4065-AC52-7F0D57F2EE66}" srcOrd="0" destOrd="0" parTransId="{5150F976-05F5-4B73-9788-43F42FB31769}" sibTransId="{CA6720C9-C129-417F-A9DF-19C143655427}"/>
    <dgm:cxn modelId="{0BE6B0D2-42B8-46C6-806A-E9D89A77A15C}" srcId="{DEAF518E-C72E-4065-AC52-7F0D57F2EE66}" destId="{5396FC17-95E4-4648-BE89-9D3505BF5699}" srcOrd="0" destOrd="0" parTransId="{B87EFD22-4274-4BD4-BEEA-3AF576017C37}" sibTransId="{49B6EE74-1C34-4A7C-860F-78CCDBDF0CEC}"/>
    <dgm:cxn modelId="{C41D54F1-5EF0-4C11-9488-F5DD154D3E0D}" type="presOf" srcId="{B87EFD22-4274-4BD4-BEEA-3AF576017C37}" destId="{CE53FFDF-FA0D-465F-8087-04046896E9BC}" srcOrd="0" destOrd="0" presId="urn:microsoft.com/office/officeart/2005/8/layout/hierarchy3"/>
    <dgm:cxn modelId="{BD0237FA-17AA-4BAE-92B1-CFD853BC0236}" type="presOf" srcId="{4B76215D-7566-4AEC-B888-9AC3AA4284F8}" destId="{333DB202-5099-4841-958D-19C5A0E874B9}" srcOrd="0" destOrd="0" presId="urn:microsoft.com/office/officeart/2005/8/layout/hierarchy3"/>
    <dgm:cxn modelId="{135D39D1-2FA8-48C3-93EB-FC9D7C890B6C}" type="presParOf" srcId="{12D3F1EA-4CF4-4E57-A8BB-D5AF7FAD733D}" destId="{77F35BC1-0F95-4245-8D5B-4698DE32A41F}" srcOrd="0" destOrd="0" presId="urn:microsoft.com/office/officeart/2005/8/layout/hierarchy3"/>
    <dgm:cxn modelId="{9CAE04FD-C718-4C72-B6A4-FECE4EE49950}" type="presParOf" srcId="{77F35BC1-0F95-4245-8D5B-4698DE32A41F}" destId="{D3FA708F-C7F9-4783-AA9C-04C1F440FA8B}" srcOrd="0" destOrd="0" presId="urn:microsoft.com/office/officeart/2005/8/layout/hierarchy3"/>
    <dgm:cxn modelId="{E835195F-ADEA-4F81-975F-5B4DD9366836}" type="presParOf" srcId="{D3FA708F-C7F9-4783-AA9C-04C1F440FA8B}" destId="{04D5AF39-BF65-4A45-AE9F-2BA110F93382}" srcOrd="0" destOrd="0" presId="urn:microsoft.com/office/officeart/2005/8/layout/hierarchy3"/>
    <dgm:cxn modelId="{DD912B9A-52D1-4054-8C69-9A732C2224AB}" type="presParOf" srcId="{D3FA708F-C7F9-4783-AA9C-04C1F440FA8B}" destId="{40268E3C-4D47-4459-9678-1E2A20D4F804}" srcOrd="1" destOrd="0" presId="urn:microsoft.com/office/officeart/2005/8/layout/hierarchy3"/>
    <dgm:cxn modelId="{D314F24C-22F1-470B-BD8E-EE9D2C3CDA1C}" type="presParOf" srcId="{77F35BC1-0F95-4245-8D5B-4698DE32A41F}" destId="{88858C94-0F0C-4D2D-89B3-DEC3AC0A3778}" srcOrd="1" destOrd="0" presId="urn:microsoft.com/office/officeart/2005/8/layout/hierarchy3"/>
    <dgm:cxn modelId="{0345A49B-D988-44D5-9310-C2C54E4B4F32}" type="presParOf" srcId="{88858C94-0F0C-4D2D-89B3-DEC3AC0A3778}" destId="{CE53FFDF-FA0D-465F-8087-04046896E9BC}" srcOrd="0" destOrd="0" presId="urn:microsoft.com/office/officeart/2005/8/layout/hierarchy3"/>
    <dgm:cxn modelId="{05C97AD9-75FD-4B77-87C1-0B2512290E24}" type="presParOf" srcId="{88858C94-0F0C-4D2D-89B3-DEC3AC0A3778}" destId="{242FEB07-56E9-43EE-933F-B25432EE8033}" srcOrd="1" destOrd="0" presId="urn:microsoft.com/office/officeart/2005/8/layout/hierarchy3"/>
    <dgm:cxn modelId="{680B0228-5F62-42CB-916A-CD6B214ABEF5}" type="presParOf" srcId="{88858C94-0F0C-4D2D-89B3-DEC3AC0A3778}" destId="{333DB202-5099-4841-958D-19C5A0E874B9}" srcOrd="2" destOrd="0" presId="urn:microsoft.com/office/officeart/2005/8/layout/hierarchy3"/>
    <dgm:cxn modelId="{F5929ACF-781E-403E-AABD-37A6630EB976}" type="presParOf" srcId="{88858C94-0F0C-4D2D-89B3-DEC3AC0A3778}" destId="{AD564086-7C51-48C1-8933-E6AFA101880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EFEF7-429B-4202-980F-FEA162EDDD11}">
      <dsp:nvSpPr>
        <dsp:cNvPr id="0" name=""/>
        <dsp:cNvSpPr/>
      </dsp:nvSpPr>
      <dsp:spPr>
        <a:xfrm>
          <a:off x="2738922" y="906"/>
          <a:ext cx="1073177" cy="10731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 dirty="0"/>
            <a:t>Simulator</a:t>
          </a:r>
        </a:p>
      </dsp:txBody>
      <dsp:txXfrm>
        <a:off x="2896085" y="158069"/>
        <a:ext cx="758851" cy="758851"/>
      </dsp:txXfrm>
    </dsp:sp>
    <dsp:sp modelId="{3C4FF69A-DE52-4A02-A33F-AEB05160C668}">
      <dsp:nvSpPr>
        <dsp:cNvPr id="0" name=""/>
        <dsp:cNvSpPr/>
      </dsp:nvSpPr>
      <dsp:spPr>
        <a:xfrm rot="2160000">
          <a:off x="3778291" y="825486"/>
          <a:ext cx="285735" cy="36219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786477" y="872733"/>
        <a:ext cx="200015" cy="217319"/>
      </dsp:txXfrm>
    </dsp:sp>
    <dsp:sp modelId="{E4D4DBFF-6A7F-447F-A128-D62D62FDC934}">
      <dsp:nvSpPr>
        <dsp:cNvPr id="0" name=""/>
        <dsp:cNvSpPr/>
      </dsp:nvSpPr>
      <dsp:spPr>
        <a:xfrm>
          <a:off x="4043302" y="948593"/>
          <a:ext cx="1073177" cy="10731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 dirty="0"/>
            <a:t>Window Policy:</a:t>
          </a:r>
          <a:br>
            <a:rPr lang="en-US" sz="1100" kern="1200" dirty="0"/>
          </a:br>
          <a:r>
            <a:rPr lang="en-US" sz="1100" kern="1200" dirty="0"/>
            <a:t>Adaptive/</a:t>
          </a:r>
          <a:br>
            <a:rPr lang="en-US" sz="1100" kern="1200" dirty="0"/>
          </a:br>
          <a:r>
            <a:rPr lang="en-US" sz="1100" kern="1200" dirty="0"/>
            <a:t>sketch</a:t>
          </a:r>
        </a:p>
      </dsp:txBody>
      <dsp:txXfrm>
        <a:off x="4200465" y="1105756"/>
        <a:ext cx="758851" cy="758851"/>
      </dsp:txXfrm>
    </dsp:sp>
    <dsp:sp modelId="{CD0CBBB4-7928-40DB-9E82-1ACA2A76BCF3}">
      <dsp:nvSpPr>
        <dsp:cNvPr id="0" name=""/>
        <dsp:cNvSpPr/>
      </dsp:nvSpPr>
      <dsp:spPr>
        <a:xfrm rot="6480000">
          <a:off x="4190407" y="2063087"/>
          <a:ext cx="285735" cy="36219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4246511" y="2094764"/>
        <a:ext cx="200015" cy="217319"/>
      </dsp:txXfrm>
    </dsp:sp>
    <dsp:sp modelId="{61E47BFA-1085-4456-BEFA-07F35BE0B05C}">
      <dsp:nvSpPr>
        <dsp:cNvPr id="0" name=""/>
        <dsp:cNvSpPr/>
      </dsp:nvSpPr>
      <dsp:spPr>
        <a:xfrm>
          <a:off x="3545073" y="2481983"/>
          <a:ext cx="1073177" cy="10731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Sketch Type / adaptive algorithm</a:t>
          </a:r>
        </a:p>
      </dsp:txBody>
      <dsp:txXfrm>
        <a:off x="3702236" y="2639146"/>
        <a:ext cx="758851" cy="758851"/>
      </dsp:txXfrm>
    </dsp:sp>
    <dsp:sp modelId="{0AD7214F-C7CE-40FE-B8D7-E899E5E24AA7}">
      <dsp:nvSpPr>
        <dsp:cNvPr id="0" name=""/>
        <dsp:cNvSpPr/>
      </dsp:nvSpPr>
      <dsp:spPr>
        <a:xfrm rot="10800000">
          <a:off x="3140730" y="2837473"/>
          <a:ext cx="285735" cy="36219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3226450" y="2909912"/>
        <a:ext cx="200015" cy="217319"/>
      </dsp:txXfrm>
    </dsp:sp>
    <dsp:sp modelId="{5885A9B3-E273-49AD-B119-F7937C896BD6}">
      <dsp:nvSpPr>
        <dsp:cNvPr id="0" name=""/>
        <dsp:cNvSpPr/>
      </dsp:nvSpPr>
      <dsp:spPr>
        <a:xfrm>
          <a:off x="1932771" y="2481983"/>
          <a:ext cx="1073177" cy="10731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none" kern="1200" dirty="0"/>
            <a:t>Update the states</a:t>
          </a:r>
        </a:p>
      </dsp:txBody>
      <dsp:txXfrm>
        <a:off x="2089934" y="2639146"/>
        <a:ext cx="758851" cy="758851"/>
      </dsp:txXfrm>
    </dsp:sp>
    <dsp:sp modelId="{98615F96-E279-4E1E-9DD3-89E6C7630AE4}">
      <dsp:nvSpPr>
        <dsp:cNvPr id="0" name=""/>
        <dsp:cNvSpPr/>
      </dsp:nvSpPr>
      <dsp:spPr>
        <a:xfrm rot="15120000">
          <a:off x="2079877" y="2078469"/>
          <a:ext cx="285735" cy="36219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135981" y="2191670"/>
        <a:ext cx="200015" cy="217319"/>
      </dsp:txXfrm>
    </dsp:sp>
    <dsp:sp modelId="{5A963C0C-4E5E-43D4-B4F0-A642E848416C}">
      <dsp:nvSpPr>
        <dsp:cNvPr id="0" name=""/>
        <dsp:cNvSpPr/>
      </dsp:nvSpPr>
      <dsp:spPr>
        <a:xfrm>
          <a:off x="1434543" y="948593"/>
          <a:ext cx="1073177" cy="10731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 dirty="0"/>
            <a:t>Admit / Evict </a:t>
          </a:r>
          <a:r>
            <a:rPr lang="en-US" sz="1100" kern="1200" dirty="0"/>
            <a:t>victim</a:t>
          </a:r>
        </a:p>
      </dsp:txBody>
      <dsp:txXfrm>
        <a:off x="1591706" y="1105756"/>
        <a:ext cx="758851" cy="758851"/>
      </dsp:txXfrm>
    </dsp:sp>
    <dsp:sp modelId="{8C01867D-5FD5-45DB-A759-7D37D098E546}">
      <dsp:nvSpPr>
        <dsp:cNvPr id="0" name=""/>
        <dsp:cNvSpPr/>
      </dsp:nvSpPr>
      <dsp:spPr>
        <a:xfrm rot="19440000">
          <a:off x="2473911" y="834993"/>
          <a:ext cx="285735" cy="36219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482097" y="932624"/>
        <a:ext cx="200015" cy="2173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97133-E10B-4CB3-B8F3-C7C3D274861B}">
      <dsp:nvSpPr>
        <dsp:cNvPr id="0" name=""/>
        <dsp:cNvSpPr/>
      </dsp:nvSpPr>
      <dsp:spPr>
        <a:xfrm>
          <a:off x="2132948" y="922830"/>
          <a:ext cx="1424370" cy="396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649"/>
              </a:lnTo>
              <a:lnTo>
                <a:pt x="1424370" y="284649"/>
              </a:lnTo>
              <a:lnTo>
                <a:pt x="1424370" y="39657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787F7-7A05-4503-BC4A-7A2FA768125C}">
      <dsp:nvSpPr>
        <dsp:cNvPr id="0" name=""/>
        <dsp:cNvSpPr/>
      </dsp:nvSpPr>
      <dsp:spPr>
        <a:xfrm>
          <a:off x="2034975" y="2086574"/>
          <a:ext cx="91440" cy="3513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36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5A5F9-484A-4545-B98F-D1BBB5D71E9C}">
      <dsp:nvSpPr>
        <dsp:cNvPr id="0" name=""/>
        <dsp:cNvSpPr/>
      </dsp:nvSpPr>
      <dsp:spPr>
        <a:xfrm>
          <a:off x="2034975" y="922830"/>
          <a:ext cx="91440" cy="396570"/>
        </a:xfrm>
        <a:custGeom>
          <a:avLst/>
          <a:gdLst/>
          <a:ahLst/>
          <a:cxnLst/>
          <a:rect l="0" t="0" r="0" b="0"/>
          <a:pathLst>
            <a:path>
              <a:moveTo>
                <a:pt x="97972" y="0"/>
              </a:moveTo>
              <a:lnTo>
                <a:pt x="97972" y="284649"/>
              </a:lnTo>
              <a:lnTo>
                <a:pt x="45720" y="284649"/>
              </a:lnTo>
              <a:lnTo>
                <a:pt x="45720" y="39657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68E0A-F7B0-4805-95BE-276B2A67AB40}">
      <dsp:nvSpPr>
        <dsp:cNvPr id="0" name=""/>
        <dsp:cNvSpPr/>
      </dsp:nvSpPr>
      <dsp:spPr>
        <a:xfrm>
          <a:off x="558352" y="2086574"/>
          <a:ext cx="91440" cy="3513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36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2A37F-00A2-4806-8594-AE42B54E4085}">
      <dsp:nvSpPr>
        <dsp:cNvPr id="0" name=""/>
        <dsp:cNvSpPr/>
      </dsp:nvSpPr>
      <dsp:spPr>
        <a:xfrm>
          <a:off x="604072" y="922830"/>
          <a:ext cx="1528875" cy="396570"/>
        </a:xfrm>
        <a:custGeom>
          <a:avLst/>
          <a:gdLst/>
          <a:ahLst/>
          <a:cxnLst/>
          <a:rect l="0" t="0" r="0" b="0"/>
          <a:pathLst>
            <a:path>
              <a:moveTo>
                <a:pt x="1528875" y="0"/>
              </a:moveTo>
              <a:lnTo>
                <a:pt x="1528875" y="284649"/>
              </a:lnTo>
              <a:lnTo>
                <a:pt x="0" y="284649"/>
              </a:lnTo>
              <a:lnTo>
                <a:pt x="0" y="39657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F13DC9-C228-4D24-B395-D02223D2F39A}">
      <dsp:nvSpPr>
        <dsp:cNvPr id="0" name=""/>
        <dsp:cNvSpPr/>
      </dsp:nvSpPr>
      <dsp:spPr>
        <a:xfrm>
          <a:off x="1528875" y="155657"/>
          <a:ext cx="1208145" cy="767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657436-80B2-4C2A-9921-6E13FD1BFC4D}">
      <dsp:nvSpPr>
        <dsp:cNvPr id="0" name=""/>
        <dsp:cNvSpPr/>
      </dsp:nvSpPr>
      <dsp:spPr>
        <a:xfrm>
          <a:off x="1663113" y="283184"/>
          <a:ext cx="1208145" cy="767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Simulator</a:t>
          </a:r>
        </a:p>
      </dsp:txBody>
      <dsp:txXfrm>
        <a:off x="1685583" y="305654"/>
        <a:ext cx="1163205" cy="722232"/>
      </dsp:txXfrm>
    </dsp:sp>
    <dsp:sp modelId="{A9AF8AC4-4CD0-43ED-A12A-B649371401F6}">
      <dsp:nvSpPr>
        <dsp:cNvPr id="0" name=""/>
        <dsp:cNvSpPr/>
      </dsp:nvSpPr>
      <dsp:spPr>
        <a:xfrm>
          <a:off x="0" y="1319401"/>
          <a:ext cx="1208145" cy="767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4A01B0F-921B-4ADE-8933-8B3394F13DBE}">
      <dsp:nvSpPr>
        <dsp:cNvPr id="0" name=""/>
        <dsp:cNvSpPr/>
      </dsp:nvSpPr>
      <dsp:spPr>
        <a:xfrm>
          <a:off x="134238" y="1446927"/>
          <a:ext cx="1208145" cy="767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u="sng" kern="1200" dirty="0" err="1"/>
            <a:t>hillClimberWindow</a:t>
          </a:r>
          <a:endParaRPr lang="en-US" sz="900" b="1" u="sng" kern="1200" dirty="0"/>
        </a:p>
      </dsp:txBody>
      <dsp:txXfrm>
        <a:off x="156708" y="1469397"/>
        <a:ext cx="1163205" cy="722232"/>
      </dsp:txXfrm>
    </dsp:sp>
    <dsp:sp modelId="{42A733CF-2499-4AA2-AD9A-5F42445E0605}">
      <dsp:nvSpPr>
        <dsp:cNvPr id="0" name=""/>
        <dsp:cNvSpPr/>
      </dsp:nvSpPr>
      <dsp:spPr>
        <a:xfrm>
          <a:off x="0" y="2437943"/>
          <a:ext cx="1208145" cy="767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E9E686B-0FAF-4BB3-9012-4A6E95DF7A62}">
      <dsp:nvSpPr>
        <dsp:cNvPr id="0" name=""/>
        <dsp:cNvSpPr/>
      </dsp:nvSpPr>
      <dsp:spPr>
        <a:xfrm>
          <a:off x="134238" y="2565469"/>
          <a:ext cx="1208145" cy="767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TinyLFU</a:t>
          </a:r>
        </a:p>
      </dsp:txBody>
      <dsp:txXfrm>
        <a:off x="156708" y="2587939"/>
        <a:ext cx="1163205" cy="722232"/>
      </dsp:txXfrm>
    </dsp:sp>
    <dsp:sp modelId="{056E9EFE-CF13-417C-A0EC-382515A97948}">
      <dsp:nvSpPr>
        <dsp:cNvPr id="0" name=""/>
        <dsp:cNvSpPr/>
      </dsp:nvSpPr>
      <dsp:spPr>
        <a:xfrm>
          <a:off x="1476622" y="1319401"/>
          <a:ext cx="1208145" cy="767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ACCBD5-A150-459A-BBE4-DB4D5F288F51}">
      <dsp:nvSpPr>
        <dsp:cNvPr id="0" name=""/>
        <dsp:cNvSpPr/>
      </dsp:nvSpPr>
      <dsp:spPr>
        <a:xfrm>
          <a:off x="1610861" y="1446927"/>
          <a:ext cx="1208145" cy="767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u="sng" kern="1200" dirty="0" err="1"/>
            <a:t>WindowTinyLFU</a:t>
          </a:r>
          <a:r>
            <a:rPr lang="en-US" sz="900" kern="1200" dirty="0"/>
            <a:t> </a:t>
          </a:r>
        </a:p>
      </dsp:txBody>
      <dsp:txXfrm>
        <a:off x="1633331" y="1469397"/>
        <a:ext cx="1163205" cy="722232"/>
      </dsp:txXfrm>
    </dsp:sp>
    <dsp:sp modelId="{7CD149F9-40B5-4F79-B4C7-4CD9B5BA7B3C}">
      <dsp:nvSpPr>
        <dsp:cNvPr id="0" name=""/>
        <dsp:cNvSpPr/>
      </dsp:nvSpPr>
      <dsp:spPr>
        <a:xfrm>
          <a:off x="1476622" y="2437943"/>
          <a:ext cx="1208145" cy="767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8A81F1-1CD5-499B-BF14-25B6D4C4D618}">
      <dsp:nvSpPr>
        <dsp:cNvPr id="0" name=""/>
        <dsp:cNvSpPr/>
      </dsp:nvSpPr>
      <dsp:spPr>
        <a:xfrm>
          <a:off x="1610861" y="2565469"/>
          <a:ext cx="1208145" cy="767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TinyLFU</a:t>
          </a:r>
        </a:p>
      </dsp:txBody>
      <dsp:txXfrm>
        <a:off x="1633331" y="2587939"/>
        <a:ext cx="1163205" cy="722232"/>
      </dsp:txXfrm>
    </dsp:sp>
    <dsp:sp modelId="{0919646A-31F4-4007-BB88-E1041C00A176}">
      <dsp:nvSpPr>
        <dsp:cNvPr id="0" name=""/>
        <dsp:cNvSpPr/>
      </dsp:nvSpPr>
      <dsp:spPr>
        <a:xfrm>
          <a:off x="2953245" y="1319401"/>
          <a:ext cx="1208145" cy="767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9D9116-60D9-4359-A2F5-62D17C7F1028}">
      <dsp:nvSpPr>
        <dsp:cNvPr id="0" name=""/>
        <dsp:cNvSpPr/>
      </dsp:nvSpPr>
      <dsp:spPr>
        <a:xfrm>
          <a:off x="3087484" y="1446927"/>
          <a:ext cx="1208145" cy="767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u="sng" kern="1200" dirty="0" err="1"/>
            <a:t>TinyCachePolicy</a:t>
          </a:r>
          <a:endParaRPr lang="en-US" sz="900" b="1" u="sng" kern="1200" dirty="0"/>
        </a:p>
      </dsp:txBody>
      <dsp:txXfrm>
        <a:off x="3109954" y="1469397"/>
        <a:ext cx="1163205" cy="722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D30E5-3EDE-4B5D-8817-2032FC7E3414}">
      <dsp:nvSpPr>
        <dsp:cNvPr id="0" name=""/>
        <dsp:cNvSpPr/>
      </dsp:nvSpPr>
      <dsp:spPr>
        <a:xfrm>
          <a:off x="5956046" y="694618"/>
          <a:ext cx="3230569" cy="18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45"/>
              </a:lnTo>
              <a:lnTo>
                <a:pt x="3230569" y="93245"/>
              </a:lnTo>
              <a:lnTo>
                <a:pt x="3230569" y="18502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E8906-9452-4F11-85F4-68932E4CBFE5}">
      <dsp:nvSpPr>
        <dsp:cNvPr id="0" name=""/>
        <dsp:cNvSpPr/>
      </dsp:nvSpPr>
      <dsp:spPr>
        <a:xfrm>
          <a:off x="5956046" y="694618"/>
          <a:ext cx="1615284" cy="18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45"/>
              </a:lnTo>
              <a:lnTo>
                <a:pt x="1615284" y="93245"/>
              </a:lnTo>
              <a:lnTo>
                <a:pt x="1615284" y="18502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743EF5-F62F-4717-B4FA-7780D35ECB93}">
      <dsp:nvSpPr>
        <dsp:cNvPr id="0" name=""/>
        <dsp:cNvSpPr/>
      </dsp:nvSpPr>
      <dsp:spPr>
        <a:xfrm>
          <a:off x="5910326" y="694618"/>
          <a:ext cx="91440" cy="1850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02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D2883-73C8-4E19-A864-A1C7D2D46100}">
      <dsp:nvSpPr>
        <dsp:cNvPr id="0" name=""/>
        <dsp:cNvSpPr/>
      </dsp:nvSpPr>
      <dsp:spPr>
        <a:xfrm>
          <a:off x="4340761" y="694618"/>
          <a:ext cx="1615284" cy="185023"/>
        </a:xfrm>
        <a:custGeom>
          <a:avLst/>
          <a:gdLst/>
          <a:ahLst/>
          <a:cxnLst/>
          <a:rect l="0" t="0" r="0" b="0"/>
          <a:pathLst>
            <a:path>
              <a:moveTo>
                <a:pt x="1615284" y="0"/>
              </a:moveTo>
              <a:lnTo>
                <a:pt x="1615284" y="93245"/>
              </a:lnTo>
              <a:lnTo>
                <a:pt x="0" y="93245"/>
              </a:lnTo>
              <a:lnTo>
                <a:pt x="0" y="18502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973B4-5B02-4E65-84CB-35D0D347FD45}">
      <dsp:nvSpPr>
        <dsp:cNvPr id="0" name=""/>
        <dsp:cNvSpPr/>
      </dsp:nvSpPr>
      <dsp:spPr>
        <a:xfrm>
          <a:off x="2725476" y="1467017"/>
          <a:ext cx="2422927" cy="18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45"/>
              </a:lnTo>
              <a:lnTo>
                <a:pt x="2422927" y="93245"/>
              </a:lnTo>
              <a:lnTo>
                <a:pt x="2422927" y="18502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E757A-605E-4F5F-8F5A-DC6CB67D5514}">
      <dsp:nvSpPr>
        <dsp:cNvPr id="0" name=""/>
        <dsp:cNvSpPr/>
      </dsp:nvSpPr>
      <dsp:spPr>
        <a:xfrm>
          <a:off x="2725476" y="1467017"/>
          <a:ext cx="807642" cy="18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45"/>
              </a:lnTo>
              <a:lnTo>
                <a:pt x="807642" y="93245"/>
              </a:lnTo>
              <a:lnTo>
                <a:pt x="807642" y="18502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A6396-6DED-4A43-83D3-EEAFEEEDEAEC}">
      <dsp:nvSpPr>
        <dsp:cNvPr id="0" name=""/>
        <dsp:cNvSpPr/>
      </dsp:nvSpPr>
      <dsp:spPr>
        <a:xfrm>
          <a:off x="1917834" y="1467017"/>
          <a:ext cx="807642" cy="185023"/>
        </a:xfrm>
        <a:custGeom>
          <a:avLst/>
          <a:gdLst/>
          <a:ahLst/>
          <a:cxnLst/>
          <a:rect l="0" t="0" r="0" b="0"/>
          <a:pathLst>
            <a:path>
              <a:moveTo>
                <a:pt x="807642" y="0"/>
              </a:moveTo>
              <a:lnTo>
                <a:pt x="807642" y="93245"/>
              </a:lnTo>
              <a:lnTo>
                <a:pt x="0" y="93245"/>
              </a:lnTo>
              <a:lnTo>
                <a:pt x="0" y="18502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D3A92-28B8-44A4-9DEE-AB4689F33AD9}">
      <dsp:nvSpPr>
        <dsp:cNvPr id="0" name=""/>
        <dsp:cNvSpPr/>
      </dsp:nvSpPr>
      <dsp:spPr>
        <a:xfrm>
          <a:off x="302549" y="1467017"/>
          <a:ext cx="2422927" cy="185023"/>
        </a:xfrm>
        <a:custGeom>
          <a:avLst/>
          <a:gdLst/>
          <a:ahLst/>
          <a:cxnLst/>
          <a:rect l="0" t="0" r="0" b="0"/>
          <a:pathLst>
            <a:path>
              <a:moveTo>
                <a:pt x="2422927" y="0"/>
              </a:moveTo>
              <a:lnTo>
                <a:pt x="2422927" y="93245"/>
              </a:lnTo>
              <a:lnTo>
                <a:pt x="0" y="93245"/>
              </a:lnTo>
              <a:lnTo>
                <a:pt x="0" y="18502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363025-9B14-4DCB-8375-353A0C25272A}">
      <dsp:nvSpPr>
        <dsp:cNvPr id="0" name=""/>
        <dsp:cNvSpPr/>
      </dsp:nvSpPr>
      <dsp:spPr>
        <a:xfrm>
          <a:off x="2725476" y="694618"/>
          <a:ext cx="3230569" cy="185023"/>
        </a:xfrm>
        <a:custGeom>
          <a:avLst/>
          <a:gdLst/>
          <a:ahLst/>
          <a:cxnLst/>
          <a:rect l="0" t="0" r="0" b="0"/>
          <a:pathLst>
            <a:path>
              <a:moveTo>
                <a:pt x="3230569" y="0"/>
              </a:moveTo>
              <a:lnTo>
                <a:pt x="3230569" y="93245"/>
              </a:lnTo>
              <a:lnTo>
                <a:pt x="0" y="93245"/>
              </a:lnTo>
              <a:lnTo>
                <a:pt x="0" y="18502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23818-7954-4573-AD90-8D3BB78BD23E}">
      <dsp:nvSpPr>
        <dsp:cNvPr id="0" name=""/>
        <dsp:cNvSpPr/>
      </dsp:nvSpPr>
      <dsp:spPr>
        <a:xfrm>
          <a:off x="5662358" y="107241"/>
          <a:ext cx="587376" cy="5873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95CD5B-4CEE-4CE8-8120-361CEB79CDDC}">
      <dsp:nvSpPr>
        <dsp:cNvPr id="0" name=""/>
        <dsp:cNvSpPr/>
      </dsp:nvSpPr>
      <dsp:spPr>
        <a:xfrm>
          <a:off x="6249734" y="105773"/>
          <a:ext cx="881064" cy="587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TinyLFU</a:t>
          </a:r>
        </a:p>
      </dsp:txBody>
      <dsp:txXfrm>
        <a:off x="6249734" y="105773"/>
        <a:ext cx="881064" cy="587376"/>
      </dsp:txXfrm>
    </dsp:sp>
    <dsp:sp modelId="{F59FEDEA-AFD5-451F-B82F-FE7C78133014}">
      <dsp:nvSpPr>
        <dsp:cNvPr id="0" name=""/>
        <dsp:cNvSpPr/>
      </dsp:nvSpPr>
      <dsp:spPr>
        <a:xfrm>
          <a:off x="2431788" y="879641"/>
          <a:ext cx="587376" cy="5873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A8C4208-3FE8-4510-96EC-5B76AD359169}">
      <dsp:nvSpPr>
        <dsp:cNvPr id="0" name=""/>
        <dsp:cNvSpPr/>
      </dsp:nvSpPr>
      <dsp:spPr>
        <a:xfrm>
          <a:off x="3019164" y="878173"/>
          <a:ext cx="881064" cy="587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Count-min-4</a:t>
          </a:r>
        </a:p>
      </dsp:txBody>
      <dsp:txXfrm>
        <a:off x="3019164" y="878173"/>
        <a:ext cx="881064" cy="587376"/>
      </dsp:txXfrm>
    </dsp:sp>
    <dsp:sp modelId="{EB9C1EA5-D3B3-4886-9838-6012A1F22AE3}">
      <dsp:nvSpPr>
        <dsp:cNvPr id="0" name=""/>
        <dsp:cNvSpPr/>
      </dsp:nvSpPr>
      <dsp:spPr>
        <a:xfrm>
          <a:off x="8861" y="1652041"/>
          <a:ext cx="587376" cy="5873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9BFC663-66BC-43B2-B70D-7E9F9B41CBA6}">
      <dsp:nvSpPr>
        <dsp:cNvPr id="0" name=""/>
        <dsp:cNvSpPr/>
      </dsp:nvSpPr>
      <dsp:spPr>
        <a:xfrm>
          <a:off x="596237" y="1650572"/>
          <a:ext cx="881064" cy="587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Climber</a:t>
          </a:r>
        </a:p>
      </dsp:txBody>
      <dsp:txXfrm>
        <a:off x="596237" y="1650572"/>
        <a:ext cx="881064" cy="587376"/>
      </dsp:txXfrm>
    </dsp:sp>
    <dsp:sp modelId="{AB6C2295-0DB9-492B-A9D4-2FBACED328ED}">
      <dsp:nvSpPr>
        <dsp:cNvPr id="0" name=""/>
        <dsp:cNvSpPr/>
      </dsp:nvSpPr>
      <dsp:spPr>
        <a:xfrm>
          <a:off x="1624146" y="1652041"/>
          <a:ext cx="587376" cy="5873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37005C2-03D8-42F4-9617-B4181E6A1C1D}">
      <dsp:nvSpPr>
        <dsp:cNvPr id="0" name=""/>
        <dsp:cNvSpPr/>
      </dsp:nvSpPr>
      <dsp:spPr>
        <a:xfrm>
          <a:off x="2211522" y="1650572"/>
          <a:ext cx="881064" cy="587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Periodic</a:t>
          </a:r>
        </a:p>
      </dsp:txBody>
      <dsp:txXfrm>
        <a:off x="2211522" y="1650572"/>
        <a:ext cx="881064" cy="587376"/>
      </dsp:txXfrm>
    </dsp:sp>
    <dsp:sp modelId="{0324E210-E252-4BC8-AAB6-C548AE64A235}">
      <dsp:nvSpPr>
        <dsp:cNvPr id="0" name=""/>
        <dsp:cNvSpPr/>
      </dsp:nvSpPr>
      <dsp:spPr>
        <a:xfrm>
          <a:off x="3239430" y="1652041"/>
          <a:ext cx="587376" cy="5873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CD0368-4810-44A6-8EC8-2676B8525AE9}">
      <dsp:nvSpPr>
        <dsp:cNvPr id="0" name=""/>
        <dsp:cNvSpPr/>
      </dsp:nvSpPr>
      <dsp:spPr>
        <a:xfrm>
          <a:off x="3826807" y="1650572"/>
          <a:ext cx="881064" cy="587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u="sng" kern="1200" dirty="0">
              <a:solidFill>
                <a:srgbClr val="FFFFFF"/>
              </a:solidFill>
              <a:latin typeface="Tw Cen MT" panose="020B0602020104020603" pitchFamily="34" charset="0"/>
            </a:rPr>
            <a:t>Incremental</a:t>
          </a:r>
          <a:endParaRPr lang="en-US" sz="900" kern="1200" dirty="0"/>
        </a:p>
      </dsp:txBody>
      <dsp:txXfrm>
        <a:off x="3826807" y="1650572"/>
        <a:ext cx="881064" cy="587376"/>
      </dsp:txXfrm>
    </dsp:sp>
    <dsp:sp modelId="{97BC76DD-5866-40A3-9A76-7EDBDD711283}">
      <dsp:nvSpPr>
        <dsp:cNvPr id="0" name=""/>
        <dsp:cNvSpPr/>
      </dsp:nvSpPr>
      <dsp:spPr>
        <a:xfrm>
          <a:off x="4854715" y="1652041"/>
          <a:ext cx="587376" cy="5873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53FEF0-DC14-4ADC-9559-DD15C353BFEB}">
      <dsp:nvSpPr>
        <dsp:cNvPr id="0" name=""/>
        <dsp:cNvSpPr/>
      </dsp:nvSpPr>
      <dsp:spPr>
        <a:xfrm>
          <a:off x="5442092" y="1650572"/>
          <a:ext cx="881064" cy="587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u="sng" kern="1200" dirty="0" err="1">
              <a:solidFill>
                <a:srgbClr val="FFFFFF"/>
              </a:solidFill>
              <a:latin typeface="Tw Cen MT" panose="020B0602020104020603" pitchFamily="34" charset="0"/>
            </a:rPr>
            <a:t>IndicatorReset</a:t>
          </a:r>
          <a:endParaRPr lang="en-US" sz="900" kern="1200" dirty="0"/>
        </a:p>
      </dsp:txBody>
      <dsp:txXfrm>
        <a:off x="5442092" y="1650572"/>
        <a:ext cx="881064" cy="587376"/>
      </dsp:txXfrm>
    </dsp:sp>
    <dsp:sp modelId="{11E5A29B-24F0-4DD7-BAF2-FE5911A9FF03}">
      <dsp:nvSpPr>
        <dsp:cNvPr id="0" name=""/>
        <dsp:cNvSpPr/>
      </dsp:nvSpPr>
      <dsp:spPr>
        <a:xfrm>
          <a:off x="4047073" y="879641"/>
          <a:ext cx="587376" cy="5873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1EDCC0-2AFE-429E-BE0B-1CBA3FD70710}">
      <dsp:nvSpPr>
        <dsp:cNvPr id="0" name=""/>
        <dsp:cNvSpPr/>
      </dsp:nvSpPr>
      <dsp:spPr>
        <a:xfrm>
          <a:off x="4634449" y="878173"/>
          <a:ext cx="881064" cy="587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countmin64</a:t>
          </a:r>
        </a:p>
      </dsp:txBody>
      <dsp:txXfrm>
        <a:off x="4634449" y="878173"/>
        <a:ext cx="881064" cy="587376"/>
      </dsp:txXfrm>
    </dsp:sp>
    <dsp:sp modelId="{7181A04A-0326-4A1E-8352-7A9D5F1079CE}">
      <dsp:nvSpPr>
        <dsp:cNvPr id="0" name=""/>
        <dsp:cNvSpPr/>
      </dsp:nvSpPr>
      <dsp:spPr>
        <a:xfrm>
          <a:off x="5662358" y="879641"/>
          <a:ext cx="587376" cy="5873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417765-CE7A-4EBD-8F9F-A5124E004245}">
      <dsp:nvSpPr>
        <dsp:cNvPr id="0" name=""/>
        <dsp:cNvSpPr/>
      </dsp:nvSpPr>
      <dsp:spPr>
        <a:xfrm>
          <a:off x="6249734" y="878173"/>
          <a:ext cx="881064" cy="587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perfecTable</a:t>
          </a:r>
          <a:endParaRPr lang="en-US" sz="900" kern="1200" dirty="0"/>
        </a:p>
      </dsp:txBody>
      <dsp:txXfrm>
        <a:off x="6249734" y="878173"/>
        <a:ext cx="881064" cy="587376"/>
      </dsp:txXfrm>
    </dsp:sp>
    <dsp:sp modelId="{779FB307-9103-453D-AA57-3DC2E3F2AA5B}">
      <dsp:nvSpPr>
        <dsp:cNvPr id="0" name=""/>
        <dsp:cNvSpPr/>
      </dsp:nvSpPr>
      <dsp:spPr>
        <a:xfrm>
          <a:off x="7277643" y="879641"/>
          <a:ext cx="587376" cy="5873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7FA1D4-1E95-4576-B4AF-1DF62EAC2711}">
      <dsp:nvSpPr>
        <dsp:cNvPr id="0" name=""/>
        <dsp:cNvSpPr/>
      </dsp:nvSpPr>
      <dsp:spPr>
        <a:xfrm>
          <a:off x="7865019" y="878173"/>
          <a:ext cx="881064" cy="587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RandomTable</a:t>
          </a:r>
          <a:endParaRPr lang="en-US" sz="900" kern="1200" dirty="0"/>
        </a:p>
      </dsp:txBody>
      <dsp:txXfrm>
        <a:off x="7865019" y="878173"/>
        <a:ext cx="881064" cy="587376"/>
      </dsp:txXfrm>
    </dsp:sp>
    <dsp:sp modelId="{E9213C1B-7B54-4C89-806E-7AA430A1BB45}">
      <dsp:nvSpPr>
        <dsp:cNvPr id="0" name=""/>
        <dsp:cNvSpPr/>
      </dsp:nvSpPr>
      <dsp:spPr>
        <a:xfrm>
          <a:off x="8892927" y="879641"/>
          <a:ext cx="587376" cy="5873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2BDDC4-91FF-4AFB-BD07-83C1A0EE9801}">
      <dsp:nvSpPr>
        <dsp:cNvPr id="0" name=""/>
        <dsp:cNvSpPr/>
      </dsp:nvSpPr>
      <dsp:spPr>
        <a:xfrm>
          <a:off x="9480304" y="878173"/>
          <a:ext cx="881064" cy="587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TinyTable</a:t>
          </a:r>
          <a:endParaRPr lang="en-US" sz="900" kern="1200" dirty="0"/>
        </a:p>
      </dsp:txBody>
      <dsp:txXfrm>
        <a:off x="9480304" y="878173"/>
        <a:ext cx="881064" cy="5873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5AF39-BF65-4A45-AE9F-2BA110F93382}">
      <dsp:nvSpPr>
        <dsp:cNvPr id="0" name=""/>
        <dsp:cNvSpPr/>
      </dsp:nvSpPr>
      <dsp:spPr>
        <a:xfrm>
          <a:off x="387032" y="782"/>
          <a:ext cx="1095374" cy="547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hillClimberWindow</a:t>
          </a:r>
          <a:r>
            <a:rPr lang="en-US" sz="900" kern="1200" dirty="0"/>
            <a:t> Policy</a:t>
          </a:r>
        </a:p>
      </dsp:txBody>
      <dsp:txXfrm>
        <a:off x="403073" y="16823"/>
        <a:ext cx="1063292" cy="515605"/>
      </dsp:txXfrm>
    </dsp:sp>
    <dsp:sp modelId="{CE53FFDF-FA0D-465F-8087-04046896E9BC}">
      <dsp:nvSpPr>
        <dsp:cNvPr id="0" name=""/>
        <dsp:cNvSpPr/>
      </dsp:nvSpPr>
      <dsp:spPr>
        <a:xfrm>
          <a:off x="496569" y="548470"/>
          <a:ext cx="109537" cy="410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765"/>
              </a:lnTo>
              <a:lnTo>
                <a:pt x="109537" y="4107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2FEB07-56E9-43EE-933F-B25432EE8033}">
      <dsp:nvSpPr>
        <dsp:cNvPr id="0" name=""/>
        <dsp:cNvSpPr/>
      </dsp:nvSpPr>
      <dsp:spPr>
        <a:xfrm>
          <a:off x="606107" y="685391"/>
          <a:ext cx="876299" cy="547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Gradient</a:t>
          </a:r>
        </a:p>
      </dsp:txBody>
      <dsp:txXfrm>
        <a:off x="622148" y="701432"/>
        <a:ext cx="844217" cy="515605"/>
      </dsp:txXfrm>
    </dsp:sp>
    <dsp:sp modelId="{333DB202-5099-4841-958D-19C5A0E874B9}">
      <dsp:nvSpPr>
        <dsp:cNvPr id="0" name=""/>
        <dsp:cNvSpPr/>
      </dsp:nvSpPr>
      <dsp:spPr>
        <a:xfrm>
          <a:off x="496569" y="548470"/>
          <a:ext cx="109537" cy="1095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5374"/>
              </a:lnTo>
              <a:lnTo>
                <a:pt x="109537" y="109537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64086-7C51-48C1-8933-E6AFA1018801}">
      <dsp:nvSpPr>
        <dsp:cNvPr id="0" name=""/>
        <dsp:cNvSpPr/>
      </dsp:nvSpPr>
      <dsp:spPr>
        <a:xfrm>
          <a:off x="606107" y="1370000"/>
          <a:ext cx="876299" cy="547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hill</a:t>
          </a:r>
        </a:p>
      </dsp:txBody>
      <dsp:txXfrm>
        <a:off x="622148" y="1386041"/>
        <a:ext cx="844217" cy="515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en-US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A19057D7-29C8-4098-AA5A-D5B5080A0273}" type="datetime1">
              <a:rPr lang="he-IL" smtClean="0"/>
              <a:t>ג'/חשון/תשפ"א</a:t>
            </a:fld>
            <a:endParaRPr 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97ACF5E7-ACB0-497B-A8C6-F2E617B4631D}" type="slidenum">
              <a:rPr lang="en-US" smtClean="0"/>
              <a:pPr algn="l" rtl="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fld id="{487BAAEE-F7BD-4A16-8518-0FD93306B6A0}" type="datetime1">
              <a:rPr lang="he-IL" smtClean="0"/>
              <a:t>ג'/חשון/תשפ"א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"/>
              <a:t>לחץ כדי לערוך סגנונות טקסט של תבנית בסיס</a:t>
            </a:r>
          </a:p>
          <a:p>
            <a:pPr lvl="1" rtl="1"/>
            <a:r>
              <a:rPr lang="he"/>
              <a:t>רמה שניה</a:t>
            </a:r>
          </a:p>
          <a:p>
            <a:pPr lvl="2" rtl="1"/>
            <a:r>
              <a:rPr lang="he"/>
              <a:t>רמה שלישית</a:t>
            </a:r>
          </a:p>
          <a:p>
            <a:pPr lvl="3" rtl="1"/>
            <a:r>
              <a:rPr lang="he"/>
              <a:t>רמה רביעית</a:t>
            </a:r>
          </a:p>
          <a:p>
            <a:pPr lvl="4" rtl="1"/>
            <a:r>
              <a:rPr lang="he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fld id="{37A705E3-E620-489D-9973-6221209A4B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BF7160C1-15A3-436B-BE8D-A4D9E0EAAE91}" type="datetime1">
              <a:rPr lang="he-IL" smtClean="0"/>
              <a:t>ג'/חשון/תשפ"א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5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0649-3B66-4FAF-A227-F0AA5C25BF42}" type="datetime1">
              <a:rPr lang="he-IL" smtClean="0"/>
              <a:t>ג'/חשון/תשפ"א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94871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0649-3B66-4FAF-A227-F0AA5C25BF42}" type="datetime1">
              <a:rPr lang="he-IL" smtClean="0"/>
              <a:t>ג'/חשון/תשפ"א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13619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0649-3B66-4FAF-A227-F0AA5C25BF42}" type="datetime1">
              <a:rPr lang="he-IL" smtClean="0"/>
              <a:t>ג'/חשון/תשפ"א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6471767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0649-3B66-4FAF-A227-F0AA5C25BF42}" type="datetime1">
              <a:rPr lang="he-IL" smtClean="0"/>
              <a:t>ג'/חשון/תשפ"א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11758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0649-3B66-4FAF-A227-F0AA5C25BF42}" type="datetime1">
              <a:rPr lang="he-IL" smtClean="0"/>
              <a:t>ג'/חשון/תשפ"א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9551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0649-3B66-4FAF-A227-F0AA5C25BF42}" type="datetime1">
              <a:rPr lang="he-IL" smtClean="0"/>
              <a:t>ג'/חשון/תשפ"א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95931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9E18CD11-5483-4186-9C9D-D99E7FE92433}" type="datetime1">
              <a:rPr lang="he-IL" smtClean="0"/>
              <a:t>ג'/חשון/תשפ"א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34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8128C7A3-6078-4E1D-A45D-7F8EB763EDD3}" type="datetime1">
              <a:rPr lang="he-IL" smtClean="0"/>
              <a:t>ג'/חשון/תשפ"א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6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B2AC4221-72F6-45F6-B2F2-4BE5E859C5B9}" type="datetime1">
              <a:rPr lang="he-IL" smtClean="0"/>
              <a:t>ג'/חשון/תשפ"א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7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7E798AAF-4D28-4EAA-AAA2-0B0D10BF921A}" type="datetime1">
              <a:rPr lang="he-IL" smtClean="0"/>
              <a:t>ג'/חשון/תשפ"א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F86298B-D689-4B54-8E0F-6FF70DC91813}" type="datetime1">
              <a:rPr lang="he-IL" smtClean="0"/>
              <a:t>ג'/חשון/תשפ"א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7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73807155-A311-4510-8D30-D78E6A05356E}" type="datetime1">
              <a:rPr lang="he-IL" smtClean="0"/>
              <a:t>ג'/חשון/תשפ"א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7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BC61730B-C49D-4774-8B68-B748FEA5604F}" type="datetime1">
              <a:rPr lang="he-IL" smtClean="0"/>
              <a:t>ג'/חשון/תשפ"א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5DD4575C-2D90-4767-8FC9-62CC2DF9AD34}" type="datetime1">
              <a:rPr lang="he-IL" smtClean="0"/>
              <a:t>ג'/חשון/תשפ"א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5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A177B91D-4277-4997-971F-08A00B31D816}" type="datetime1">
              <a:rPr lang="he-IL" smtClean="0"/>
              <a:t>ג'/חשון/תשפ"א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4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C5447206-BEB7-4694-8BE2-489006A54066}" type="datetime1">
              <a:rPr lang="he-IL" smtClean="0"/>
              <a:t>ג'/חשון/תשפ"א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7F10649-3B66-4FAF-A227-F0AA5C25BF42}" type="datetime1">
              <a:rPr lang="he-IL" smtClean="0"/>
              <a:t>ג'/חשון/תשפ"א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47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github.com/mahmodyaseen/WTLFU-cPlusPlus" TargetMode="Externa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1454964"/>
            <a:ext cx="4799009" cy="3308840"/>
          </a:xfrm>
        </p:spPr>
        <p:txBody>
          <a:bodyPr rtlCol="1">
            <a:normAutofit/>
          </a:bodyPr>
          <a:lstStyle/>
          <a:p>
            <a:r>
              <a:rPr lang="en-US" b="1" u="sng" dirty="0">
                <a:latin typeface="Bahnschrift SemiLight 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W-tiny LFU</a:t>
            </a:r>
            <a:endParaRPr lang="he" b="1" u="sng" dirty="0">
              <a:latin typeface="Bahnschrift SemiLight Condensed" panose="020B05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1" y="4763803"/>
            <a:ext cx="4799009" cy="1464378"/>
          </a:xfrm>
        </p:spPr>
        <p:txBody>
          <a:bodyPr rtlCol="1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u="sng" dirty="0">
                <a:solidFill>
                  <a:schemeClr val="tx1"/>
                </a:solidFill>
                <a:latin typeface="Bahnschrift SemiLight 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C++ version</a:t>
            </a:r>
            <a:endParaRPr lang="he" b="1" u="sng" dirty="0">
              <a:solidFill>
                <a:schemeClr val="tx1"/>
              </a:solidFill>
              <a:latin typeface="Bahnschrift SemiLight Condensed" panose="020B05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תמונה 5" descr="תקריב של סמל&#10;&#10;תיאור נוצר באופן אוטומטי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r="27487"/>
          <a:stretch/>
        </p:blipFill>
        <p:spPr>
          <a:xfrm flipH="1">
            <a:off x="6094411" y="10"/>
            <a:ext cx="6097590" cy="6857990"/>
          </a:xfrm>
          <a:prstGeom prst="rect">
            <a:avLst/>
          </a:prstGeom>
        </p:spPr>
      </p:pic>
      <p:sp>
        <p:nvSpPr>
          <p:cNvPr id="13" name="Rectangle 10">
            <a:extLst>
              <a:ext uri="{FF2B5EF4-FFF2-40B4-BE49-F238E27FC236}">
                <a16:creationId xmlns:a16="http://schemas.microsoft.com/office/drawing/2014/main" id="{4A5788BB-481F-4FC7-AD49-73D20DDD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>
            <a:extLst>
              <a:ext uri="{FF2B5EF4-FFF2-40B4-BE49-F238E27FC236}">
                <a16:creationId xmlns:a16="http://schemas.microsoft.com/office/drawing/2014/main" id="{8D6416CD-124C-4E5E-B042-C485A6DB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C++ implementation of WtinyLFU Vs Caffiene</a:t>
            </a:r>
            <a:br>
              <a:rPr lang="en-US" sz="1600" dirty="0"/>
            </a:b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the results of caffeine Java implementation if W-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tinyLFU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the results of my C++ implementation of W-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tinyLFU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1600" dirty="0"/>
          </a:p>
        </p:txBody>
      </p:sp>
      <p:sp>
        <p:nvSpPr>
          <p:cNvPr id="9" name="מציין מיקום טקסט 8">
            <a:extLst>
              <a:ext uri="{FF2B5EF4-FFF2-40B4-BE49-F238E27FC236}">
                <a16:creationId xmlns:a16="http://schemas.microsoft.com/office/drawing/2014/main" id="{3397703B-68D2-4DAE-921C-2B4AB30C4A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policy</a:t>
            </a:r>
          </a:p>
        </p:txBody>
      </p:sp>
      <p:sp>
        <p:nvSpPr>
          <p:cNvPr id="12" name="מציין מיקום טקסט 11">
            <a:extLst>
              <a:ext uri="{FF2B5EF4-FFF2-40B4-BE49-F238E27FC236}">
                <a16:creationId xmlns:a16="http://schemas.microsoft.com/office/drawing/2014/main" id="{19EEDF34-88B2-49B6-9B20-93B3FDB77E1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Aging:</a:t>
            </a:r>
            <a:endParaRPr lang="en-US" u="sng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sng" dirty="0">
                <a:latin typeface="Tw Cen MT" panose="020B0602020104020603" pitchFamily="34" charset="0"/>
              </a:rPr>
              <a:t>Sketch.WindowTinyLFU.Periodec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sng" dirty="0" err="1">
                <a:latin typeface="Tw Cen MT" panose="020B0602020104020603" pitchFamily="34" charset="0"/>
              </a:rPr>
              <a:t>Periodec.Incremental</a:t>
            </a:r>
            <a:endParaRPr lang="en-US" u="sng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sng" dirty="0" err="1">
                <a:latin typeface="Tw Cen MT" panose="020B0602020104020603" pitchFamily="34" charset="0"/>
              </a:rPr>
              <a:t>Periodec.climber</a:t>
            </a:r>
            <a:endParaRPr lang="en-US" u="sng" dirty="0">
              <a:latin typeface="Tw Cen MT" panose="020B0602020104020603" pitchFamily="34" charset="0"/>
            </a:endParaRPr>
          </a:p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Default 1% policies: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sng" dirty="0">
                <a:latin typeface="Tw Cen MT" panose="020B0602020104020603" pitchFamily="34" charset="0"/>
              </a:rPr>
              <a:t>count-min-64</a:t>
            </a:r>
            <a:endParaRPr lang="en-US" u="sng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sng" dirty="0">
                <a:latin typeface="Tw Cen MT" panose="020B0602020104020603" pitchFamily="34" charset="0"/>
              </a:rPr>
              <a:t>random-table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sng" dirty="0">
                <a:latin typeface="Tw Cen MT" panose="020B0602020104020603" pitchFamily="34" charset="0"/>
              </a:rPr>
              <a:t>perfect-table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latin typeface="Tw Cen MT" panose="020B0602020104020603" pitchFamily="34" charset="0"/>
              </a:rPr>
              <a:t>Tiny-table</a:t>
            </a:r>
          </a:p>
        </p:txBody>
      </p:sp>
      <p:sp>
        <p:nvSpPr>
          <p:cNvPr id="10" name="מציין מיקום טקסט 9">
            <a:extLst>
              <a:ext uri="{FF2B5EF4-FFF2-40B4-BE49-F238E27FC236}">
                <a16:creationId xmlns:a16="http://schemas.microsoft.com/office/drawing/2014/main" id="{ED360889-B1BD-47C1-82EC-A3485A48D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Caffiene </a:t>
            </a:r>
          </a:p>
        </p:txBody>
      </p:sp>
      <p:sp>
        <p:nvSpPr>
          <p:cNvPr id="13" name="מציין מיקום טקסט 12">
            <a:extLst>
              <a:ext uri="{FF2B5EF4-FFF2-40B4-BE49-F238E27FC236}">
                <a16:creationId xmlns:a16="http://schemas.microsoft.com/office/drawing/2014/main" id="{FC701CDA-B6DB-43B0-BB6B-A591EA76700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HitRate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Time/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55.74%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322.9ms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55.54%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251ms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55.8%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245.6ms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--------------------------</a:t>
            </a:r>
          </a:p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56.25%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658.4ms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55.9%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351.1ms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56.29%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270ms</a:t>
            </a:r>
          </a:p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55.59%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208.4ms</a:t>
            </a:r>
          </a:p>
        </p:txBody>
      </p:sp>
      <p:sp>
        <p:nvSpPr>
          <p:cNvPr id="11" name="מציין מיקום טקסט 10">
            <a:extLst>
              <a:ext uri="{FF2B5EF4-FFF2-40B4-BE49-F238E27FC236}">
                <a16:creationId xmlns:a16="http://schemas.microsoft.com/office/drawing/2014/main" id="{F3D6544B-9911-477C-82FC-D558D3AC7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WtinyLFU++</a:t>
            </a:r>
          </a:p>
        </p:txBody>
      </p:sp>
      <p:sp>
        <p:nvSpPr>
          <p:cNvPr id="14" name="מציין מיקום טקסט 13">
            <a:extLst>
              <a:ext uri="{FF2B5EF4-FFF2-40B4-BE49-F238E27FC236}">
                <a16:creationId xmlns:a16="http://schemas.microsoft.com/office/drawing/2014/main" id="{64D1F88F-5A82-45DC-837C-A7B17BBAA81E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HitRate</a:t>
            </a:r>
            <a:r>
              <a:rPr lang="en-US" dirty="0"/>
              <a:t>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Time/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55.76%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55.02%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113ms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54.17%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102ms</a:t>
            </a:r>
          </a:p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----------------------------</a:t>
            </a:r>
          </a:p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56.28%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127ms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55.7%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363ms</a:t>
            </a:r>
          </a:p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56.00%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123ms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55.42%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267ms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7A2B472-D165-4D01-B22C-09088F47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C5447206-BEB7-4694-8BE2-489006A54066}" type="datetime1">
              <a:rPr lang="he-IL" smtClean="0"/>
              <a:t>ג'/חשון/תשפ"א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37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EDC81A-45BB-4BC7-9851-7C59FE170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283" y="448433"/>
            <a:ext cx="9404723" cy="1585807"/>
          </a:xfrm>
        </p:spPr>
        <p:txBody>
          <a:bodyPr/>
          <a:lstStyle/>
          <a:p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C++ implementation of WtinyLFU Vs Caffiene</a:t>
            </a:r>
            <a:br>
              <a:rPr lang="en-US" dirty="0"/>
            </a:b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the results of caffeine Java implementation if W-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tinyLFU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the results of my C++ implementation of W-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tinyLFU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61DAF74-278A-45A7-BB9F-636802562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948" y="2150268"/>
            <a:ext cx="2946866" cy="576262"/>
          </a:xfrm>
        </p:spPr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Policy </a:t>
            </a:r>
            <a:r>
              <a:rPr lang="en-US" sz="1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HillClimberWindowTinyLfu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2C77BDF-0FAC-4ACA-8057-DA3D122C760D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554283" y="2927758"/>
            <a:ext cx="2927350" cy="3234080"/>
          </a:xfrm>
        </p:spPr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Adaptive </a:t>
            </a:r>
            <a:r>
              <a:rPr lang="en-US" b="0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[1-5%]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Adam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Nadam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simple-climber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Stochastic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ams</a:t>
            </a:r>
            <a:r>
              <a:rPr lang="en-US" b="0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-grad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  <a:p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48AF3C0-C617-4B42-B6AF-E5F20CF90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73106" y="2150268"/>
            <a:ext cx="2936241" cy="576262"/>
          </a:xfrm>
        </p:spPr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Caffiene</a:t>
            </a:r>
            <a:endParaRPr lang="en-US" dirty="0"/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F8DC5CAD-F1CD-4745-B729-B06930A238D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75075" y="2927759"/>
            <a:ext cx="2946794" cy="3234080"/>
          </a:xfrm>
        </p:spPr>
        <p:txBody>
          <a:bodyPr/>
          <a:lstStyle/>
          <a:p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HitRate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Time/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54.47%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171.6ms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54.58%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105.8ms</a:t>
            </a:r>
          </a:p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54.83%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110.1ms</a:t>
            </a:r>
          </a:p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55.49%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91.1ms</a:t>
            </a:r>
          </a:p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54.41%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124ms</a:t>
            </a:r>
          </a:p>
        </p:txBody>
      </p:sp>
      <p:sp>
        <p:nvSpPr>
          <p:cNvPr id="7" name="מציין מיקום טקסט 6">
            <a:extLst>
              <a:ext uri="{FF2B5EF4-FFF2-40B4-BE49-F238E27FC236}">
                <a16:creationId xmlns:a16="http://schemas.microsoft.com/office/drawing/2014/main" id="{A12F76A0-6784-452D-A418-79B8045FCF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18721" y="2150268"/>
            <a:ext cx="2932113" cy="576262"/>
          </a:xfrm>
        </p:spPr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WtinyLFU++</a:t>
            </a:r>
          </a:p>
        </p:txBody>
      </p:sp>
      <p:sp>
        <p:nvSpPr>
          <p:cNvPr id="8" name="מציין מיקום טקסט 7">
            <a:extLst>
              <a:ext uri="{FF2B5EF4-FFF2-40B4-BE49-F238E27FC236}">
                <a16:creationId xmlns:a16="http://schemas.microsoft.com/office/drawing/2014/main" id="{344FA854-CDFD-4DF0-9B9E-73B9A60E1EB7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18721" y="2927758"/>
            <a:ext cx="2932113" cy="3234080"/>
          </a:xfrm>
        </p:spPr>
        <p:txBody>
          <a:bodyPr/>
          <a:lstStyle/>
          <a:p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HitRate</a:t>
            </a:r>
            <a:r>
              <a:rPr lang="en-US" dirty="0"/>
              <a:t>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Time/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55.73%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102ms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55.7%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55.67%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55.78%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55.42%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102ms</a:t>
            </a:r>
          </a:p>
        </p:txBody>
      </p:sp>
      <p:sp>
        <p:nvSpPr>
          <p:cNvPr id="9" name="מציין מיקום של תאריך 8">
            <a:extLst>
              <a:ext uri="{FF2B5EF4-FFF2-40B4-BE49-F238E27FC236}">
                <a16:creationId xmlns:a16="http://schemas.microsoft.com/office/drawing/2014/main" id="{097FA5DC-F7BC-4210-9954-64D1B09B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9000754" y="2945585"/>
            <a:ext cx="3300368" cy="304799"/>
          </a:xfrm>
        </p:spPr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in Parallel/Distributed Programming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0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73A5F8-2FBF-4A9B-BA21-7A2E7605C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3955055"/>
            <a:ext cx="8825657" cy="999500"/>
          </a:xfrm>
        </p:spPr>
        <p:txBody>
          <a:bodyPr>
            <a:normAutofit/>
          </a:bodyPr>
          <a:lstStyle/>
          <a:p>
            <a:r>
              <a:rPr lang="en-US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caching</a:t>
            </a:r>
          </a:p>
        </p:txBody>
      </p:sp>
      <p:pic>
        <p:nvPicPr>
          <p:cNvPr id="16" name="מציין מיקום של תמונה 15">
            <a:extLst>
              <a:ext uri="{FF2B5EF4-FFF2-40B4-BE49-F238E27FC236}">
                <a16:creationId xmlns:a16="http://schemas.microsoft.com/office/drawing/2014/main" id="{E8FE3B22-3F95-42D6-8837-A4550DD08F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3" b="3233"/>
          <a:stretch>
            <a:fillRect/>
          </a:stretch>
        </p:blipFill>
        <p:spPr>
          <a:xfrm>
            <a:off x="1154955" y="685800"/>
            <a:ext cx="8138335" cy="2990461"/>
          </a:xfrm>
        </p:spPr>
      </p:pic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99925BB-C43F-4D94-AF6F-B07556EB7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6" y="4861537"/>
            <a:ext cx="8825656" cy="999500"/>
          </a:xfrm>
        </p:spPr>
        <p:txBody>
          <a:bodyPr>
            <a:normAutofit fontScale="92500" lnSpcReduction="10000"/>
          </a:bodyPr>
          <a:lstStyle/>
          <a:p>
            <a:r>
              <a:rPr lang="en-US" sz="16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Caching is the process of storing copies of files in a cache, or temporary storage location, so that they can be accessed more quickly. Technically, a cache is any temporary storage location for copies of files or data, but the term is often used in reference to Internet technologies</a:t>
            </a:r>
            <a:r>
              <a:rPr lang="en-US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 other words it’s a shortcut to the data we need the most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EE5807-6265-4FFD-9950-2D916572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9350095" y="2596244"/>
            <a:ext cx="2601685" cy="304799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5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in Parallel/Distributed Programming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06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7" name="Picture 2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8" name="Oval 2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9" name="Picture 3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0" name="Picture 3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1" name="Rectangle 3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37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9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B0FCF1E-6637-40A9-8FFA-B855835A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u="sng" kern="1200" dirty="0">
                <a:solidFill>
                  <a:srgbClr val="EBE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Window-</a:t>
            </a:r>
            <a:r>
              <a:rPr lang="en-US" sz="4200" b="0" i="0" u="sng" kern="1200" dirty="0" err="1">
                <a:solidFill>
                  <a:srgbClr val="EBE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tinyLFU</a:t>
            </a:r>
            <a:endParaRPr lang="en-US" sz="4200" b="0" i="0" u="sng" kern="1200" dirty="0">
              <a:solidFill>
                <a:srgbClr val="EBE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 useBgFill="1">
        <p:nvSpPr>
          <p:cNvPr id="55" name="Freeform: Shape 43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63925B2-C20E-45D4-8B71-FBC2BAD06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548281"/>
            <a:ext cx="5122606" cy="3658689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buClrTx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Is a frequency-based cache admission policy in order to boost the effectiveness of caches subject to skewed access distributions.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the cache consists of two areas:</a:t>
            </a:r>
          </a:p>
          <a:p>
            <a:pPr marL="742950" lvl="1" indent="-285750">
              <a:buClrTx/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Window cache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is a simple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LRU</a:t>
            </a:r>
          </a:p>
          <a:p>
            <a:pPr marL="742950" lvl="1" indent="-285750">
              <a:buClrTx/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Main Cache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which is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SLRU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cache With an admission 	policy.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instead of maintaining a ghost entries we use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approximate counting scheme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to maintain statistics of items frequency with periodic aging.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Items evicted from the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Window Cache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are candidates to enter the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Main Cache.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Default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Window Cache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is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1%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of the cache.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- This algorithm was adapted by multiple open source library and products like Caffeine, Cassandra , neo4j etc. ..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7745FB7-6838-45CC-B8DC-5EEE1501CF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62534" y="6355080"/>
            <a:ext cx="2281766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tx1">
                    <a:alpha val="60000"/>
                  </a:schemeClr>
                </a:solidFill>
                <a:effectLst/>
              </a:rPr>
              <a:t> Project in Parallel/Distributed Programming</a:t>
            </a:r>
            <a:endParaRPr lang="en-US" sz="7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21" name="מציין מיקום תוכן 6">
            <a:extLst>
              <a:ext uri="{FF2B5EF4-FFF2-40B4-BE49-F238E27FC236}">
                <a16:creationId xmlns:a16="http://schemas.microsoft.com/office/drawing/2014/main" id="{5184AE08-0CA7-41E4-B219-A646BD6C7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091916" y="2941423"/>
            <a:ext cx="5451627" cy="287573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64841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כותרת 10">
            <a:extLst>
              <a:ext uri="{FF2B5EF4-FFF2-40B4-BE49-F238E27FC236}">
                <a16:creationId xmlns:a16="http://schemas.microsoft.com/office/drawing/2014/main" id="{9E3E4680-5D7E-409E-9C70-70ED91554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562" y="557661"/>
            <a:ext cx="8825658" cy="1457616"/>
          </a:xfrm>
        </p:spPr>
        <p:txBody>
          <a:bodyPr/>
          <a:lstStyle/>
          <a:p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C++ implementation of WtinyLFU </a:t>
            </a:r>
            <a:br>
              <a:rPr lang="en-US" sz="1800" dirty="0"/>
            </a:b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Currently setting under my GitHub repository :</a:t>
            </a:r>
            <a:b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mahmodyaseen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/WTLFU-</a:t>
            </a:r>
            <a:r>
              <a:rPr lang="en-US" sz="1800" dirty="0" err="1">
                <a:solidFill>
                  <a:srgbClr val="58C1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cPlusPlus</a:t>
            </a:r>
            <a:b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1800" dirty="0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231DA57-92FF-4721-B5A8-065D78A5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9023524" y="2922815"/>
            <a:ext cx="3254828" cy="30479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in Parallel/Distributed Programming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6" name="דיאגרמה 15">
            <a:extLst>
              <a:ext uri="{FF2B5EF4-FFF2-40B4-BE49-F238E27FC236}">
                <a16:creationId xmlns:a16="http://schemas.microsoft.com/office/drawing/2014/main" id="{A2E58609-5F28-4915-8066-7A3E0A3E4D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1900177"/>
              </p:ext>
            </p:extLst>
          </p:nvPr>
        </p:nvGraphicFramePr>
        <p:xfrm>
          <a:off x="4911633" y="2239347"/>
          <a:ext cx="6551023" cy="3556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48D2FB02-8DE8-459B-B4FF-391AB9087ECA}"/>
              </a:ext>
            </a:extLst>
          </p:cNvPr>
          <p:cNvSpPr txBox="1"/>
          <p:nvPr/>
        </p:nvSpPr>
        <p:spPr>
          <a:xfrm>
            <a:off x="1062446" y="2222055"/>
            <a:ext cx="444137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WTLFU++: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divided the implementation into two parts: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Cache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which consists of two parts, TinyLFU and frequency sketch w/doorkeeper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 Cache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we implemented the two versions, adaptive hill climbing and the default percent window.</a:t>
            </a:r>
          </a:p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used multiple classes to help managing the data, help get the results and traces.</a:t>
            </a:r>
          </a:p>
        </p:txBody>
      </p:sp>
    </p:spTree>
    <p:extLst>
      <p:ext uri="{BB962C8B-B14F-4D97-AF65-F5344CB8AC3E}">
        <p14:creationId xmlns:p14="http://schemas.microsoft.com/office/powerpoint/2010/main" val="2448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4DB033-D1F5-4133-A062-8B3A5A63A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3568"/>
          </a:xfrm>
        </p:spPr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W-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tinyLFU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++</a:t>
            </a:r>
          </a:p>
        </p:txBody>
      </p:sp>
      <p:graphicFrame>
        <p:nvGraphicFramePr>
          <p:cNvPr id="5" name="מציין מיקום תוכן 4">
            <a:extLst>
              <a:ext uri="{FF2B5EF4-FFF2-40B4-BE49-F238E27FC236}">
                <a16:creationId xmlns:a16="http://schemas.microsoft.com/office/drawing/2014/main" id="{5C1BCAC2-A975-4BB0-8E14-C88B36772B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815221"/>
              </p:ext>
            </p:extLst>
          </p:nvPr>
        </p:nvGraphicFramePr>
        <p:xfrm>
          <a:off x="3437581" y="452718"/>
          <a:ext cx="4295630" cy="3533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0AF3DE7-650D-4506-B52F-5CD921AA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9019170" y="2927169"/>
            <a:ext cx="3263536" cy="304799"/>
          </a:xfrm>
        </p:spPr>
        <p:txBody>
          <a:bodyPr/>
          <a:lstStyle/>
          <a:p>
            <a:pPr rtl="1"/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in Parallel/Distributed Programming</a:t>
            </a:r>
            <a:endParaRPr lang="en-US" dirty="0">
              <a:solidFill>
                <a:schemeClr val="tx1"/>
              </a:solidFill>
            </a:endParaRPr>
          </a:p>
          <a:p>
            <a:pPr rtl="1"/>
            <a:endParaRPr lang="en-US" dirty="0"/>
          </a:p>
        </p:txBody>
      </p:sp>
      <p:graphicFrame>
        <p:nvGraphicFramePr>
          <p:cNvPr id="6" name="מציין מיקום תוכן 4">
            <a:extLst>
              <a:ext uri="{FF2B5EF4-FFF2-40B4-BE49-F238E27FC236}">
                <a16:creationId xmlns:a16="http://schemas.microsoft.com/office/drawing/2014/main" id="{E6C42DD2-117E-4D95-8DE0-D6C21D33EF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6562291"/>
              </p:ext>
            </p:extLst>
          </p:nvPr>
        </p:nvGraphicFramePr>
        <p:xfrm>
          <a:off x="977039" y="4286514"/>
          <a:ext cx="10370230" cy="2345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דיאגרמה 8">
            <a:extLst>
              <a:ext uri="{FF2B5EF4-FFF2-40B4-BE49-F238E27FC236}">
                <a16:creationId xmlns:a16="http://schemas.microsoft.com/office/drawing/2014/main" id="{920BF99E-00EF-432F-95F7-9AD7A73B89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1100205"/>
              </p:ext>
            </p:extLst>
          </p:nvPr>
        </p:nvGraphicFramePr>
        <p:xfrm>
          <a:off x="8290560" y="1800089"/>
          <a:ext cx="1869439" cy="1918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63013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D59847-5891-47B1-9F78-6BF607B7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795417-1F9E-4254-BB3C-6F70D3C06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1D74ABE-1B26-42AB-B7DA-FDD8A6C0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8862415" y="3083924"/>
            <a:ext cx="3577045" cy="304799"/>
          </a:xfrm>
        </p:spPr>
        <p:txBody>
          <a:bodyPr/>
          <a:lstStyle/>
          <a:p>
            <a:pPr rtl="1"/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in Parallel/Distributed Programming</a:t>
            </a:r>
            <a:endParaRPr lang="en-US" dirty="0">
              <a:solidFill>
                <a:schemeClr val="tx1"/>
              </a:solidFill>
            </a:endParaRPr>
          </a:p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6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841B48-FC51-4029-8F78-EE0F146C2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90" y="483097"/>
            <a:ext cx="8825660" cy="1709420"/>
          </a:xfrm>
        </p:spPr>
        <p:txBody>
          <a:bodyPr/>
          <a:lstStyle/>
          <a:p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C++ implementation of WtinyLFU</a:t>
            </a:r>
            <a:br>
              <a:rPr lang="en-US" sz="1600" dirty="0"/>
            </a:b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Cache implementation, Main Cache I shared on both versions, adaptive and non-adaptive.</a:t>
            </a:r>
            <a:b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dirty="0">
                <a:solidFill>
                  <a:srgbClr val="58C1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ADBCAB5-60C2-4073-B7D3-2470E0C1C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690" y="1447801"/>
            <a:ext cx="7174796" cy="446604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Main Cache is divided into two parts, classes and general explanation: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u="sng" dirty="0"/>
              <a:t>TinyLFU</a:t>
            </a:r>
            <a:r>
              <a:rPr lang="en-US" u="sng" dirty="0"/>
              <a:t> – </a:t>
            </a:r>
            <a:r>
              <a:rPr lang="en-US" dirty="0"/>
              <a:t>a main class to help handle the needed sketch, admit, record victims and candidates.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u="sng" dirty="0"/>
              <a:t>Main Sketch (admission) </a:t>
            </a:r>
            <a:r>
              <a:rPr lang="en-US" dirty="0"/>
              <a:t>– we implemented multiple frequency-based sketch: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Count-min-4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- A probabilistic multiset for estimating the popularity of an element within a time window, and extensions provide the aging process.*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Count-min-64 </a:t>
            </a:r>
            <a:r>
              <a:rPr lang="en-US" dirty="0"/>
              <a:t>- A version of the TinyLFU sketch based on a regular conservative update sketch. The difference is that a counter may not exceed a maximum and any time the sum of events reach a predefined values we divide all counters by 2 in what is called a reset operation.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perfect Table </a:t>
            </a:r>
            <a:r>
              <a:rPr lang="en-US" dirty="0"/>
              <a:t>- A the perfect frequency with aging performed using a periodic reset.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table - </a:t>
            </a:r>
            <a:r>
              <a:rPr lang="en-US" dirty="0"/>
              <a:t>A probabilistic multiset for estimating the popularity of an element within a time window. The maximum frequency of an element. The size of the sample in relation to the cache size can be controlled with a sample factor. Instead of halving the popularity of elements a random element is dropped when table is full.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 table 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10749A2-5348-47DA-9C58-A3854768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8919021" y="3027318"/>
            <a:ext cx="3463833" cy="304799"/>
          </a:xfrm>
        </p:spPr>
        <p:txBody>
          <a:bodyPr/>
          <a:lstStyle/>
          <a:p>
            <a:pPr rtl="1"/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in Parallel/Distributed Programming</a:t>
            </a:r>
            <a:endParaRPr lang="en-US" dirty="0">
              <a:solidFill>
                <a:schemeClr val="tx1"/>
              </a:solidFill>
            </a:endParaRPr>
          </a:p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5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D244BBF-D2BC-40E2-B051-336197A2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72902" y="6355080"/>
            <a:ext cx="2103120" cy="304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endParaRPr lang="en-US" b="0" i="0" kern="1200" dirty="0">
              <a:solidFill>
                <a:srgbClr val="FFFFFF">
                  <a:alpha val="80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כותרת 3">
            <a:extLst>
              <a:ext uri="{FF2B5EF4-FFF2-40B4-BE49-F238E27FC236}">
                <a16:creationId xmlns:a16="http://schemas.microsoft.com/office/drawing/2014/main" id="{CF45387E-6BD5-41BC-A154-965930E9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384" y="942130"/>
            <a:ext cx="3522879" cy="447082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200" b="0" i="0" u="sng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Aging process:-</a:t>
            </a:r>
            <a:br>
              <a:rPr lang="en-US" sz="3200" b="0" i="0" u="sng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</a:br>
            <a:r>
              <a:rPr lang="en-US" sz="1800" b="0" i="0" u="sng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our count min sketch :- </a:t>
            </a:r>
            <a:br>
              <a:rPr lang="en-US" sz="3200" b="0" i="0" u="sng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</a:br>
            <a:r>
              <a:rPr lang="en-US" sz="1400" b="0" i="0" kern="1200" dirty="0">
                <a:solidFill>
                  <a:srgbClr val="FFFFFF"/>
                </a:solidFill>
                <a:latin typeface="Tw Cen MT" panose="020B0602020104020603" pitchFamily="34" charset="0"/>
              </a:rPr>
              <a:t>A probabilistic multiset for estimating the popularity of an element within a time window.</a:t>
            </a:r>
            <a:br>
              <a:rPr lang="en-US" sz="1400" b="0" i="0" kern="1200" dirty="0">
                <a:solidFill>
                  <a:srgbClr val="FFFFFF"/>
                </a:solidFill>
                <a:latin typeface="Tw Cen MT" panose="020B0602020104020603" pitchFamily="34" charset="0"/>
              </a:rPr>
            </a:br>
            <a:r>
              <a:rPr lang="en-US" sz="1400" b="0" i="0" kern="1200" dirty="0">
                <a:solidFill>
                  <a:srgbClr val="FFFFFF"/>
                </a:solidFill>
                <a:latin typeface="Tw Cen MT" panose="020B0602020104020603" pitchFamily="34" charset="0"/>
              </a:rPr>
              <a:t>We added multiple classes to provide the aging process:</a:t>
            </a:r>
            <a:br>
              <a:rPr lang="en-US" sz="1400" b="0" i="0" kern="1200" dirty="0">
                <a:solidFill>
                  <a:srgbClr val="FFFFFF"/>
                </a:solidFill>
                <a:latin typeface="Tw Cen MT" panose="020B0602020104020603" pitchFamily="34" charset="0"/>
              </a:rPr>
            </a:br>
            <a:r>
              <a:rPr lang="en-US" sz="1400" b="0" i="0" kern="1200" dirty="0">
                <a:solidFill>
                  <a:srgbClr val="FFFFFF"/>
                </a:solidFill>
                <a:latin typeface="Tw Cen MT" panose="020B0602020104020603" pitchFamily="34" charset="0"/>
              </a:rPr>
              <a:t>1. </a:t>
            </a:r>
            <a:r>
              <a:rPr lang="en-US" sz="1400" b="0" i="0" u="sng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PeriodicResetCountMin4:- </a:t>
            </a:r>
            <a:r>
              <a:rPr lang="en-US" sz="1400" b="0" i="0" kern="1200" dirty="0">
                <a:solidFill>
                  <a:srgbClr val="FFFFFF"/>
                </a:solidFill>
                <a:latin typeface="Tw Cen MT" panose="020B0602020104020603" pitchFamily="34" charset="0"/>
              </a:rPr>
              <a:t>A sketch where 	the aging process is a periodic reset.</a:t>
            </a:r>
            <a:br>
              <a:rPr lang="en-US" sz="1400" b="0" i="0" kern="1200" dirty="0">
                <a:solidFill>
                  <a:srgbClr val="FFFFFF"/>
                </a:solidFill>
                <a:latin typeface="Tw Cen MT" panose="020B0602020104020603" pitchFamily="34" charset="0"/>
              </a:rPr>
            </a:br>
            <a:br>
              <a:rPr lang="en-US" sz="1400" b="0" i="0" kern="1200" dirty="0">
                <a:solidFill>
                  <a:srgbClr val="FFFFFF"/>
                </a:solidFill>
                <a:latin typeface="Tw Cen MT" panose="020B0602020104020603" pitchFamily="34" charset="0"/>
              </a:rPr>
            </a:br>
            <a:r>
              <a:rPr lang="en-US" sz="1400" b="0" i="0" kern="1200" dirty="0">
                <a:solidFill>
                  <a:srgbClr val="FFFFFF"/>
                </a:solidFill>
                <a:latin typeface="Tw Cen MT" panose="020B0602020104020603" pitchFamily="34" charset="0"/>
              </a:rPr>
              <a:t>2. </a:t>
            </a:r>
            <a:r>
              <a:rPr lang="en-US" sz="1400" b="0" i="0" u="sng" kern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IndicatorReset</a:t>
            </a:r>
            <a:r>
              <a:rPr lang="en-US" sz="1400" b="0" i="0" u="sng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:- </a:t>
            </a:r>
            <a:r>
              <a:rPr lang="en-US" sz="1400" b="0" i="0" kern="1200" dirty="0">
                <a:solidFill>
                  <a:srgbClr val="FFFFFF"/>
                </a:solidFill>
                <a:latin typeface="Tw Cen MT" panose="020B0602020104020603" pitchFamily="34" charset="0"/>
              </a:rPr>
              <a:t>A sketch where the aging process is a dynamic process and adjusts to the recency/frequency bias of the actual workload recognized by the indicator.</a:t>
            </a:r>
            <a:br>
              <a:rPr lang="en-US" sz="1400" b="0" i="0" kern="1200" dirty="0">
                <a:solidFill>
                  <a:srgbClr val="FFFFFF"/>
                </a:solidFill>
                <a:latin typeface="Tw Cen MT" panose="020B0602020104020603" pitchFamily="34" charset="0"/>
              </a:rPr>
            </a:br>
            <a:br>
              <a:rPr lang="en-US" sz="1400" b="0" i="0" kern="1200" dirty="0">
                <a:solidFill>
                  <a:srgbClr val="FFFFFF"/>
                </a:solidFill>
                <a:latin typeface="Tw Cen MT" panose="020B0602020104020603" pitchFamily="34" charset="0"/>
              </a:rPr>
            </a:br>
            <a:r>
              <a:rPr lang="en-US" sz="1400" b="0" i="0" kern="1200" dirty="0">
                <a:solidFill>
                  <a:srgbClr val="FFFFFF"/>
                </a:solidFill>
                <a:latin typeface="Tw Cen MT" panose="020B0602020104020603" pitchFamily="34" charset="0"/>
              </a:rPr>
              <a:t>3. </a:t>
            </a:r>
            <a:r>
              <a:rPr lang="en-US" sz="1400" b="0" i="0" u="sng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Incremental:- </a:t>
            </a:r>
            <a:r>
              <a:rPr lang="en-US" sz="1400" b="0" i="0" kern="1200" dirty="0">
                <a:solidFill>
                  <a:srgbClr val="FFFFFF"/>
                </a:solidFill>
                <a:latin typeface="Tw Cen MT" panose="020B0602020104020603" pitchFamily="34" charset="0"/>
              </a:rPr>
              <a:t>A sketch where the aging process is an incremental reset.</a:t>
            </a:r>
            <a:br>
              <a:rPr lang="en-US" sz="1400" b="0" i="0" kern="1200" dirty="0">
                <a:solidFill>
                  <a:srgbClr val="FFFFFF"/>
                </a:solidFill>
                <a:latin typeface="Tw Cen MT" panose="020B0602020104020603" pitchFamily="34" charset="0"/>
              </a:rPr>
            </a:br>
            <a:br>
              <a:rPr lang="en-US" sz="1400" b="0" i="0" kern="1200" dirty="0">
                <a:solidFill>
                  <a:srgbClr val="FFFFFF"/>
                </a:solidFill>
                <a:latin typeface="Tw Cen MT" panose="020B0602020104020603" pitchFamily="34" charset="0"/>
              </a:rPr>
            </a:br>
            <a:r>
              <a:rPr lang="en-US" sz="1400" b="0" i="0" kern="1200" dirty="0">
                <a:solidFill>
                  <a:srgbClr val="FFFFFF"/>
                </a:solidFill>
                <a:latin typeface="Tw Cen MT" panose="020B0602020104020603" pitchFamily="34" charset="0"/>
              </a:rPr>
              <a:t>4. </a:t>
            </a:r>
            <a:r>
              <a:rPr lang="en-US" sz="1400" b="0" i="0" u="sng" kern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ClimberReset</a:t>
            </a:r>
            <a:r>
              <a:rPr lang="en-US" sz="1400" b="0" i="0" u="sng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:- </a:t>
            </a:r>
            <a:r>
              <a:rPr lang="en-US" sz="1400" b="0" i="0" kern="1200" dirty="0">
                <a:solidFill>
                  <a:srgbClr val="FFFFFF"/>
                </a:solidFill>
                <a:latin typeface="Tw Cen MT" panose="020B0602020104020603" pitchFamily="34" charset="0"/>
              </a:rPr>
              <a:t>A sketch where the aging process is a dynamic process and adjusts to the recency/frequency bias of the actual workload.</a:t>
            </a:r>
            <a:br>
              <a:rPr lang="en-US" sz="1400" b="0" i="0" kern="1200" dirty="0">
                <a:solidFill>
                  <a:srgbClr val="FFFFFF"/>
                </a:solidFill>
                <a:latin typeface="Tw Cen MT" panose="020B0602020104020603" pitchFamily="34" charset="0"/>
              </a:rPr>
            </a:br>
            <a:br>
              <a:rPr lang="en-US" sz="1400" dirty="0">
                <a:solidFill>
                  <a:srgbClr val="FFFFFF"/>
                </a:solidFill>
                <a:latin typeface="Tw Cen MT" panose="020B0602020104020603" pitchFamily="34" charset="0"/>
              </a:rPr>
            </a:br>
            <a:endParaRPr lang="en-US" sz="3200" b="0" i="0" kern="12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5D0AB51-4BAE-4E2B-88E8-9195241B1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endParaRPr lang="en-US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BE2999B7-3ADE-4BAA-9467-EFE69E5DF6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09" y="1428404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97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DCB2429-8CEC-4A2D-AD3C-95C5D5739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u="sng" kern="1200">
                <a:solidFill>
                  <a:srgbClr val="EBE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Adaptive Window version</a:t>
            </a: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04865F8-77AD-47DB-B85C-8D72A6B92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548281"/>
            <a:ext cx="5122606" cy="365868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buFont typeface="Wingdings 3" charset="2"/>
              <a:buChar char="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Using the adaptive hill climbing algorithm we explore dynamically adjusting the relative size of the window (or Temporal) cache between 0−100% of the total cache size in order to be able to handle different work loads accordingly.</a:t>
            </a:r>
          </a:p>
          <a:p>
            <a:pPr>
              <a:buClrTx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 our implementation we provided multiple adaptive algorithms:-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Gradient based</a:t>
            </a:r>
          </a:p>
          <a:p>
            <a:pPr marL="742950" lvl="1" indent="-285750">
              <a:buClrTx/>
              <a:buFont typeface="Arial" panose="020B0604020202020204" pitchFamily="34" charset="0"/>
              <a:buChar char="•"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Adam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- </a:t>
            </a:r>
            <a:r>
              <a:rPr lang="en-US" dirty="0">
                <a:latin typeface="Tw Cen MT" panose="020B0602020104020603" pitchFamily="34" charset="0"/>
              </a:rPr>
              <a:t>Adaptive Moment Estimation (Adam) optimizer. Adam is an improvement on stochastic gradient descent with momentum, that incorporates adaptive learning rates.</a:t>
            </a:r>
          </a:p>
          <a:p>
            <a:pPr marL="742950" lvl="1" indent="-285750">
              <a:buClrTx/>
              <a:buFont typeface="Arial" panose="020B0604020202020204" pitchFamily="34" charset="0"/>
              <a:buChar char="•"/>
            </a:pP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AmsGrad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- </a:t>
            </a:r>
            <a:r>
              <a:rPr lang="en-US" dirty="0" err="1">
                <a:latin typeface="Tw Cen MT" panose="020B0602020104020603" pitchFamily="34" charset="0"/>
              </a:rPr>
              <a:t>AMSGrad</a:t>
            </a:r>
            <a:r>
              <a:rPr lang="en-US" dirty="0">
                <a:latin typeface="Tw Cen MT" panose="020B0602020104020603" pitchFamily="34" charset="0"/>
              </a:rPr>
              <a:t> is an improvement on Adam that ensures that the velocity is always increasing, correcting for cases where Adam fails to converge to the optimal solution.</a:t>
            </a:r>
          </a:p>
          <a:p>
            <a:pPr marL="742950" lvl="1" indent="-285750">
              <a:buClrTx/>
              <a:buFont typeface="Arial" panose="020B0604020202020204" pitchFamily="34" charset="0"/>
              <a:buChar char="•"/>
            </a:pP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Nadam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-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Nesterov</a:t>
            </a:r>
            <a:r>
              <a:rPr lang="en-US" dirty="0">
                <a:latin typeface="Tw Cen MT" panose="020B0602020104020603" pitchFamily="34" charset="0"/>
              </a:rPr>
              <a:t>-accelerated Adaptive Moment Estimation (</a:t>
            </a:r>
            <a:r>
              <a:rPr lang="en-US" dirty="0" err="1">
                <a:latin typeface="Tw Cen MT" panose="020B0602020104020603" pitchFamily="34" charset="0"/>
              </a:rPr>
              <a:t>Nadam</a:t>
            </a:r>
            <a:r>
              <a:rPr lang="en-US" dirty="0">
                <a:latin typeface="Tw Cen MT" panose="020B0602020104020603" pitchFamily="34" charset="0"/>
              </a:rPr>
              <a:t>) optimizer. </a:t>
            </a:r>
            <a:r>
              <a:rPr lang="en-US" dirty="0" err="1">
                <a:latin typeface="Tw Cen MT" panose="020B0602020104020603" pitchFamily="34" charset="0"/>
              </a:rPr>
              <a:t>Nadam</a:t>
            </a:r>
            <a:r>
              <a:rPr lang="en-US" dirty="0">
                <a:latin typeface="Tw Cen MT" panose="020B0602020104020603" pitchFamily="34" charset="0"/>
              </a:rPr>
              <a:t> modifies the Adam optimizer to replace normal momentum with </a:t>
            </a:r>
            <a:r>
              <a:rPr lang="en-US" dirty="0" err="1">
                <a:latin typeface="Tw Cen MT" panose="020B0602020104020603" pitchFamily="34" charset="0"/>
              </a:rPr>
              <a:t>Nesterov's</a:t>
            </a:r>
            <a:r>
              <a:rPr lang="en-US" dirty="0">
                <a:latin typeface="Tw Cen MT" panose="020B0602020104020603" pitchFamily="34" charset="0"/>
              </a:rPr>
              <a:t> accelerated gradient.</a:t>
            </a:r>
          </a:p>
          <a:p>
            <a:pPr marL="742950" lvl="1" indent="-285750">
              <a:buClrTx/>
              <a:buFont typeface="Arial" panose="020B0604020202020204" pitchFamily="34" charset="0"/>
              <a:buChar char="•"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Stochastic 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Stochastic gradient descent (SGD) optimizer.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Simple hill climber - </a:t>
            </a:r>
            <a:r>
              <a:rPr lang="en-US" dirty="0">
                <a:latin typeface="Tw Cen MT" panose="020B0602020104020603" pitchFamily="34" charset="0"/>
              </a:rPr>
              <a:t>A naive, simple hill climber.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2F1E86C-DF14-4A55-B6D5-BD95C90C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62534" y="6355080"/>
            <a:ext cx="2281766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3B22400-DEC1-46F3-9CCF-60620A6654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916" y="3650135"/>
            <a:ext cx="5795284" cy="14583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32838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1147</Words>
  <Application>Microsoft Office PowerPoint</Application>
  <PresentationFormat>מסך רחב</PresentationFormat>
  <Paragraphs>127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20" baseType="lpstr">
      <vt:lpstr>-apple-system</vt:lpstr>
      <vt:lpstr>Arial</vt:lpstr>
      <vt:lpstr>Bahnschrift SemiLight Condensed</vt:lpstr>
      <vt:lpstr>Calibri</vt:lpstr>
      <vt:lpstr>Century Gothic</vt:lpstr>
      <vt:lpstr>Tw Cen MT</vt:lpstr>
      <vt:lpstr>Wingdings</vt:lpstr>
      <vt:lpstr>Wingdings 3</vt:lpstr>
      <vt:lpstr>יונים</vt:lpstr>
      <vt:lpstr>W-tiny LFU</vt:lpstr>
      <vt:lpstr>caching</vt:lpstr>
      <vt:lpstr>Window-tinyLFU</vt:lpstr>
      <vt:lpstr>C++ implementation of WtinyLFU  Currently setting under my GitHub repository : mahmodyaseen/WTLFU-cPlusPlus </vt:lpstr>
      <vt:lpstr>W-tinyLFU++</vt:lpstr>
      <vt:lpstr>מצגת של PowerPoint‏</vt:lpstr>
      <vt:lpstr>C++ implementation of WtinyLFU Main Cache implementation, Main Cache I shared on both versions, adaptive and non-adaptive.  </vt:lpstr>
      <vt:lpstr>Aging process:- our count min sketch :-  A probabilistic multiset for estimating the popularity of an element within a time window. We added multiple classes to provide the aging process: 1. PeriodicResetCountMin4:- A sketch where  the aging process is a periodic reset.  2. IndicatorReset:- A sketch where the aging process is a dynamic process and adjusts to the recency/frequency bias of the actual workload recognized by the indicator.  3. Incremental:- A sketch where the aging process is an incremental reset.  4. ClimberReset :- A sketch where the aging process is a dynamic process and adjusts to the recency/frequency bias of the actual workload.  </vt:lpstr>
      <vt:lpstr>Adaptive Window version</vt:lpstr>
      <vt:lpstr>C++ implementation of WtinyLFU Vs Caffiene comparison the results of caffeine Java implementation if W-tinyLFU with the results of my C++ implementation of W-tinyLFU.</vt:lpstr>
      <vt:lpstr>C++ implementation of WtinyLFU Vs Caffiene comparison the results of caffeine Java implementation if W-tinyLFU with the results of my C++ implementation of W-tinyLFU.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W-tiny LFU</dc:title>
  <dc:creator>Mahmod Yasen</dc:creator>
  <cp:lastModifiedBy>Mahmod Yasen</cp:lastModifiedBy>
  <cp:revision>27</cp:revision>
  <dcterms:created xsi:type="dcterms:W3CDTF">2020-10-20T15:46:52Z</dcterms:created>
  <dcterms:modified xsi:type="dcterms:W3CDTF">2020-10-21T22:42:34Z</dcterms:modified>
</cp:coreProperties>
</file>