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31"/>
  </p:notesMasterIdLst>
  <p:handoutMasterIdLst>
    <p:handoutMasterId r:id="rId32"/>
  </p:handoutMasterIdLst>
  <p:sldIdLst>
    <p:sldId id="312" r:id="rId5"/>
    <p:sldId id="304" r:id="rId6"/>
    <p:sldId id="307" r:id="rId7"/>
    <p:sldId id="323" r:id="rId8"/>
    <p:sldId id="282" r:id="rId9"/>
    <p:sldId id="314" r:id="rId10"/>
    <p:sldId id="315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17" r:id="rId25"/>
    <p:sldId id="318" r:id="rId26"/>
    <p:sldId id="319" r:id="rId27"/>
    <p:sldId id="321" r:id="rId28"/>
    <p:sldId id="322" r:id="rId29"/>
    <p:sldId id="297" r:id="rId3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5388" autoAdjust="0"/>
  </p:normalViewPr>
  <p:slideViewPr>
    <p:cSldViewPr snapToGrid="0" snapToObjects="1">
      <p:cViewPr varScale="1">
        <p:scale>
          <a:sx n="69" d="100"/>
          <a:sy n="69" d="100"/>
        </p:scale>
        <p:origin x="576" y="6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Chinook Data Analysis</a:t>
            </a:r>
            <a:br>
              <a:rPr lang="en-US" dirty="0"/>
            </a:br>
            <a:r>
              <a:rPr lang="en-US" dirty="0"/>
              <a:t>By: Zahra </a:t>
            </a:r>
            <a:r>
              <a:rPr lang="en-US" dirty="0" err="1"/>
              <a:t>Mahmoodabadi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AFB5-521C-4BE8-A47E-1FE6E6CC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distribution of customers by countries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6CE41-530F-4D7E-9B6F-85D1CC4A1F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F31BD-4F47-4E39-947F-94914C2C2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3459" y="2303029"/>
            <a:ext cx="3023419" cy="222472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Customers: 59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than 12 of 59 customers are from USA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652DE2-DC6F-4A3D-AB5D-BAF830E01AF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406878" y="1551334"/>
            <a:ext cx="5088501" cy="4982992"/>
          </a:xfrm>
        </p:spPr>
      </p:pic>
    </p:spTree>
    <p:extLst>
      <p:ext uri="{BB962C8B-B14F-4D97-AF65-F5344CB8AC3E}">
        <p14:creationId xmlns:p14="http://schemas.microsoft.com/office/powerpoint/2010/main" val="516393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F50F-41DA-4BAE-B3FB-B8B04CB1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Number of artists based on genre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4AFDE-E925-45E6-82E0-57B01785B7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30159-F3D9-4351-97B3-CB8608803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942" y="1816331"/>
            <a:ext cx="3283119" cy="37203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genres the highest number of artists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only 1 artist for each genre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138E8A-AA17-4B80-B635-74E92956B5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330078" y="1371602"/>
            <a:ext cx="4380785" cy="4396228"/>
          </a:xfrm>
        </p:spPr>
      </p:pic>
    </p:spTree>
    <p:extLst>
      <p:ext uri="{BB962C8B-B14F-4D97-AF65-F5344CB8AC3E}">
        <p14:creationId xmlns:p14="http://schemas.microsoft.com/office/powerpoint/2010/main" val="4138592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20C33-324E-4EA4-BC7E-CAD5581B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Number of Invoices Over Time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35A217-1D62-4861-8A8D-1DFC0A8F3A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27C22-2767-415D-ABCE-76D0EAB20E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changes in the number of invoices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first month of the years there are minimum orders for </a:t>
            </a:r>
            <a:r>
              <a:rPr lang="en-US" dirty="0" err="1"/>
              <a:t>musics</a:t>
            </a:r>
            <a:endParaRPr lang="en-US" dirty="0"/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711CD8D-1F20-45FE-9E43-1AE0F12A9CF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197519" y="1666569"/>
            <a:ext cx="4686732" cy="3844416"/>
          </a:xfrm>
        </p:spPr>
      </p:pic>
    </p:spTree>
    <p:extLst>
      <p:ext uri="{BB962C8B-B14F-4D97-AF65-F5344CB8AC3E}">
        <p14:creationId xmlns:p14="http://schemas.microsoft.com/office/powerpoint/2010/main" val="2851595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5CB5-07E0-4A6A-A035-47E1EB96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Number of Tracks for each Album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0D7774-E0FB-48C8-AA37-842DA8A05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940AF-C78E-4EB0-91F4-A9433907F5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than 80 albums have just 1 track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789B17-40D0-46EF-A76D-826B04AC1C9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455557" y="2057020"/>
            <a:ext cx="4255306" cy="3430966"/>
          </a:xfrm>
        </p:spPr>
      </p:pic>
    </p:spTree>
    <p:extLst>
      <p:ext uri="{BB962C8B-B14F-4D97-AF65-F5344CB8AC3E}">
        <p14:creationId xmlns:p14="http://schemas.microsoft.com/office/powerpoint/2010/main" val="983313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9573-5677-41BA-9A24-2D228B7F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83" y="340944"/>
            <a:ext cx="7796464" cy="1222385"/>
          </a:xfrm>
        </p:spPr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239E46-E9A9-440B-8FEF-B9DD001736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DFBB8-C883-4C8E-9C74-D9DB0578A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968" y="1792927"/>
            <a:ext cx="3283119" cy="3720337"/>
          </a:xfrm>
        </p:spPr>
        <p:txBody>
          <a:bodyPr/>
          <a:lstStyle/>
          <a:p>
            <a:r>
              <a:rPr lang="en-US" dirty="0"/>
              <a:t>Using a scatter plot, we can see if there is a relationship between the date and the number of invoices</a:t>
            </a:r>
          </a:p>
          <a:p>
            <a:r>
              <a:rPr lang="en-US" dirty="0"/>
              <a:t>The total number of invoices are 7 in most dates, except a little number of dates that has 6 invoices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EEE124-7F0D-4363-B10F-D5B8E5FE9D5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689704" y="1563329"/>
            <a:ext cx="4812591" cy="3947655"/>
          </a:xfrm>
        </p:spPr>
      </p:pic>
    </p:spTree>
    <p:extLst>
      <p:ext uri="{BB962C8B-B14F-4D97-AF65-F5344CB8AC3E}">
        <p14:creationId xmlns:p14="http://schemas.microsoft.com/office/powerpoint/2010/main" val="1746973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78BB-A692-45B3-A1E5-650816FB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Proportion of invoices by country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31668-1B39-4C87-BF7D-DAE551784E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707F0-A281-4D08-843A-B447141C45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USA with more than 22% has the most number of invoices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12C3C8-AFB3-49EA-ABA7-B068EEE0C0A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307504" y="1831084"/>
            <a:ext cx="4403359" cy="3720338"/>
          </a:xfrm>
        </p:spPr>
      </p:pic>
    </p:spTree>
    <p:extLst>
      <p:ext uri="{BB962C8B-B14F-4D97-AF65-F5344CB8AC3E}">
        <p14:creationId xmlns:p14="http://schemas.microsoft.com/office/powerpoint/2010/main" val="952983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FF67-704A-42D7-8195-4FF9D2365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70" y="-61772"/>
            <a:ext cx="7796464" cy="1222385"/>
          </a:xfrm>
        </p:spPr>
        <p:txBody>
          <a:bodyPr/>
          <a:lstStyle/>
          <a:p>
            <a:r>
              <a:rPr lang="en-US" dirty="0"/>
              <a:t>Normality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9FD253-29B3-40A4-9FAE-A7185F7CF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76D21-CD21-4114-8610-F1373FC8D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2775" y="1333055"/>
            <a:ext cx="3263989" cy="37203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distribution of customers in countries</a:t>
            </a:r>
          </a:p>
          <a:p>
            <a:pPr marL="569214" lvl="1" indent="-285750"/>
            <a:r>
              <a:rPr lang="en-US" dirty="0"/>
              <a:t>Based on Shapiro test, it’s not 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distribution of tracks per albums</a:t>
            </a:r>
          </a:p>
          <a:p>
            <a:pPr marL="569214" lvl="1" indent="-285750"/>
            <a:r>
              <a:rPr lang="en-US" dirty="0"/>
              <a:t>Based on Kolmogorov-Smirnov Test it’s not 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Histogram and QQ plot of Track Lengths (Milliseconds)</a:t>
            </a:r>
          </a:p>
          <a:p>
            <a:pPr marL="569214" lvl="1" indent="-285750"/>
            <a:endParaRPr lang="en-US" dirty="0"/>
          </a:p>
          <a:p>
            <a:pPr marL="285750" indent="-285750"/>
            <a:endParaRPr lang="en-US" dirty="0"/>
          </a:p>
          <a:p>
            <a:pPr marL="569214" lvl="1" indent="-28575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6D4B16-DF32-4871-B2E6-FB9D5DD91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171" y="1160613"/>
            <a:ext cx="5413658" cy="2956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A7E715-4C0B-41A0-AF06-4C989CB8A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415" y="3914438"/>
            <a:ext cx="5468414" cy="294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45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3B64-4208-4203-BBF1-A84121A9A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874" y="460561"/>
            <a:ext cx="7796464" cy="1222385"/>
          </a:xfrm>
        </p:spPr>
        <p:txBody>
          <a:bodyPr/>
          <a:lstStyle/>
          <a:p>
            <a:r>
              <a:rPr lang="en-US" dirty="0"/>
              <a:t>Remove outliers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C4D09C-8F92-4C9D-A79E-10D18A9EC7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A6B96-8253-41CA-8C64-290F12458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7426036" cy="60642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outliers from duration of tracks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F1AFD2-C867-4716-B9F9-D6C1B08EA0E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814874" y="2872656"/>
            <a:ext cx="7426036" cy="3150709"/>
          </a:xfrm>
        </p:spPr>
      </p:pic>
    </p:spTree>
    <p:extLst>
      <p:ext uri="{BB962C8B-B14F-4D97-AF65-F5344CB8AC3E}">
        <p14:creationId xmlns:p14="http://schemas.microsoft.com/office/powerpoint/2010/main" val="711603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6C78-B988-469F-BEB4-DD0052A39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93" y="223442"/>
            <a:ext cx="7796464" cy="1222385"/>
          </a:xfrm>
        </p:spPr>
        <p:txBody>
          <a:bodyPr/>
          <a:lstStyle/>
          <a:p>
            <a:r>
              <a:rPr lang="en-US" dirty="0"/>
              <a:t>…Remove outliers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66392F-3E93-41AF-958F-12428314D3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E3A34-DAEB-4359-B368-73426EE36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6693" y="1748846"/>
            <a:ext cx="3283119" cy="37203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Box Plot of tracks per album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BB20FA-427B-47E5-A391-AAEB9E205C8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029812" y="1342082"/>
            <a:ext cx="3929912" cy="258827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42DD25-F893-40FF-8FCF-D74CDA03C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790" y="3989851"/>
            <a:ext cx="6248400" cy="264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35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75F8-C49E-4370-AFB9-854D437A9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4" y="81750"/>
            <a:ext cx="7796464" cy="1222385"/>
          </a:xfrm>
        </p:spPr>
        <p:txBody>
          <a:bodyPr/>
          <a:lstStyle/>
          <a:p>
            <a:r>
              <a:rPr lang="en-US" dirty="0"/>
              <a:t>…Remove Outliers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74F5C-8AE1-451F-B052-E7855E321A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03A95-778C-4538-85C9-163B84C85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1886" y="1427640"/>
            <a:ext cx="2867891" cy="7449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Artists with multiple albums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35F2ABD-F0BC-491F-B746-A6BA967584E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903104" y="1175248"/>
            <a:ext cx="3714423" cy="2341894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98B129-F12C-4A71-9498-DEDF046EB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727" y="3640647"/>
            <a:ext cx="7162800" cy="303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4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An Initial study on chinook data</a:t>
            </a:r>
          </a:p>
          <a:p>
            <a:r>
              <a:rPr lang="en-US" dirty="0"/>
              <a:t>Key variables plot</a:t>
            </a:r>
          </a:p>
          <a:p>
            <a:r>
              <a:rPr lang="en-US" dirty="0"/>
              <a:t>Normal variables in data</a:t>
            </a:r>
          </a:p>
          <a:p>
            <a:r>
              <a:rPr lang="en-US" dirty="0"/>
              <a:t>Remove outliers data</a:t>
            </a:r>
          </a:p>
          <a:p>
            <a:r>
              <a:rPr lang="en-US" dirty="0"/>
              <a:t>Hypothesis tests</a:t>
            </a:r>
          </a:p>
          <a:p>
            <a:r>
              <a:rPr lang="en-US" dirty="0"/>
              <a:t>confidence interval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0245B-0909-45C7-B187-964C6A67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6BBCEF-470A-483C-819A-0E2CE85D01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CADDE-873D-4F9A-A252-8511204685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131D1C-45A2-4611-B12E-B3BD713DB06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75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Navigating Q&amp;A </a:t>
            </a:r>
            <a:br>
              <a:rPr lang="en-US" dirty="0"/>
            </a:br>
            <a:r>
              <a:rPr lang="en-US" dirty="0"/>
              <a:t>sessions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4143375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r>
              <a:rPr lang="en-US" dirty="0"/>
              <a:t>Stay calm</a:t>
            </a:r>
          </a:p>
          <a:p>
            <a:r>
              <a:rPr lang="en-US" dirty="0"/>
              <a:t>Actively listen</a:t>
            </a:r>
          </a:p>
          <a:p>
            <a:r>
              <a:rPr lang="en-US" dirty="0"/>
              <a:t>Pause and reflect</a:t>
            </a:r>
          </a:p>
          <a:p>
            <a:r>
              <a:rPr lang="en-US" dirty="0"/>
              <a:t>Maintain eye contact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1550" y="2303463"/>
            <a:ext cx="3763963" cy="4143375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endParaRPr lang="en-US" dirty="0"/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2975217" cy="3704266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3818870"/>
              </p:ext>
            </p:extLst>
          </p:nvPr>
        </p:nvGraphicFramePr>
        <p:xfrm>
          <a:off x="5087938" y="2332038"/>
          <a:ext cx="6345236" cy="38792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7408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  <a:gridCol w="2227408">
                  <a:extLst>
                    <a:ext uri="{9D8B030D-6E8A-4147-A177-3AD203B41FA5}">
                      <a16:colId xmlns:a16="http://schemas.microsoft.com/office/drawing/2014/main" val="118070687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205015470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1872764148"/>
                    </a:ext>
                  </a:extLst>
                </a:gridCol>
              </a:tblGrid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142786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643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16840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592559"/>
                  </a:ext>
                </a:extLst>
              </a:tr>
              <a:tr h="8112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95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99503228"/>
              </p:ext>
            </p:extLst>
          </p:nvPr>
        </p:nvGraphicFramePr>
        <p:xfrm>
          <a:off x="914400" y="2316163"/>
          <a:ext cx="10510836" cy="394846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80076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1626524931"/>
                    </a:ext>
                  </a:extLst>
                </a:gridCol>
              </a:tblGrid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 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A2A3FD-BE3B-4176-8B67-92DC497B6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17" y="273613"/>
            <a:ext cx="36004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D4380D-2020-49DF-B35F-736631187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0578"/>
            <a:ext cx="6583680" cy="15313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142EF-D092-4C10-8689-A0FB0380D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6" y="2421685"/>
            <a:ext cx="6583680" cy="320734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sample database designed for a digital media store.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Model: Represents a digital media store with tables for: Artists, Albums, Media Tracks, Invoices, Customers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0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An Initial study on chinook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pPr marL="342900" indent="-342900"/>
            <a:r>
              <a:rPr lang="en-US" dirty="0"/>
              <a:t>How many records each table has</a:t>
            </a:r>
          </a:p>
          <a:p>
            <a:pPr marL="342900" indent="-342900"/>
            <a:r>
              <a:rPr lang="en-US" dirty="0"/>
              <a:t>Remove Duplicate data,</a:t>
            </a:r>
          </a:p>
          <a:p>
            <a:pPr marL="342900" indent="-342900"/>
            <a:r>
              <a:rPr lang="en-US" dirty="0"/>
              <a:t>Manage Missing Values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Key 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3" y="317495"/>
            <a:ext cx="7796464" cy="1222385"/>
          </a:xfrm>
        </p:spPr>
        <p:txBody>
          <a:bodyPr/>
          <a:lstStyle/>
          <a:p>
            <a:r>
              <a:rPr lang="en-US" dirty="0"/>
              <a:t>Artists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1" y="1698345"/>
            <a:ext cx="6445044" cy="7646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Artists: 275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150 of 275 artists had just 1 album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EF8481-175B-42A5-B2FB-7C3BACD8F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34" y="2462982"/>
            <a:ext cx="7293429" cy="433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0F105-10A9-4E37-9F11-02D201B0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Albums per artist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52A1A8-25E0-4EE6-9A81-400AFEE904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F91F6-00CE-4A81-8B35-50AFED9ABF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Total Albums: 347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35F987-95C1-4970-8586-7654CE2A128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563330" y="2763861"/>
            <a:ext cx="4808281" cy="3815783"/>
          </a:xfrm>
        </p:spPr>
      </p:pic>
    </p:spTree>
    <p:extLst>
      <p:ext uri="{BB962C8B-B14F-4D97-AF65-F5344CB8AC3E}">
        <p14:creationId xmlns:p14="http://schemas.microsoft.com/office/powerpoint/2010/main" val="251442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788D-3690-4DAF-AF45-7D726A23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Distribution of tracks by album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960C07-5EAD-43FF-81C3-313D9F4696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9F103-5772-4F80-8F2F-F8E9DAAD1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0794" y="1899277"/>
            <a:ext cx="3082413" cy="2529727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800" dirty="0"/>
              <a:t>Total Tracks: 3503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800" dirty="0"/>
              <a:t>For example there are more than 80 albums that have just 1 track.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37ABA8-BC49-40E6-8AC4-EC549B8C92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539613" y="1575192"/>
            <a:ext cx="4598424" cy="3707615"/>
          </a:xfrm>
        </p:spPr>
      </p:pic>
    </p:spTree>
    <p:extLst>
      <p:ext uri="{BB962C8B-B14F-4D97-AF65-F5344CB8AC3E}">
        <p14:creationId xmlns:p14="http://schemas.microsoft.com/office/powerpoint/2010/main" val="11738826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{4F1CCC27-4148-428E-9398-6BBA9355017C}tf78438558_win32</Template>
  <TotalTime>110</TotalTime>
  <Words>623</Words>
  <Application>Microsoft Office PowerPoint</Application>
  <PresentationFormat>Widescreen</PresentationFormat>
  <Paragraphs>165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Black</vt:lpstr>
      <vt:lpstr>Calibri</vt:lpstr>
      <vt:lpstr>Sabon Next LT</vt:lpstr>
      <vt:lpstr>Custom</vt:lpstr>
      <vt:lpstr>Chinook Data Analysis By: Zahra Mahmoodabadi</vt:lpstr>
      <vt:lpstr>agenda</vt:lpstr>
      <vt:lpstr>Introduction</vt:lpstr>
      <vt:lpstr>Introduction</vt:lpstr>
      <vt:lpstr>An Initial study on chinook data</vt:lpstr>
      <vt:lpstr>Selecting  Key variables</vt:lpstr>
      <vt:lpstr>Artists</vt:lpstr>
      <vt:lpstr>Albums per artist </vt:lpstr>
      <vt:lpstr>Distribution of tracks by album </vt:lpstr>
      <vt:lpstr>distribution of customers by countries </vt:lpstr>
      <vt:lpstr>Number of artists based on genre </vt:lpstr>
      <vt:lpstr>Number of Invoices Over Time </vt:lpstr>
      <vt:lpstr>Number of Tracks for each Album</vt:lpstr>
      <vt:lpstr>Scatter plot</vt:lpstr>
      <vt:lpstr>Proportion of invoices by country </vt:lpstr>
      <vt:lpstr>Normality test</vt:lpstr>
      <vt:lpstr>Remove outliers</vt:lpstr>
      <vt:lpstr>…Remove outliers</vt:lpstr>
      <vt:lpstr>…Remove Outliers</vt:lpstr>
      <vt:lpstr>PowerPoint Presentation</vt:lpstr>
      <vt:lpstr>Navigating Q&amp;A  sessions</vt:lpstr>
      <vt:lpstr>Speaking impact</vt:lpstr>
      <vt:lpstr>Dynamic delivery</vt:lpstr>
      <vt:lpstr>Final tips &amp; takeaways</vt:lpstr>
      <vt:lpstr>Speaking engagement metrics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Chinook Data Analysis By: Zahra Mahmoodabadi</dc:title>
  <dc:subject/>
  <dc:creator>Admin</dc:creator>
  <cp:lastModifiedBy>Admin</cp:lastModifiedBy>
  <cp:revision>55</cp:revision>
  <dcterms:created xsi:type="dcterms:W3CDTF">2024-08-06T17:49:12Z</dcterms:created>
  <dcterms:modified xsi:type="dcterms:W3CDTF">2024-08-06T19:40:47Z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