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54BA-343B-486F-9910-A1621292E01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1BEC-288B-4008-8EDA-E7BB315B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5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48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6588" y="2192694"/>
            <a:ext cx="2015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6 – Dashboard Creation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an interactive Excel dashboard summarizing all insights with slicers and visual clarity.</a:t>
            </a:r>
          </a:p>
        </p:txBody>
      </p:sp>
    </p:spTree>
    <p:extLst>
      <p:ext uri="{BB962C8B-B14F-4D97-AF65-F5344CB8AC3E}">
        <p14:creationId xmlns:p14="http://schemas.microsoft.com/office/powerpoint/2010/main" val="75079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DECRYPT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1343608"/>
            <a:ext cx="562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 – Gender Distribution Analysis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a pivot table and pie chart to analyze gender representation among participants.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7698" y="2286000"/>
            <a:ext cx="610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 – Investment Preferences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preferred investment avenues and reasons using bar and stacked bar charts.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7698" y="2286000"/>
            <a:ext cx="610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 – Investment Preferences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preferred investment avenues and reasons using bar and stacked bar charts.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7698" y="2286000"/>
            <a:ext cx="610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 – Savings Objectives &amp; Information Sources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a donut chart and horizontal bar chart to show goals and sources of financial decisions.</a:t>
            </a:r>
          </a:p>
        </p:txBody>
      </p:sp>
    </p:spTree>
    <p:extLst>
      <p:ext uri="{BB962C8B-B14F-4D97-AF65-F5344CB8AC3E}">
        <p14:creationId xmlns:p14="http://schemas.microsoft.com/office/powerpoint/2010/main" val="205283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7698" y="2286000"/>
            <a:ext cx="610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 – Savings Objectives &amp; Information Sources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a donut chart and horizontal bar chart to show goals and sources of financial decisions.</a:t>
            </a:r>
          </a:p>
        </p:txBody>
      </p:sp>
    </p:spTree>
    <p:extLst>
      <p:ext uri="{BB962C8B-B14F-4D97-AF65-F5344CB8AC3E}">
        <p14:creationId xmlns:p14="http://schemas.microsoft.com/office/powerpoint/2010/main" val="216191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7698" y="2286000"/>
            <a:ext cx="610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 – Duration &amp; Expectations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 investment durations and participants' expectations with bar and radar charts.</a:t>
            </a:r>
          </a:p>
        </p:txBody>
      </p:sp>
    </p:spTree>
    <p:extLst>
      <p:ext uri="{BB962C8B-B14F-4D97-AF65-F5344CB8AC3E}">
        <p14:creationId xmlns:p14="http://schemas.microsoft.com/office/powerpoint/2010/main" val="376959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7698" y="2286000"/>
            <a:ext cx="610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 – Duration &amp; Expectations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 investment durations and participants' expectations with bar and radar charts.</a:t>
            </a:r>
          </a:p>
        </p:txBody>
      </p:sp>
    </p:spTree>
    <p:extLst>
      <p:ext uri="{BB962C8B-B14F-4D97-AF65-F5344CB8AC3E}">
        <p14:creationId xmlns:p14="http://schemas.microsoft.com/office/powerpoint/2010/main" val="302936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3208" y="2220686"/>
            <a:ext cx="2285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5 – Correlation Analysis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Explored relationships between age, duration, and expectations using scatter plots.</a:t>
            </a:r>
          </a:p>
        </p:txBody>
      </p:sp>
    </p:spTree>
    <p:extLst>
      <p:ext uri="{BB962C8B-B14F-4D97-AF65-F5344CB8AC3E}">
        <p14:creationId xmlns:p14="http://schemas.microsoft.com/office/powerpoint/2010/main" val="404605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DECRYPT</dc:creator>
  <cp:lastModifiedBy>DECRYPT</cp:lastModifiedBy>
  <cp:revision>1</cp:revision>
  <dcterms:created xsi:type="dcterms:W3CDTF">2025-04-20T16:49:58Z</dcterms:created>
  <dcterms:modified xsi:type="dcterms:W3CDTF">2025-04-20T16:52:35Z</dcterms:modified>
</cp:coreProperties>
</file>