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729DB46-C67F-458F-924E-3618E6C0BFA8}" type="datetimeFigureOut">
              <a:rPr lang="ar-EG" smtClean="0"/>
              <a:t>09/06/1444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FB81AA5-8503-4FB1-9550-588462B8138C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velocity</a:t>
            </a:r>
            <a:br>
              <a:rPr lang="en-US" dirty="0"/>
            </a:br>
            <a:r>
              <a:rPr lang="en-US" dirty="0"/>
              <a:t>measurement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# </a:t>
            </a:r>
            <a:r>
              <a:rPr lang="en-US" dirty="0">
                <a:latin typeface="Arial"/>
              </a:rPr>
              <a:t>Under the supervision </a:t>
            </a:r>
            <a:r>
              <a:rPr lang="en-US" dirty="0" smtClean="0">
                <a:latin typeface="Arial"/>
              </a:rPr>
              <a:t>of </a:t>
            </a:r>
          </a:p>
          <a:p>
            <a:r>
              <a:rPr lang="en-US" dirty="0" smtClean="0">
                <a:latin typeface="Arial"/>
              </a:rPr>
              <a:t>DR/ </a:t>
            </a:r>
            <a:r>
              <a:rPr lang="en-US" dirty="0">
                <a:latin typeface="Arial"/>
              </a:rPr>
              <a:t>G</a:t>
            </a:r>
            <a:r>
              <a:rPr lang="en-US" dirty="0" smtClean="0">
                <a:latin typeface="Arial"/>
              </a:rPr>
              <a:t>amal </a:t>
            </a:r>
            <a:r>
              <a:rPr lang="en-US" dirty="0">
                <a:latin typeface="Arial"/>
              </a:rPr>
              <a:t>E</a:t>
            </a:r>
            <a:r>
              <a:rPr lang="en-US" dirty="0" smtClean="0">
                <a:latin typeface="Arial"/>
              </a:rPr>
              <a:t>ldsoqy</a:t>
            </a:r>
          </a:p>
          <a:p>
            <a:endParaRPr lang="en-US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90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Arial"/>
              </a:rPr>
              <a:t>How to operate Arduino Car Speed Detector Project</a:t>
            </a:r>
            <a:r>
              <a:rPr lang="en-US" dirty="0">
                <a:latin typeface="Arial"/>
              </a:rPr>
              <a:t>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endParaRPr lang="en-US" sz="1800" dirty="0" smtClean="0"/>
          </a:p>
          <a:p>
            <a:pPr marL="68580" indent="0" algn="l" rtl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Make all the necessary connections with respect to the </a:t>
            </a:r>
            <a:r>
              <a:rPr lang="en-US" sz="1800" dirty="0" smtClean="0"/>
              <a:t>circuit diagram </a:t>
            </a:r>
            <a:r>
              <a:rPr lang="en-US" sz="1800" dirty="0"/>
              <a:t>and upload the code to Arduino.</a:t>
            </a:r>
          </a:p>
          <a:p>
            <a:pPr marL="68580" indent="0" algn="l" rtl="0">
              <a:buNone/>
            </a:pPr>
            <a:endParaRPr lang="en-US" sz="1800" dirty="0" smtClean="0"/>
          </a:p>
          <a:p>
            <a:pPr marL="68580" indent="0" algn="l" rtl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Place the two IR Sensors on the edge of the breadboard so </a:t>
            </a:r>
            <a:r>
              <a:rPr lang="en-US" sz="1800" dirty="0" smtClean="0"/>
              <a:t>that the </a:t>
            </a:r>
            <a:r>
              <a:rPr lang="en-US" sz="1800" dirty="0"/>
              <a:t>distance between them is approximately </a:t>
            </a:r>
            <a:r>
              <a:rPr lang="en-US" sz="1800" dirty="0" smtClean="0"/>
              <a:t>10 </a:t>
            </a:r>
            <a:r>
              <a:rPr lang="en-US" sz="1800" dirty="0"/>
              <a:t>centimeters.</a:t>
            </a:r>
          </a:p>
          <a:p>
            <a:pPr marL="68580" indent="0" algn="l" rtl="0">
              <a:buNone/>
            </a:pPr>
            <a:endParaRPr lang="en-US" sz="1800" dirty="0" smtClean="0"/>
          </a:p>
          <a:p>
            <a:pPr marL="68580" indent="0" algn="l" rtl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Simulate a car movement in front of the sensors either by </a:t>
            </a:r>
            <a:r>
              <a:rPr lang="en-US" sz="1800" dirty="0" smtClean="0"/>
              <a:t>using your </a:t>
            </a:r>
            <a:r>
              <a:rPr lang="en-US" sz="1800" dirty="0"/>
              <a:t>hands or a toy car.</a:t>
            </a:r>
          </a:p>
          <a:p>
            <a:pPr marL="68580" indent="0" algn="l" rtl="0">
              <a:buNone/>
            </a:pPr>
            <a:endParaRPr lang="en-US" sz="1800" dirty="0" smtClean="0"/>
          </a:p>
          <a:p>
            <a:pPr marL="68580" indent="0" algn="l" rtl="0">
              <a:buNone/>
            </a:pPr>
            <a:r>
              <a:rPr lang="en-US" sz="1800" dirty="0" smtClean="0"/>
              <a:t>- </a:t>
            </a:r>
            <a:r>
              <a:rPr lang="en-US" sz="1800" dirty="0"/>
              <a:t>Arduino calculates the speed and displays the result on the </a:t>
            </a:r>
            <a:r>
              <a:rPr lang="en-US" sz="1800" dirty="0" smtClean="0"/>
              <a:t>16×2 LCD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55951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00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</a:t>
            </a:r>
            <a:br>
              <a:rPr lang="en-US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6752"/>
            <a:ext cx="6777317" cy="4635877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sz="2000" dirty="0">
                <a:latin typeface="Arial"/>
              </a:rPr>
              <a:t>1- Connect the ground of all components together to the ground on the Arduino 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68580" indent="0" algn="l" rtl="0">
              <a:buNone/>
            </a:pPr>
            <a:r>
              <a:rPr lang="en-US" sz="2000" dirty="0" smtClean="0">
                <a:latin typeface="Arial"/>
              </a:rPr>
              <a:t>2- </a:t>
            </a:r>
            <a:r>
              <a:rPr lang="en-US" sz="2000" dirty="0">
                <a:latin typeface="Arial"/>
              </a:rPr>
              <a:t>We connect the output of the IR sensor to A0, A1 on the Arduino 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68580" indent="0" algn="l" rtl="0">
              <a:buNone/>
            </a:pPr>
            <a:r>
              <a:rPr lang="en-US" sz="2000" dirty="0" smtClean="0">
                <a:latin typeface="Arial"/>
              </a:rPr>
              <a:t>3- </a:t>
            </a:r>
            <a:r>
              <a:rPr lang="en-US" sz="2000" dirty="0">
                <a:latin typeface="Arial"/>
              </a:rPr>
              <a:t>We connect the battery positive to the Vin input on the Arduino 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68580" indent="0" algn="l" rtl="0">
              <a:buNone/>
            </a:pPr>
            <a:r>
              <a:rPr lang="en-US" sz="2000" dirty="0" smtClean="0">
                <a:latin typeface="Arial"/>
              </a:rPr>
              <a:t>4- </a:t>
            </a:r>
            <a:r>
              <a:rPr lang="en-US" sz="2000" dirty="0">
                <a:latin typeface="Arial"/>
              </a:rPr>
              <a:t>The buzzer is connected to the digital output 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68580" indent="0" algn="l" rtl="0">
              <a:buNone/>
            </a:pPr>
            <a:r>
              <a:rPr lang="en-US" sz="2000" dirty="0" smtClean="0">
                <a:latin typeface="Arial"/>
              </a:rPr>
              <a:t>5- </a:t>
            </a:r>
            <a:r>
              <a:rPr lang="en-US" sz="2000" dirty="0">
                <a:latin typeface="Arial"/>
              </a:rPr>
              <a:t>we connect the pins of the LCD to the Arduino .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4310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08920"/>
            <a:ext cx="7024744" cy="1080120"/>
          </a:xfrm>
        </p:spPr>
        <p:txBody>
          <a:bodyPr/>
          <a:lstStyle/>
          <a:p>
            <a:r>
              <a:rPr lang="en-US" dirty="0" smtClean="0"/>
              <a:t>              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898775"/>
            <a:ext cx="3584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3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• Created by: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l">
              <a:buNone/>
            </a:pPr>
            <a:r>
              <a:rPr lang="en-US" dirty="0" smtClean="0"/>
              <a:t>1- Mahmoud Abdelrahman Mohamed </a:t>
            </a:r>
          </a:p>
          <a:p>
            <a:pPr marL="68580" indent="0" algn="l">
              <a:buNone/>
            </a:pPr>
            <a:endParaRPr lang="en-US" dirty="0"/>
          </a:p>
          <a:p>
            <a:pPr marL="68580" indent="0" algn="l">
              <a:buNone/>
            </a:pPr>
            <a:r>
              <a:rPr lang="en-US" dirty="0" smtClean="0"/>
              <a:t>2-Bemin Magdy </a:t>
            </a:r>
          </a:p>
          <a:p>
            <a:pPr marL="68580" indent="0" algn="l">
              <a:buNone/>
            </a:pPr>
            <a:endParaRPr lang="en-US" dirty="0" smtClean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477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</a:rPr>
              <a:t>Introduction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6777317" cy="5112568"/>
          </a:xfrm>
        </p:spPr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sz="1800" dirty="0">
                <a:latin typeface="Arial"/>
              </a:rPr>
              <a:t>There are definite rules laid out by authorities about driving cars on roads. </a:t>
            </a:r>
            <a:r>
              <a:rPr lang="en-US" sz="1800" dirty="0" smtClean="0">
                <a:latin typeface="Arial"/>
              </a:rPr>
              <a:t>The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most </a:t>
            </a:r>
            <a:r>
              <a:rPr lang="en-US" sz="1800" dirty="0">
                <a:latin typeface="Arial"/>
              </a:rPr>
              <a:t>common rule in any country is speed limit in certain roads . you will be </a:t>
            </a:r>
            <a:r>
              <a:rPr lang="en-US" sz="1800" dirty="0" smtClean="0">
                <a:latin typeface="Arial"/>
              </a:rPr>
              <a:t>in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violation </a:t>
            </a:r>
            <a:r>
              <a:rPr lang="en-US" sz="1800" dirty="0">
                <a:latin typeface="Arial"/>
              </a:rPr>
              <a:t>of the law if your car speed exceeds this limit.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8580" indent="0" algn="l">
              <a:buNone/>
            </a:pPr>
            <a:r>
              <a:rPr lang="en-US" sz="1800" dirty="0" smtClean="0">
                <a:latin typeface="Arial"/>
              </a:rPr>
              <a:t>In </a:t>
            </a:r>
            <a:r>
              <a:rPr lang="en-US" sz="1800" dirty="0">
                <a:latin typeface="Arial"/>
              </a:rPr>
              <a:t>order to detect the speed of a moving car, the patrolling officers usually </a:t>
            </a:r>
            <a:r>
              <a:rPr lang="en-US" sz="1800" dirty="0" smtClean="0">
                <a:latin typeface="Arial"/>
              </a:rPr>
              <a:t>depend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on </a:t>
            </a:r>
            <a:r>
              <a:rPr lang="en-US" sz="1800" dirty="0">
                <a:latin typeface="Arial"/>
              </a:rPr>
              <a:t>a handheld gun that works on Radar Technology or Lidar Technology. This is </a:t>
            </a:r>
            <a:r>
              <a:rPr lang="en-US" sz="1800" dirty="0" smtClean="0">
                <a:latin typeface="Arial"/>
              </a:rPr>
              <a:t>a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tedious </a:t>
            </a:r>
            <a:r>
              <a:rPr lang="en-US" sz="1800" dirty="0">
                <a:latin typeface="Arial"/>
              </a:rPr>
              <a:t>process as the officer has to manually check for over speeding for </a:t>
            </a:r>
            <a:r>
              <a:rPr lang="en-US" sz="1800" dirty="0" smtClean="0">
                <a:latin typeface="Arial"/>
              </a:rPr>
              <a:t>each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vehicle</a:t>
            </a:r>
            <a:r>
              <a:rPr lang="en-US" sz="1800" dirty="0">
                <a:latin typeface="Arial"/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68580" indent="0" algn="l">
              <a:buNone/>
            </a:pPr>
            <a:r>
              <a:rPr lang="en-US" sz="1800" dirty="0" smtClean="0">
                <a:latin typeface="Arial"/>
              </a:rPr>
              <a:t>What </a:t>
            </a:r>
            <a:r>
              <a:rPr lang="en-US" sz="1800" dirty="0">
                <a:latin typeface="Arial"/>
              </a:rPr>
              <a:t>if the Car Speed Detection is made automatic? A simple automatic </a:t>
            </a:r>
            <a:r>
              <a:rPr lang="en-US" sz="1800" dirty="0" smtClean="0">
                <a:latin typeface="Arial"/>
              </a:rPr>
              <a:t>detection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of </a:t>
            </a:r>
            <a:r>
              <a:rPr lang="en-US" sz="1800" dirty="0">
                <a:latin typeface="Arial"/>
              </a:rPr>
              <a:t>speed of a vehicle is designed in Arduino Car Speed Detector project, where </a:t>
            </a:r>
            <a:r>
              <a:rPr lang="en-US" sz="1800" dirty="0" smtClean="0">
                <a:latin typeface="Arial"/>
              </a:rPr>
              <a:t>you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can </a:t>
            </a:r>
            <a:r>
              <a:rPr lang="en-US" sz="1800" dirty="0">
                <a:latin typeface="Arial"/>
              </a:rPr>
              <a:t>place the system in one place and view the results instantly without any </a:t>
            </a:r>
            <a:r>
              <a:rPr lang="en-US" sz="1800" dirty="0" smtClean="0">
                <a:latin typeface="Arial"/>
              </a:rPr>
              <a:t>human</a:t>
            </a:r>
            <a:r>
              <a:rPr lang="en-US" sz="1800" dirty="0"/>
              <a:t> </a:t>
            </a:r>
            <a:r>
              <a:rPr lang="en-US" sz="1800" dirty="0" smtClean="0">
                <a:latin typeface="Arial"/>
              </a:rPr>
              <a:t>intervention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24149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720080"/>
          </a:xfrm>
        </p:spPr>
        <p:txBody>
          <a:bodyPr/>
          <a:lstStyle/>
          <a:p>
            <a:r>
              <a:rPr lang="en-US" dirty="0">
                <a:latin typeface="Arial"/>
              </a:rPr>
              <a:t>Principle of the Project 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6777317" cy="5040560"/>
          </a:xfrm>
        </p:spPr>
        <p:txBody>
          <a:bodyPr>
            <a:normAutofit lnSpcReduction="10000"/>
          </a:bodyPr>
          <a:lstStyle/>
          <a:p>
            <a:pPr marL="68580" indent="0" algn="l">
              <a:buNone/>
            </a:pPr>
            <a:r>
              <a:rPr lang="en-US" sz="1800" dirty="0" smtClean="0"/>
              <a:t>IR </a:t>
            </a:r>
            <a:r>
              <a:rPr lang="en-US" sz="1800" dirty="0"/>
              <a:t>Sensors are the main part of the project that detect</a:t>
            </a:r>
          </a:p>
          <a:p>
            <a:pPr marL="68580" indent="0" algn="l">
              <a:buNone/>
            </a:pPr>
            <a:r>
              <a:rPr lang="en-US" sz="1800" dirty="0"/>
              <a:t>the speed of a car. Practically, you can implement the</a:t>
            </a:r>
          </a:p>
          <a:p>
            <a:pPr marL="68580" indent="0" algn="l">
              <a:buNone/>
            </a:pPr>
            <a:r>
              <a:rPr lang="en-US" sz="1800" dirty="0"/>
              <a:t>setup of IR Sensors in many ways but in this project, I</a:t>
            </a:r>
          </a:p>
          <a:p>
            <a:pPr marL="68580" indent="0" algn="l">
              <a:buNone/>
            </a:pPr>
            <a:r>
              <a:rPr lang="en-US" sz="1800" dirty="0"/>
              <a:t>have used two reflective type IR Sensors and placed</a:t>
            </a:r>
          </a:p>
          <a:p>
            <a:pPr marL="68580" indent="0" algn="l">
              <a:buNone/>
            </a:pPr>
            <a:r>
              <a:rPr lang="en-US" sz="1800" dirty="0" smtClean="0"/>
              <a:t>them </a:t>
            </a:r>
            <a:r>
              <a:rPr lang="en-US" sz="1800" dirty="0" smtClean="0"/>
              <a:t>10 </a:t>
            </a:r>
            <a:r>
              <a:rPr lang="en-US" sz="1800" dirty="0"/>
              <a:t>cm apart.</a:t>
            </a:r>
          </a:p>
          <a:p>
            <a:pPr marL="68580" indent="0" algn="l">
              <a:buNone/>
            </a:pPr>
            <a:endParaRPr lang="en-US" sz="1800" dirty="0" smtClean="0"/>
          </a:p>
          <a:p>
            <a:pPr marL="68580" indent="0" algn="l">
              <a:buNone/>
            </a:pPr>
            <a:r>
              <a:rPr lang="en-US" sz="1800" dirty="0" smtClean="0"/>
              <a:t>When </a:t>
            </a:r>
            <a:r>
              <a:rPr lang="en-US" sz="1800" dirty="0"/>
              <a:t>a car travelling reaches the first sensor, the IR</a:t>
            </a:r>
          </a:p>
          <a:p>
            <a:pPr marL="68580" indent="0" algn="l">
              <a:buNone/>
            </a:pPr>
            <a:r>
              <a:rPr lang="en-US" sz="1800" dirty="0"/>
              <a:t>Sensor gets activated. From this moment onward, a</a:t>
            </a:r>
          </a:p>
          <a:p>
            <a:pPr marL="68580" indent="0" algn="l">
              <a:buNone/>
            </a:pPr>
            <a:r>
              <a:rPr lang="en-US" sz="1800" dirty="0"/>
              <a:t>timer is initiated and will continue to keep time until the</a:t>
            </a:r>
          </a:p>
          <a:p>
            <a:pPr marL="68580" indent="0" algn="l">
              <a:buNone/>
            </a:pPr>
            <a:r>
              <a:rPr lang="en-US" sz="1800" dirty="0"/>
              <a:t>car reaches the second IR </a:t>
            </a:r>
            <a:r>
              <a:rPr lang="en-US" sz="1800" dirty="0" smtClean="0"/>
              <a:t>Sensor. you </a:t>
            </a:r>
            <a:r>
              <a:rPr lang="en-US" sz="1800" dirty="0"/>
              <a:t>can calculate the speed at which the car </a:t>
            </a:r>
            <a:r>
              <a:rPr lang="en-US" sz="1800" dirty="0" smtClean="0"/>
              <a:t>travelled from </a:t>
            </a:r>
            <a:r>
              <a:rPr lang="en-US" sz="1800" dirty="0"/>
              <a:t>IR Sensor 1 to IR Sensor 2 as you already know </a:t>
            </a:r>
            <a:r>
              <a:rPr lang="en-US" sz="1800" dirty="0" smtClean="0"/>
              <a:t>the time </a:t>
            </a:r>
            <a:r>
              <a:rPr lang="en-US" sz="1800" dirty="0"/>
              <a:t>of travel.</a:t>
            </a:r>
          </a:p>
          <a:p>
            <a:pPr marL="68580" indent="0" algn="l">
              <a:buNone/>
            </a:pPr>
            <a:endParaRPr lang="en-US" sz="1800" dirty="0" smtClean="0"/>
          </a:p>
          <a:p>
            <a:pPr marL="68580" indent="0" algn="l">
              <a:buNone/>
            </a:pPr>
            <a:r>
              <a:rPr lang="en-US" sz="1800" dirty="0" smtClean="0"/>
              <a:t>All </a:t>
            </a:r>
            <a:r>
              <a:rPr lang="en-US" sz="1800" dirty="0"/>
              <a:t>the calculations and data gathering are done by</a:t>
            </a:r>
          </a:p>
          <a:p>
            <a:pPr marL="68580" indent="0" algn="l">
              <a:buNone/>
            </a:pPr>
            <a:r>
              <a:rPr lang="en-US" sz="1800" dirty="0"/>
              <a:t>Arduino and the final result is displayed on a 16X2 LCD</a:t>
            </a:r>
          </a:p>
          <a:p>
            <a:pPr marL="68580" indent="0" algn="l">
              <a:buNone/>
            </a:pPr>
            <a:r>
              <a:rPr lang="en-US" sz="1800" dirty="0"/>
              <a:t>Module</a:t>
            </a:r>
            <a:r>
              <a:rPr lang="en-US" sz="1400" dirty="0"/>
              <a:t>.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274905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633412"/>
            <a:ext cx="39909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7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• Components Required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Arduino UNO</a:t>
            </a:r>
          </a:p>
          <a:p>
            <a:pPr algn="l" rtl="0"/>
            <a:r>
              <a:rPr lang="en-US" dirty="0"/>
              <a:t>IR Sensors x 2</a:t>
            </a:r>
          </a:p>
          <a:p>
            <a:pPr algn="l" rtl="0"/>
            <a:r>
              <a:rPr lang="en-US" dirty="0"/>
              <a:t>16X2 LCD Display Module</a:t>
            </a:r>
          </a:p>
          <a:p>
            <a:pPr algn="l" rtl="0"/>
            <a:r>
              <a:rPr lang="en-US" dirty="0"/>
              <a:t>Breadboard</a:t>
            </a:r>
          </a:p>
          <a:p>
            <a:pPr algn="l" rtl="0"/>
            <a:r>
              <a:rPr lang="en-US" dirty="0"/>
              <a:t>Connecting Wires</a:t>
            </a:r>
          </a:p>
          <a:p>
            <a:pPr algn="l" rtl="0"/>
            <a:r>
              <a:rPr lang="en-US" dirty="0"/>
              <a:t>Power </a:t>
            </a:r>
            <a:r>
              <a:rPr lang="en-US" dirty="0" smtClean="0"/>
              <a:t>Supply</a:t>
            </a:r>
          </a:p>
          <a:p>
            <a:pPr algn="l" rtl="0"/>
            <a:r>
              <a:rPr lang="en-US" dirty="0" smtClean="0"/>
              <a:t>Resistors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390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2" y="924744"/>
            <a:ext cx="7548264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2" y="3168493"/>
            <a:ext cx="3587824" cy="2987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68493"/>
            <a:ext cx="3816424" cy="29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7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</a:rPr>
              <a:t>• Electric Circuit Of the project :</a:t>
            </a: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813690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IR sensor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824536"/>
          </a:xfrm>
        </p:spPr>
        <p:txBody>
          <a:bodyPr>
            <a:noAutofit/>
          </a:bodyPr>
          <a:lstStyle/>
          <a:p>
            <a:pPr marL="68580" indent="0" algn="l" rtl="0">
              <a:buNone/>
            </a:pPr>
            <a:endParaRPr lang="en-US" sz="1600" dirty="0" smtClean="0">
              <a:latin typeface="Arial"/>
            </a:endParaRPr>
          </a:p>
          <a:p>
            <a:pPr marL="68580" indent="0" algn="l" rtl="0">
              <a:buNone/>
            </a:pPr>
            <a:r>
              <a:rPr lang="en-US" sz="1600" dirty="0" smtClean="0">
                <a:latin typeface="Arial"/>
              </a:rPr>
              <a:t>First </a:t>
            </a:r>
            <a:r>
              <a:rPr lang="en-US" sz="1600" dirty="0">
                <a:latin typeface="Arial"/>
              </a:rPr>
              <a:t>of all, I have used two digital IR Sensors, which consists of an IR Transmitter (IR LED), an </a:t>
            </a:r>
            <a:r>
              <a:rPr lang="en-US" sz="1600" dirty="0" smtClean="0">
                <a:latin typeface="Arial"/>
              </a:rPr>
              <a:t>IR</a:t>
            </a:r>
            <a:r>
              <a:rPr lang="en-US" sz="1600" dirty="0"/>
              <a:t> </a:t>
            </a:r>
            <a:r>
              <a:rPr lang="en-US" sz="1600" dirty="0" smtClean="0">
                <a:latin typeface="Arial"/>
              </a:rPr>
              <a:t>Receiver </a:t>
            </a:r>
            <a:r>
              <a:rPr lang="en-US" sz="1600" dirty="0">
                <a:latin typeface="Arial"/>
              </a:rPr>
              <a:t>(Photo Diode), a Comparator IC and a few supporting components. The IR </a:t>
            </a:r>
            <a:r>
              <a:rPr lang="en-US" sz="1600" dirty="0" smtClean="0">
                <a:latin typeface="Arial"/>
              </a:rPr>
              <a:t>Transmitter</a:t>
            </a:r>
            <a:r>
              <a:rPr lang="en-US" sz="1600" dirty="0"/>
              <a:t> </a:t>
            </a:r>
            <a:r>
              <a:rPr lang="en-US" sz="1600" dirty="0" smtClean="0">
                <a:latin typeface="Arial"/>
              </a:rPr>
              <a:t>and </a:t>
            </a:r>
            <a:r>
              <a:rPr lang="en-US" sz="1600" dirty="0">
                <a:latin typeface="Arial"/>
              </a:rPr>
              <a:t>Receiver Pair are placed side-by-side so that they form a Reflective Type IR Sensor</a:t>
            </a:r>
            <a:r>
              <a:rPr lang="en-US" sz="1600" dirty="0" smtClean="0">
                <a:latin typeface="Arial"/>
              </a:rPr>
              <a:t>.</a:t>
            </a:r>
          </a:p>
          <a:p>
            <a:pPr marL="68580" indent="0" algn="l" rtl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Arial"/>
              </a:rPr>
              <a:t>In this type, the IR Transmitter continuously emits Infrared radiations and if there is no object </a:t>
            </a:r>
            <a:r>
              <a:rPr lang="en-US" sz="1600" dirty="0" smtClean="0">
                <a:latin typeface="Arial"/>
              </a:rPr>
              <a:t>in</a:t>
            </a:r>
            <a:r>
              <a:rPr lang="en-US" sz="1600" dirty="0"/>
              <a:t> </a:t>
            </a:r>
            <a:r>
              <a:rPr lang="en-US" sz="1600" dirty="0" smtClean="0">
                <a:latin typeface="Arial"/>
              </a:rPr>
              <a:t>front </a:t>
            </a:r>
            <a:r>
              <a:rPr lang="en-US" sz="1600" dirty="0">
                <a:latin typeface="Arial"/>
              </a:rPr>
              <a:t>of the sensor, none of the Infrared radiation gets reflected back to the IR Receiver</a:t>
            </a:r>
            <a:r>
              <a:rPr lang="en-US" sz="1600" dirty="0" smtClean="0">
                <a:latin typeface="Arial"/>
              </a:rPr>
              <a:t>.</a:t>
            </a:r>
          </a:p>
          <a:p>
            <a:pPr marL="68580" indent="0" algn="l" rtl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Arial"/>
              </a:rPr>
              <a:t>Interfacing IR Sensor with Raspberry Pi IR Sensor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Arial"/>
              </a:rPr>
              <a:t>But if there is an object in front of the sensor, some of the infrared radiation hits the </a:t>
            </a:r>
            <a:r>
              <a:rPr lang="en-US" sz="1600" dirty="0" smtClean="0">
                <a:latin typeface="Arial"/>
              </a:rPr>
              <a:t>object and</a:t>
            </a:r>
            <a:r>
              <a:rPr lang="en-US" sz="1600" dirty="0"/>
              <a:t> </a:t>
            </a:r>
            <a:r>
              <a:rPr lang="en-US" sz="1600" dirty="0" smtClean="0">
                <a:latin typeface="Arial"/>
              </a:rPr>
              <a:t>gets </a:t>
            </a:r>
            <a:r>
              <a:rPr lang="en-US" sz="1600" dirty="0">
                <a:latin typeface="Arial"/>
              </a:rPr>
              <a:t>reflected back. This reflected radiation falls on the IR Receiver, which means that </a:t>
            </a:r>
            <a:r>
              <a:rPr lang="en-US" sz="1600" dirty="0" smtClean="0">
                <a:latin typeface="Arial"/>
              </a:rPr>
              <a:t> the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Arial"/>
              </a:rPr>
              <a:t>sensor </a:t>
            </a:r>
            <a:r>
              <a:rPr lang="en-US" sz="1600" dirty="0">
                <a:latin typeface="Arial"/>
              </a:rPr>
              <a:t>has detected the object.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96049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</TotalTime>
  <Words>396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Instantaneous velocity measurement</vt:lpstr>
      <vt:lpstr>• Created by:</vt:lpstr>
      <vt:lpstr>Introduction </vt:lpstr>
      <vt:lpstr>Principle of the Project :</vt:lpstr>
      <vt:lpstr>PowerPoint Presentation</vt:lpstr>
      <vt:lpstr>• Components Required</vt:lpstr>
      <vt:lpstr>PowerPoint Presentation</vt:lpstr>
      <vt:lpstr>• Electric Circuit Of the project :</vt:lpstr>
      <vt:lpstr> IR sensor </vt:lpstr>
      <vt:lpstr>How to operate Arduino Car Speed Detector Project?</vt:lpstr>
      <vt:lpstr>Working  </vt:lpstr>
      <vt:lpstr>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Instantaneous velocity measurement</dc:title>
  <dc:creator>USER</dc:creator>
  <cp:lastModifiedBy>USER</cp:lastModifiedBy>
  <cp:revision>8</cp:revision>
  <dcterms:created xsi:type="dcterms:W3CDTF">2022-12-10T23:48:14Z</dcterms:created>
  <dcterms:modified xsi:type="dcterms:W3CDTF">2023-01-01T00:58:03Z</dcterms:modified>
</cp:coreProperties>
</file>