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/>
    <p:restoredTop sz="94671"/>
  </p:normalViewPr>
  <p:slideViewPr>
    <p:cSldViewPr snapToGrid="0" snapToObjects="1">
      <p:cViewPr varScale="1">
        <p:scale>
          <a:sx n="89" d="100"/>
          <a:sy n="89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9030F-DE84-D544-A7BB-76D45FCA147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D4968-FA38-9A41-9C45-98AB597F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B100-DC0D-D84B-AB99-EFD63E77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3C62F-D078-7B4F-AA69-D3B58885F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DCA5-782A-E847-98F0-BD04A478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5C26-710C-484F-A15A-F6E37A82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F0CE-DED7-3146-B069-0D05AC2F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DA91-D50E-804C-89F1-B79E703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A5053-2602-A443-8C5F-BD1E18E6F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5486-003F-4240-BF40-7CA59277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EAB-3466-F545-936D-5894F96C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72BED-DE22-2747-9A46-65FF6315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7A8F2-49E4-6141-B11E-892054951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B2F56-75EE-B24F-B8BF-46D97377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3CC2-BB25-B848-BDA0-07DC9629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307D-7AED-A94D-8937-79C7A57A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407A-571D-AD43-A460-5CF8C416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7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659-0760-2E47-B431-5DD6793D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5A6B-C49E-984C-9BB0-1AB1F306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38A2E-150F-9E41-BC24-32DAD832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2304-0B67-E844-8733-AC3E8B1A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74AA-35A8-3041-9A37-B9CEE5F7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7660-057C-B745-B0F9-3713A63F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971C-4DF4-6B4C-9536-F8C7D813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7DAB-4501-E443-B8A3-A756BF1F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97FE-8548-0841-A826-558D5BA6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A457-1697-304C-A8ED-A42F1ADA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4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D47B-FCD7-0A46-8094-9F80AB25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3C05-F6D9-644B-8E81-89AEA9218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69AD1-E652-2A4C-90F8-0DFF00BE4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3B919-8C7B-0A46-9A46-C3AA4264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AA7A9-86B1-6D4F-9BEC-C0203F86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7C705-C16E-B140-A12E-1BD7649F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8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4797-B6BB-C746-8933-C6F2133E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02F2F-AE0F-834F-A700-613826FF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3F178-4DF0-B746-9D32-5539484AB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0BDE4-D466-1D4D-AD04-7E79C5F20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DC2E7-B93D-0245-9D27-A02AEE9F4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272FE-1148-3F44-8C6D-70EE6FA8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D436C-4067-6E46-A147-BE826F3B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06CB4-947D-1743-887D-C9205103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1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771-7F6C-4D42-B64A-C56D5896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7E390-BC1A-0E4D-A0A8-B8861184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9007C-FEF8-754C-9C59-E862B78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F94-30D2-3A44-B0E0-9F8FFBE5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0297D-C619-9D4A-8F56-0F27B80A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59BD5-22A3-2C40-81AA-FDD9CF23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114A-FDFC-3A45-BC8E-2267CACC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5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7610-2783-C548-A033-E81A7A8B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9419-7BC2-7B4F-B62C-C9D7DA67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3A7A6-FDBF-4C48-A120-BBC6BF4D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290A-C630-D14B-9C85-BF385E0B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61993-B036-2745-857A-E0B632F4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B8C9E-7E99-2F47-896B-9E9FA0DD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D0FF-84BD-494A-9784-E52643B0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1A76D-3744-2C48-9AE0-408BE053B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7CFF4-B8BA-6242-B6CF-2DFF336E5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18E2B-850B-E74E-9FD1-987FE308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A279-9703-6049-989E-305F828E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9A190-AEA6-874A-882F-DEE41A3C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01C79-23BD-0F47-8C84-8D74B6E3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1E9AE-0533-5D4C-A38D-65002B41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F8714-6F73-B84C-929B-1D644A35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729A1-1D7C-6441-B60A-5E6579C72053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480D-EF81-F649-BC0F-726DD0F51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925E-7488-0F48-9616-662FAF38B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4FB1-AE2E-AF4E-B9C9-0B28E663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1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-alfadel/Vagrant-Tool-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owards Exploitability of VUlnerabilites"/>
          <p:cNvSpPr txBox="1"/>
          <p:nvPr/>
        </p:nvSpPr>
        <p:spPr>
          <a:xfrm>
            <a:off x="1864320" y="1184157"/>
            <a:ext cx="837188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7200">
                <a:solidFill>
                  <a:srgbClr val="D92126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lang="en-CA" sz="6000" dirty="0"/>
              <a:t>Tool Demo - Vagrant</a:t>
            </a:r>
            <a:endParaRPr sz="6000" dirty="0"/>
          </a:p>
        </p:txBody>
      </p:sp>
      <p:sp>
        <p:nvSpPr>
          <p:cNvPr id="114" name="Mahmoud Alfadel…"/>
          <p:cNvSpPr txBox="1"/>
          <p:nvPr/>
        </p:nvSpPr>
        <p:spPr>
          <a:xfrm>
            <a:off x="1864320" y="2693813"/>
            <a:ext cx="8023181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800" b="1">
                <a:solidFill>
                  <a:srgbClr val="0D0D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CA" sz="2800" dirty="0" err="1"/>
              <a:t>Mouafak</a:t>
            </a:r>
            <a:r>
              <a:rPr lang="en-CA" sz="2800" dirty="0"/>
              <a:t> </a:t>
            </a:r>
            <a:r>
              <a:rPr lang="en-CA" sz="2800" dirty="0" err="1"/>
              <a:t>Mkhallalati</a:t>
            </a:r>
            <a:endParaRPr lang="en-CA" sz="2800" dirty="0"/>
          </a:p>
          <a:p>
            <a:pPr>
              <a:defRPr sz="2800" b="1">
                <a:solidFill>
                  <a:srgbClr val="0D0D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CA" sz="2800" dirty="0"/>
              <a:t>Mahmoud </a:t>
            </a:r>
            <a:r>
              <a:rPr lang="en-CA" sz="2800" dirty="0" err="1"/>
              <a:t>Alfadel</a:t>
            </a:r>
            <a:endParaRPr lang="en-CA" sz="2800" dirty="0"/>
          </a:p>
          <a:p>
            <a:pPr>
              <a:defRPr sz="2800" b="1">
                <a:solidFill>
                  <a:srgbClr val="0D0D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CA" sz="2800" dirty="0" err="1"/>
              <a:t>Suhaib</a:t>
            </a:r>
            <a:r>
              <a:rPr lang="en-CA" sz="2800" dirty="0"/>
              <a:t> Mujahid</a:t>
            </a:r>
          </a:p>
          <a:p>
            <a:pPr>
              <a:defRPr sz="2800" b="1">
                <a:solidFill>
                  <a:srgbClr val="0D0D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800" dirty="0"/>
          </a:p>
        </p:txBody>
      </p:sp>
      <p:pic>
        <p:nvPicPr>
          <p:cNvPr id="11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t="13279" r="2049" b="32828"/>
          <a:stretch>
            <a:fillRect/>
          </a:stretch>
        </p:blipFill>
        <p:spPr>
          <a:xfrm>
            <a:off x="8212951" y="4394740"/>
            <a:ext cx="1480368" cy="1054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5492" y="4549092"/>
            <a:ext cx="2663682" cy="636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F6CAD-9A8C-C84B-9C5C-9652B68B6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929" y="4551134"/>
            <a:ext cx="2800350" cy="63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214EF-7478-2043-88D9-9D0622EE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Outlines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ack sign with white text&#13;&#10;&#13;&#10;Description automatically generated">
            <a:extLst>
              <a:ext uri="{FF2B5EF4-FFF2-40B4-BE49-F238E27FC236}">
                <a16:creationId xmlns:a16="http://schemas.microsoft.com/office/drawing/2014/main" id="{9BC2D35C-0879-F54D-A562-D644BC45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935598"/>
            <a:ext cx="3661831" cy="10070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FD6F-B08F-CE48-8091-AA5E3EB0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Introduction &amp; key concepts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Demo of a real-world use case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Conclusion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5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E914-0FAD-CF47-90F5-7564C5AE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7"/>
            <a:ext cx="10515600" cy="1325563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2E5B73-8BD5-264D-8B00-C7B2A9D0C3B7}"/>
              </a:ext>
            </a:extLst>
          </p:cNvPr>
          <p:cNvSpPr/>
          <p:nvPr/>
        </p:nvSpPr>
        <p:spPr>
          <a:xfrm>
            <a:off x="5156886" y="1868811"/>
            <a:ext cx="1878227" cy="145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CA" sz="2800" dirty="0"/>
              <a:t>Vagrant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4D9FDF0B-D991-F84B-B18E-A87DD2E1B13A}"/>
              </a:ext>
            </a:extLst>
          </p:cNvPr>
          <p:cNvSpPr/>
          <p:nvPr/>
        </p:nvSpPr>
        <p:spPr>
          <a:xfrm>
            <a:off x="7035113" y="4649081"/>
            <a:ext cx="1124465" cy="121096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5836514-6744-334C-95FB-F2FE4D3193CC}"/>
              </a:ext>
            </a:extLst>
          </p:cNvPr>
          <p:cNvSpPr/>
          <p:nvPr/>
        </p:nvSpPr>
        <p:spPr>
          <a:xfrm>
            <a:off x="9893642" y="3438119"/>
            <a:ext cx="1124465" cy="121096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99CB395A-B9E0-C646-ADE7-7ABF7C6352D9}"/>
              </a:ext>
            </a:extLst>
          </p:cNvPr>
          <p:cNvSpPr/>
          <p:nvPr/>
        </p:nvSpPr>
        <p:spPr>
          <a:xfrm>
            <a:off x="8423186" y="3987995"/>
            <a:ext cx="1124465" cy="121096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FCEAF-4181-8040-9E85-E2EFE79965A7}"/>
              </a:ext>
            </a:extLst>
          </p:cNvPr>
          <p:cNvSpPr txBox="1"/>
          <p:nvPr/>
        </p:nvSpPr>
        <p:spPr>
          <a:xfrm>
            <a:off x="7190086" y="5860043"/>
            <a:ext cx="81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Vbox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713F3-2251-D24B-8A2E-390892D3D2D7}"/>
              </a:ext>
            </a:extLst>
          </p:cNvPr>
          <p:cNvSpPr txBox="1"/>
          <p:nvPr/>
        </p:nvSpPr>
        <p:spPr>
          <a:xfrm>
            <a:off x="10116063" y="4662125"/>
            <a:ext cx="6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EFB2A-C6F6-B14C-92D3-4AFBB03E2BFA}"/>
              </a:ext>
            </a:extLst>
          </p:cNvPr>
          <p:cNvSpPr txBox="1"/>
          <p:nvPr/>
        </p:nvSpPr>
        <p:spPr>
          <a:xfrm>
            <a:off x="8499695" y="5197537"/>
            <a:ext cx="145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VMware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250F5C-778E-444A-8669-618C87DEBCB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035113" y="2597860"/>
            <a:ext cx="275060" cy="116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6E6EC-68D8-3C44-8CBE-9884BDD94AC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035113" y="2597860"/>
            <a:ext cx="1091513" cy="88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CBAC83-FA53-4F41-9195-83A021435F19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035113" y="2597860"/>
            <a:ext cx="2086230" cy="5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5A1FCFA-A7A6-4341-871D-1AA476F0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67" y="4104351"/>
            <a:ext cx="1398376" cy="139837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2A175E-C121-3746-95B1-480AE284CA90}"/>
              </a:ext>
            </a:extLst>
          </p:cNvPr>
          <p:cNvCxnSpPr>
            <a:cxnSpLocks/>
          </p:cNvCxnSpPr>
          <p:nvPr/>
        </p:nvCxnSpPr>
        <p:spPr>
          <a:xfrm flipV="1">
            <a:off x="2763793" y="3113375"/>
            <a:ext cx="2643439" cy="169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be 23">
            <a:extLst>
              <a:ext uri="{FF2B5EF4-FFF2-40B4-BE49-F238E27FC236}">
                <a16:creationId xmlns:a16="http://schemas.microsoft.com/office/drawing/2014/main" id="{0A208B57-8108-AB4C-B7EC-653B0BE0F1F0}"/>
              </a:ext>
            </a:extLst>
          </p:cNvPr>
          <p:cNvSpPr/>
          <p:nvPr/>
        </p:nvSpPr>
        <p:spPr>
          <a:xfrm>
            <a:off x="1274806" y="1507141"/>
            <a:ext cx="1124465" cy="121096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85F35D-A47C-7644-A1B9-4A5622A52B39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2399271" y="1972064"/>
            <a:ext cx="2637136" cy="653849"/>
          </a:xfrm>
          <a:prstGeom prst="curvedConnector3">
            <a:avLst>
              <a:gd name="adj1" fmla="val 49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DC87B4-A813-8F45-B58A-F13754CCB610}"/>
              </a:ext>
            </a:extLst>
          </p:cNvPr>
          <p:cNvSpPr txBox="1"/>
          <p:nvPr/>
        </p:nvSpPr>
        <p:spPr>
          <a:xfrm rot="20500191">
            <a:off x="5591486" y="3374674"/>
            <a:ext cx="5976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Providers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2CA3B-D38C-6549-B280-59B2CA36681C}"/>
              </a:ext>
            </a:extLst>
          </p:cNvPr>
          <p:cNvSpPr txBox="1"/>
          <p:nvPr/>
        </p:nvSpPr>
        <p:spPr>
          <a:xfrm>
            <a:off x="1567248" y="5502727"/>
            <a:ext cx="11965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IaC - </a:t>
            </a:r>
            <a:r>
              <a:rPr lang="en-US" dirty="0"/>
              <a:t>vagrantfile</a:t>
            </a:r>
          </a:p>
        </p:txBody>
      </p:sp>
    </p:spTree>
    <p:extLst>
      <p:ext uri="{BB962C8B-B14F-4D97-AF65-F5344CB8AC3E}">
        <p14:creationId xmlns:p14="http://schemas.microsoft.com/office/powerpoint/2010/main" val="318909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27F9-3241-5644-9E8E-A77919EB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Demo of a real-world use case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3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BF16-2EFC-9247-8D8B-DBD98CF4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0415-0D86-0542-AD6B-AE99D220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https://github.com/mahmoud-alfadel/Vagrant-Tool-Demo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Summary: Pros, Cons</a:t>
            </a:r>
          </a:p>
          <a:p>
            <a:endParaRPr lang="en-US" dirty="0"/>
          </a:p>
          <a:p>
            <a:r>
              <a:rPr lang="en-US" dirty="0"/>
              <a:t>Closing the session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5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59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Helvetica Neue Black Condensed</vt:lpstr>
      <vt:lpstr>Office Theme</vt:lpstr>
      <vt:lpstr>PowerPoint Presentation</vt:lpstr>
      <vt:lpstr>Outlines</vt:lpstr>
      <vt:lpstr>Introduction </vt:lpstr>
      <vt:lpstr>Demo of a real-world use case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m_alfade@encs.concordia.ca</cp:lastModifiedBy>
  <cp:revision>13</cp:revision>
  <dcterms:created xsi:type="dcterms:W3CDTF">2018-12-28T06:48:07Z</dcterms:created>
  <dcterms:modified xsi:type="dcterms:W3CDTF">2018-12-30T01:13:26Z</dcterms:modified>
</cp:coreProperties>
</file>