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57" r:id="rId4"/>
    <p:sldId id="258" r:id="rId5"/>
    <p:sldId id="267" r:id="rId6"/>
    <p:sldId id="268" r:id="rId7"/>
    <p:sldId id="273" r:id="rId8"/>
    <p:sldId id="266" r:id="rId9"/>
    <p:sldId id="276" r:id="rId10"/>
    <p:sldId id="262" r:id="rId11"/>
    <p:sldId id="263" r:id="rId12"/>
    <p:sldId id="270" r:id="rId13"/>
    <p:sldId id="271" r:id="rId14"/>
    <p:sldId id="261" r:id="rId15"/>
    <p:sldId id="260" r:id="rId16"/>
    <p:sldId id="275" r:id="rId17"/>
    <p:sldId id="274" r:id="rId18"/>
    <p:sldId id="272" r:id="rId19"/>
    <p:sldId id="264" r:id="rId20"/>
    <p:sldId id="277" r:id="rId21"/>
    <p:sldId id="278" r:id="rId22"/>
    <p:sldId id="279" r:id="rId23"/>
    <p:sldId id="259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3C62C-2773-44DB-9F74-F85AA100E32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58588-589B-4F54-B3B5-1140F673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 err="1" smtClean="0"/>
              <a:t>go</a:t>
            </a:r>
            <a:r>
              <a:rPr lang="en-US" dirty="0" smtClean="0"/>
              <a:t> </a:t>
            </a:r>
            <a:r>
              <a:rPr lang="en-US" dirty="0" err="1" smtClean="0"/>
              <a:t>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Tehranjs</a:t>
            </a:r>
            <a:r>
              <a:rPr lang="en-US" dirty="0"/>
              <a:t> </a:t>
            </a:r>
            <a:r>
              <a:rPr lang="en-US"/>
              <a:t>– </a:t>
            </a:r>
            <a:r>
              <a:rPr lang="en-US" smtClean="0"/>
              <a:t>3 </a:t>
            </a:r>
            <a:r>
              <a:rPr lang="en-US" dirty="0"/>
              <a:t>Dec 2018</a:t>
            </a:r>
          </a:p>
          <a:p>
            <a:r>
              <a:rPr lang="en-US" sz="1800" dirty="0"/>
              <a:t>By Mahmoud </a:t>
            </a:r>
            <a:r>
              <a:rPr lang="en-US" sz="1800" dirty="0" smtClean="0"/>
              <a:t>Eskandari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596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7554" y="583899"/>
            <a:ext cx="3175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-sans" panose="02040503050201020203" pitchFamily="18" charset="-78"/>
                <a:cs typeface="IRAN-sans" panose="02040503050201020203" pitchFamily="18" charset="-78"/>
              </a:rPr>
              <a:t>شی گرایی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8485" y="1783830"/>
            <a:ext cx="91739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در گولنگ </a:t>
            </a:r>
            <a:r>
              <a:rPr lang="en-US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class</a:t>
            </a: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وجود ندارد.</a:t>
            </a:r>
            <a:endParaRPr lang="fa-IR" sz="2000" dirty="0">
              <a:latin typeface="IRAN-sans" panose="02040503050201020203" pitchFamily="18" charset="-78"/>
              <a:cs typeface="IRAN-sans" panose="02040503050201020203" pitchFamily="18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اما گولنگ بر خلاف ظاهرش تا حدودی از شی گرایی پشتیبانی میکند ولی شی گرایی در آن متفاوت از شی گرایی مرسوم در جاوا و زبانهای مشابه است.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از </a:t>
            </a:r>
            <a:r>
              <a:rPr lang="en-US" sz="2000" dirty="0" err="1" smtClean="0">
                <a:latin typeface="IRAN-sans" panose="02040503050201020203" pitchFamily="18" charset="-78"/>
                <a:cs typeface="IRAN-sans" panose="02040503050201020203" pitchFamily="18" charset="-78"/>
              </a:rPr>
              <a:t>Struct</a:t>
            </a: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ها</a:t>
            </a:r>
            <a:r>
              <a:rPr lang="en-US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</a:t>
            </a: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بعنوان یک مجموعه از فیلدها استفاده میشود.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مستقیماً نمیتوانید روی </a:t>
            </a:r>
            <a:r>
              <a:rPr lang="en-US" sz="2000" dirty="0" err="1" smtClean="0">
                <a:latin typeface="IRAN-sans" panose="02040503050201020203" pitchFamily="18" charset="-78"/>
                <a:cs typeface="IRAN-sans" panose="02040503050201020203" pitchFamily="18" charset="-78"/>
              </a:rPr>
              <a:t>Struct</a:t>
            </a: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ها متد تعریف کنید.</a:t>
            </a:r>
            <a:endParaRPr lang="en-US" sz="2000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710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375" y="1499017"/>
            <a:ext cx="8463148" cy="5156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96207" y="359046"/>
            <a:ext cx="76674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-sans" panose="02040503050201020203" pitchFamily="18" charset="-78"/>
                <a:cs typeface="IRAN-sans" panose="02040503050201020203" pitchFamily="18" charset="-78"/>
              </a:rPr>
              <a:t>نمونه متدهای یک استراکت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4053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3908" y="329066"/>
            <a:ext cx="7673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-sans" panose="02040503050201020203" pitchFamily="18" charset="-78"/>
                <a:cs typeface="IRAN-sans" panose="02040503050201020203" pitchFamily="18" charset="-78"/>
              </a:rPr>
              <a:t>نمونه ترکیب</a:t>
            </a:r>
            <a:r>
              <a:rPr lang="en-US" sz="2800" b="1" dirty="0"/>
              <a:t>Composition</a:t>
            </a:r>
            <a:r>
              <a:rPr lang="en-US" dirty="0"/>
              <a:t> </a:t>
            </a:r>
            <a:r>
              <a:rPr lang="fa-I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-sans" panose="02040503050201020203" pitchFamily="18" charset="-78"/>
                <a:cs typeface="IRAN-sans" panose="02040503050201020203" pitchFamily="18" charset="-78"/>
              </a:rPr>
              <a:t>(ارث بری درکلاس)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52" y="1252396"/>
            <a:ext cx="5487805" cy="55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87774"/>
          </a:xfrm>
        </p:spPr>
        <p:txBody>
          <a:bodyPr/>
          <a:lstStyle/>
          <a:p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گو روتین‌ها در مقایسه با تِردها</a:t>
            </a:r>
            <a:endParaRPr lang="en-US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8289" y="2323475"/>
            <a:ext cx="854439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گو روتینها دارای پشته‌های قابل رشد هستند (در صورت نیاز) که فضای حافظه‌ی بیشتری اشغال میکنند.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گو روتینها سریعتر استارت میخورند/آماده به استفاده هستند.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گو روتینها با کانالهای ابتکاری‌ای که دارند و ارتباط برقرار شده بین روتینها به مراتب امنیت بیشتری دارند.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در گوروتینها نیاز نیست داده های به اشتراک گذاشته شده را قفل کنید.</a:t>
            </a:r>
            <a:r>
              <a:rPr lang="en-US" dirty="0"/>
              <a:t> </a:t>
            </a:r>
            <a:r>
              <a:rPr lang="en-US" b="1" dirty="0" err="1"/>
              <a:t>mutex</a:t>
            </a:r>
            <a:r>
              <a:rPr lang="en-US" b="1" dirty="0"/>
              <a:t> </a:t>
            </a:r>
            <a:r>
              <a:rPr lang="en-US" b="1" dirty="0" smtClean="0"/>
              <a:t>locking</a:t>
            </a:r>
            <a:r>
              <a:rPr lang="en-US" b="1" dirty="0"/>
              <a:t> </a:t>
            </a:r>
            <a:endParaRPr lang="fa-IR" dirty="0" smtClean="0">
              <a:latin typeface="IRAN-sans" panose="02040503050201020203" pitchFamily="18" charset="-78"/>
              <a:cs typeface="IRAN-sans" panose="02040503050201020203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الزاماً هر گوروتین برابر با یک تِرد در سیستم‌عامل نیست و گوروتینها ممکن است در چند ترد اجرا شوند.</a:t>
            </a:r>
          </a:p>
          <a:p>
            <a:pPr algn="r" rtl="1">
              <a:lnSpc>
                <a:spcPct val="150000"/>
              </a:lnSpc>
            </a:pPr>
            <a:endParaRPr lang="en-US" sz="2000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153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71007"/>
            <a:ext cx="10018713" cy="1752599"/>
          </a:xfrm>
        </p:spPr>
        <p:txBody>
          <a:bodyPr/>
          <a:lstStyle/>
          <a:p>
            <a:r>
              <a:rPr lang="fa-IR" b="1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ابزارهای گولنگ</a:t>
            </a:r>
            <a:endParaRPr lang="en-US" b="1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2011" y="2298357"/>
            <a:ext cx="8048367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Go get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 doc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 build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 test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Gofmt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Go vet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6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24" y="239843"/>
            <a:ext cx="8894439" cy="62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9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0600" y="3111500"/>
            <a:ext cx="87503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ابزاری کاربردی برای دریافت پکیجها از </a:t>
            </a:r>
            <a:r>
              <a:rPr lang="en-US" sz="2000" dirty="0" err="1" smtClean="0">
                <a:latin typeface="IRAN-sans" panose="02040503050201020203" pitchFamily="18" charset="-78"/>
                <a:cs typeface="IRAN-sans" panose="02040503050201020203" pitchFamily="18" charset="-78"/>
              </a:rPr>
              <a:t>git</a:t>
            </a:r>
            <a:endParaRPr lang="fa-IR" sz="2000" dirty="0" smtClean="0">
              <a:latin typeface="IRAN-sans" panose="02040503050201020203" pitchFamily="18" charset="-78"/>
              <a:cs typeface="IRAN-sans" panose="02040503050201020203" pitchFamily="18" charset="-78"/>
            </a:endParaRPr>
          </a:p>
          <a:p>
            <a:pPr algn="r" rtl="1">
              <a:lnSpc>
                <a:spcPct val="200000"/>
              </a:lnSpc>
            </a:pP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نیاز به ثبت در جایی ندارد و بر خلاف </a:t>
            </a:r>
            <a:r>
              <a:rPr lang="en-US" sz="2000" dirty="0" err="1" smtClean="0">
                <a:latin typeface="IRAN-sans" panose="02040503050201020203" pitchFamily="18" charset="-78"/>
                <a:cs typeface="IRAN-sans" panose="02040503050201020203" pitchFamily="18" charset="-78"/>
              </a:rPr>
              <a:t>npm</a:t>
            </a: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در جاوا اسکریپت یا </a:t>
            </a:r>
            <a:r>
              <a:rPr lang="en-US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composer</a:t>
            </a: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در </a:t>
            </a:r>
            <a:r>
              <a:rPr lang="en-US" sz="2000" dirty="0" err="1" smtClean="0">
                <a:latin typeface="IRAN-sans" panose="02040503050201020203" pitchFamily="18" charset="-78"/>
                <a:cs typeface="IRAN-sans" panose="02040503050201020203" pitchFamily="18" charset="-78"/>
              </a:rPr>
              <a:t>php</a:t>
            </a:r>
            <a:r>
              <a:rPr lang="fa-IR" sz="2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مستقلا از روی آدرس مخزن گیت پکیچ را دانلود و نصب میکند.</a:t>
            </a:r>
            <a:endParaRPr lang="en-US" sz="2000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7444" y="5735248"/>
            <a:ext cx="25410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get github.com/package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925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087" y="389235"/>
            <a:ext cx="15504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/>
              <a:t>gofmt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0900" y="1841500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این ابزار به نحوه نگارش کد شما نظارت میکند.</a:t>
            </a:r>
          </a:p>
          <a:p>
            <a:pPr algn="r" rtl="1">
              <a:lnSpc>
                <a:spcPct val="200000"/>
              </a:lnSpc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تقریباً مثل همان کاری که </a:t>
            </a:r>
            <a:r>
              <a:rPr lang="en-US" dirty="0" err="1" smtClean="0">
                <a:latin typeface="IRAN-sans" panose="02040503050201020203" pitchFamily="18" charset="-78"/>
                <a:cs typeface="IRAN-sans" panose="02040503050201020203" pitchFamily="18" charset="-78"/>
              </a:rPr>
              <a:t>jslint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در جاوا اسکریپت انجام میدهد.</a:t>
            </a:r>
            <a:endParaRPr lang="en-US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98302" y="5111250"/>
            <a:ext cx="244297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gofmt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-w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file.go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01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8621" y="351135"/>
            <a:ext cx="1837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-sans" panose="02040503050201020203" pitchFamily="18" charset="-78"/>
                <a:cs typeface="IRAN-sans" panose="02040503050201020203" pitchFamily="18" charset="-78"/>
              </a:rPr>
              <a:t>تست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6300" y="1778000"/>
            <a:ext cx="922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گولنگ در هسته‌ی اصلی خود یک فریمورک تست دارد.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کافیست به ازای هرفایل </a:t>
            </a:r>
            <a:r>
              <a:rPr lang="en-US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go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یک فایل تست با نام فایل بهمراه </a:t>
            </a:r>
            <a:r>
              <a:rPr lang="en-US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_test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بنویسید.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دستور </a:t>
            </a:r>
            <a:r>
              <a:rPr lang="en-US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Go test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به راحتی برنامه را تست میکند. </a:t>
            </a:r>
          </a:p>
        </p:txBody>
      </p:sp>
    </p:spTree>
    <p:extLst>
      <p:ext uri="{BB962C8B-B14F-4D97-AF65-F5344CB8AC3E}">
        <p14:creationId xmlns:p14="http://schemas.microsoft.com/office/powerpoint/2010/main" val="3045061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5120" y="628869"/>
            <a:ext cx="4301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-sans" panose="02040503050201020203" pitchFamily="18" charset="-78"/>
                <a:cs typeface="IRAN-sans" panose="02040503050201020203" pitchFamily="18" charset="-78"/>
              </a:rPr>
              <a:t>کامپایل کردن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3377" y="2233534"/>
            <a:ext cx="89641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کامپایلر به راحتی با اجرای دستور </a:t>
            </a:r>
            <a:r>
              <a:rPr lang="en-US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go build</a:t>
            </a:r>
            <a:r>
              <a:rPr lang="fa-IR" dirty="0">
                <a:latin typeface="IRAN-sans" panose="02040503050201020203" pitchFamily="18" charset="-78"/>
                <a:cs typeface="IRAN-sans" panose="02040503050201020203" pitchFamily="18" charset="-78"/>
              </a:rPr>
              <a:t>  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برنامه را به زبان ماشین کامپایل میکند.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برنامه‌ها‌ی اجرایی خروجی نیاز به هیچ پیشنیاز برای اجرا در سیستمهای دیگر ندارد و قابل حمل هستند.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در هر پلتفرمی میتوان برای پلتفرمهای دیگر فایل خروجی گرفت</a:t>
            </a:r>
            <a:endParaRPr lang="en-US" dirty="0" smtClean="0">
              <a:latin typeface="IRAN-sans" panose="02040503050201020203" pitchFamily="18" charset="-78"/>
              <a:cs typeface="IRAN-sans" panose="02040503050201020203" pitchFamily="18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مقادیر </a:t>
            </a:r>
            <a:r>
              <a:rPr lang="en-US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GOARCH , GOOS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برای تنظیمات کامپایلر استفاده میشوند.</a:t>
            </a:r>
            <a:endParaRPr lang="en-US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685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295" y="169694"/>
            <a:ext cx="6430780" cy="6430780"/>
          </a:xfrm>
        </p:spPr>
      </p:pic>
    </p:spTree>
    <p:extLst>
      <p:ext uri="{BB962C8B-B14F-4D97-AF65-F5344CB8AC3E}">
        <p14:creationId xmlns:p14="http://schemas.microsoft.com/office/powerpoint/2010/main" val="283476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03" y="1450446"/>
            <a:ext cx="7872934" cy="51745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19074" y="349396"/>
            <a:ext cx="5256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-sans" panose="02040503050201020203" pitchFamily="18" charset="-78"/>
                <a:cs typeface="IRAN-sans" panose="02040503050201020203" pitchFamily="18" charset="-78"/>
              </a:rPr>
              <a:t>زبانهای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-sans" panose="02040503050201020203" pitchFamily="18" charset="-78"/>
                <a:cs typeface="IRAN-sans" panose="02040503050201020203" pitchFamily="18" charset="-78"/>
              </a:rPr>
              <a:t>VM base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374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67479" y="587390"/>
            <a:ext cx="5285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-sans" panose="02040503050201020203" pitchFamily="18" charset="-78"/>
                <a:cs typeface="IRAN-sans" panose="02040503050201020203" pitchFamily="18" charset="-78"/>
              </a:rPr>
              <a:t>زبانهای </a:t>
            </a:r>
            <a:r>
              <a:rPr lang="fa-I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-sans" panose="02040503050201020203" pitchFamily="18" charset="-78"/>
                <a:cs typeface="IRAN-sans" panose="02040503050201020203" pitchFamily="18" charset="-78"/>
              </a:rPr>
              <a:t>کامپایلری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78" y="2189641"/>
            <a:ext cx="8810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3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ابزارها وشرکتهایی که از گولنگ استفاده میکنند</a:t>
            </a:r>
            <a:endParaRPr lang="en-US" sz="3200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19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معایب گولنگ</a:t>
            </a:r>
            <a:endParaRPr lang="en-US" sz="3600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6" cy="3124201"/>
          </a:xfrm>
        </p:spPr>
        <p:txBody>
          <a:bodyPr/>
          <a:lstStyle/>
          <a:p>
            <a:pPr algn="r" rtl="1"/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عدم تطابق با </a:t>
            </a:r>
            <a:r>
              <a:rPr lang="en-US" dirty="0" err="1" smtClean="0">
                <a:latin typeface="IRAN-sans" panose="02040503050201020203" pitchFamily="18" charset="-78"/>
                <a:cs typeface="IRAN-sans" panose="02040503050201020203" pitchFamily="18" charset="-78"/>
              </a:rPr>
              <a:t>Hindley</a:t>
            </a:r>
            <a:r>
              <a:rPr lang="en-US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-Milner Type System</a:t>
            </a:r>
            <a:r>
              <a:rPr lang="fa-IR" dirty="0">
                <a:latin typeface="IRAN-sans" panose="02040503050201020203" pitchFamily="18" charset="-78"/>
                <a:cs typeface="IRAN-sans" panose="02040503050201020203" pitchFamily="18" charset="-78"/>
              </a:rPr>
              <a:t> 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به خاطر استفاده از </a:t>
            </a:r>
            <a:r>
              <a:rPr lang="en-US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nil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که با جبر بولین همخوانی ندارد</a:t>
            </a:r>
            <a:endParaRPr lang="en-US" dirty="0" smtClean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کتابخانه های کم</a:t>
            </a:r>
          </a:p>
          <a:p>
            <a:pPr algn="r" rtl="1"/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کامیونیتی کوچک</a:t>
            </a:r>
          </a:p>
          <a:p>
            <a:pPr algn="r" rtl="1"/>
            <a:endParaRPr lang="en-US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2291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منابع</a:t>
            </a:r>
            <a:endParaRPr lang="en-US" sz="3600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6" cy="3124201"/>
          </a:xfrm>
        </p:spPr>
        <p:txBody>
          <a:bodyPr/>
          <a:lstStyle/>
          <a:p>
            <a:pPr algn="r" rtl="1"/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کنفرانس 2014 گو در توکیو </a:t>
            </a:r>
            <a:r>
              <a:rPr lang="en-US" dirty="0">
                <a:latin typeface="IRAN-sans" panose="02040503050201020203" pitchFamily="18" charset="-78"/>
                <a:cs typeface="IRAN-sans" panose="02040503050201020203" pitchFamily="18" charset="-78"/>
              </a:rPr>
              <a:t>https://talks.golang.org/2014/gocon-tokyo.slide#11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97833"/>
          </a:xfrm>
        </p:spPr>
        <p:txBody>
          <a:bodyPr/>
          <a:lstStyle/>
          <a:p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معرفی زبان گو</a:t>
            </a:r>
            <a:endParaRPr lang="en-US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48329"/>
            <a:ext cx="10018713" cy="3192904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1800" dirty="0">
                <a:latin typeface="IRAN-sans" panose="02040503050201020203" pitchFamily="18" charset="-78"/>
                <a:cs typeface="IRAN-sans" panose="02040503050201020203" pitchFamily="18" charset="-78"/>
              </a:rPr>
              <a:t>گو </a:t>
            </a:r>
            <a:r>
              <a:rPr lang="fa-IR" sz="18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یک</a:t>
            </a:r>
            <a:r>
              <a:rPr lang="fa-IR" sz="1800" dirty="0">
                <a:latin typeface="IRAN-sans" panose="02040503050201020203" pitchFamily="18" charset="-78"/>
                <a:cs typeface="IRAN-sans" panose="02040503050201020203" pitchFamily="18" charset="-78"/>
              </a:rPr>
              <a:t> زبان برنامه‌نویسی </a:t>
            </a:r>
            <a:r>
              <a:rPr lang="fa-IR" sz="18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کامپایلری،</a:t>
            </a:r>
            <a:r>
              <a:rPr lang="fa-IR" sz="1800" dirty="0">
                <a:latin typeface="IRAN-sans" panose="02040503050201020203" pitchFamily="18" charset="-78"/>
                <a:cs typeface="IRAN-sans" panose="02040503050201020203" pitchFamily="18" charset="-78"/>
              </a:rPr>
              <a:t> </a:t>
            </a:r>
            <a:r>
              <a:rPr lang="fa-IR" sz="18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کانکارنت و دارای گاربج‌کالکتور</a:t>
            </a:r>
            <a:r>
              <a:rPr lang="fa-IR" sz="1800" dirty="0">
                <a:latin typeface="IRAN-sans" panose="02040503050201020203" pitchFamily="18" charset="-78"/>
                <a:cs typeface="IRAN-sans" panose="02040503050201020203" pitchFamily="18" charset="-78"/>
              </a:rPr>
              <a:t> است که در شرکت گوگل و توسط رابرت گریسمر، راب پایک و کن تامپسون توسعه داده </a:t>
            </a:r>
            <a:r>
              <a:rPr lang="fa-IR" sz="18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می‌شود.</a:t>
            </a:r>
            <a:endParaRPr lang="fa-IR" sz="1800" dirty="0">
              <a:latin typeface="IRAN-sans" panose="02040503050201020203" pitchFamily="18" charset="-78"/>
              <a:cs typeface="IRAN-sans" panose="02040503050201020203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8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در سال 2007 پروژه استارت خورده و در 2009 معرفی شده است.</a:t>
            </a:r>
          </a:p>
          <a:p>
            <a:pPr algn="r" rtl="1">
              <a:lnSpc>
                <a:spcPct val="150000"/>
              </a:lnSpc>
            </a:pPr>
            <a:r>
              <a:rPr lang="fa-IR" sz="18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گو از لینوکس، مکینتاش، ویندوز و </a:t>
            </a:r>
            <a:r>
              <a:rPr lang="en-US" sz="18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FreeBSD</a:t>
            </a:r>
            <a:r>
              <a:rPr lang="fa-IR" sz="18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پشتیبانی میکند.</a:t>
            </a:r>
          </a:p>
          <a:p>
            <a:pPr algn="r" rtl="1">
              <a:lnSpc>
                <a:spcPct val="150000"/>
              </a:lnSpc>
            </a:pPr>
            <a:r>
              <a:rPr lang="fa-IR" sz="18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کامپایلر گو از انواع معماری‌های پردازنده مثل </a:t>
            </a:r>
            <a:r>
              <a:rPr lang="en-US" sz="18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x86,ARM,x64,IBM Power</a:t>
            </a:r>
            <a:r>
              <a:rPr lang="fa-IR" sz="18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پشتیبانی میکند.</a:t>
            </a:r>
            <a:endParaRPr lang="en-US" sz="1800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743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4884" y="1126552"/>
            <a:ext cx="98635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گولنگ توسط مهندسان گوگل بعنوان یک آزمایش بر روی زبانهای برنامه نویسی ساخته شده است که در آن مشکلات زبانهای قبلی پوشش داده شده است.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نوع زبان گو استاتیک است و قابلیت استفاده برای سیستمهای بزرگ را دارد.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گولنگ در عین حالیکه استاتیک تایپ است اما قابلیت تعیین داینامیک نوع متغیر دارد.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به صورت پیشفرض از پردازنده های چند هسته‌ای و مالتی تردینگ پشتیبانی میکند.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از یونیکد به صورت پیشفرض پشتیبانی میکند.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1667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517754"/>
          </a:xfrm>
        </p:spPr>
        <p:txBody>
          <a:bodyPr/>
          <a:lstStyle/>
          <a:p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موارد استفاده</a:t>
            </a:r>
            <a:endParaRPr lang="en-US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3338" y="2203555"/>
            <a:ext cx="8969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وب اپلیکیشن ها</a:t>
            </a:r>
            <a:endParaRPr lang="en-US" sz="2400" dirty="0">
              <a:latin typeface="IRAN-sans" panose="02040503050201020203" pitchFamily="18" charset="-78"/>
              <a:cs typeface="IRAN-sans" panose="02040503050201020203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مدیریت سیستم جایگزینی با </a:t>
            </a:r>
            <a:r>
              <a:rPr lang="en-US" sz="24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shell script)</a:t>
            </a:r>
            <a:r>
              <a:rPr lang="fa-IR" sz="2400" dirty="0">
                <a:latin typeface="IRAN-sans" panose="02040503050201020203" pitchFamily="18" charset="-78"/>
                <a:cs typeface="IRAN-sans" panose="02040503050201020203" pitchFamily="18" charset="-78"/>
              </a:rPr>
              <a:t>)</a:t>
            </a:r>
            <a:endParaRPr lang="en-US" sz="2400" dirty="0">
              <a:latin typeface="IRAN-sans" panose="02040503050201020203" pitchFamily="18" charset="-78"/>
              <a:cs typeface="IRAN-sans" panose="02040503050201020203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پردازش تصویر</a:t>
            </a:r>
            <a:endParaRPr lang="en-US" sz="2400" dirty="0">
              <a:latin typeface="IRAN-sans" panose="02040503050201020203" pitchFamily="18" charset="-78"/>
              <a:cs typeface="IRAN-sans" panose="02040503050201020203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سرورها و لودبالانسرها</a:t>
            </a:r>
            <a:endParaRPr lang="en-US" sz="2400" dirty="0">
              <a:latin typeface="IRAN-sans" panose="02040503050201020203" pitchFamily="18" charset="-78"/>
              <a:cs typeface="IRAN-sans" panose="02040503050201020203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برنامه نویسی برای سخت افزار و سطح پایین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موبایل و فرانت اند وب *</a:t>
            </a:r>
            <a:endParaRPr lang="en-US" sz="2400" dirty="0">
              <a:latin typeface="IRAN-sans" panose="02040503050201020203" pitchFamily="18" charset="-78"/>
              <a:cs typeface="IRAN-sans" panose="02040503050201020203" pitchFamily="18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و...</a:t>
            </a:r>
            <a:endParaRPr lang="en-US" sz="2400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64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6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مزایای گولنگ</a:t>
            </a:r>
            <a:endParaRPr lang="en-US" sz="6000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8210" y="2438399"/>
            <a:ext cx="8619344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به زبان ماشین کامپایل میشود و سرعت بالایی مانند </a:t>
            </a:r>
            <a:r>
              <a:rPr lang="en-US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C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دارد.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در عین حال که زبانی سریع و کامپایلری و استاتیک تایپ است،یادگیری و نوشتن کد با آن آسان است،حتی آسانتر از خیلی از زبانهای داینامیک تایپ.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سینتکس کامل و خوانا و کلمات کلیدی بسیار کمی دارد.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IRAN-sans" panose="02040503050201020203" pitchFamily="18" charset="-78"/>
                <a:cs typeface="IRAN-sans" panose="02040503050201020203" pitchFamily="18" charset="-78"/>
              </a:rPr>
              <a:t>مدیریت خطا در 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گولنگ</a:t>
            </a:r>
            <a:r>
              <a:rPr lang="en-US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 </a:t>
            </a:r>
            <a:r>
              <a:rPr lang="fa-IR" dirty="0">
                <a:latin typeface="IRAN-sans" panose="02040503050201020203" pitchFamily="18" charset="-78"/>
                <a:cs typeface="IRAN-sans" panose="02040503050201020203" pitchFamily="18" charset="-78"/>
              </a:rPr>
              <a:t>بسیار 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آسان است.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برنامه‌های کامپایل شده </a:t>
            </a:r>
            <a:r>
              <a:rPr lang="fa-IR" dirty="0">
                <a:latin typeface="IRAN-sans" panose="02040503050201020203" pitchFamily="18" charset="-78"/>
                <a:cs typeface="IRAN-sans" panose="02040503050201020203" pitchFamily="18" charset="-78"/>
              </a:rPr>
              <a:t>برای اجر 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نیازی به ماشین مجازی یا ابزارهای دیگر ندارند.</a:t>
            </a:r>
            <a:endParaRPr lang="fa-IR" dirty="0">
              <a:latin typeface="IRAN-sans" panose="02040503050201020203" pitchFamily="18" charset="-78"/>
              <a:cs typeface="IRAN-sans" panose="02040503050201020203" pitchFamily="18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غول اینترنتی گوگل مدیریت توسعه‌ی پروژه را برعهده دارد.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546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6000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مزایای گولنگ</a:t>
            </a:r>
            <a:endParaRPr lang="en-US" sz="6000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1100" y="2438399"/>
            <a:ext cx="919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تغییر نسخه‌های کامپایلر تاثیری بر برنامه‌های قدیمی‌تر ندارد. (بر خلاف الیکسیر)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توسعه و سینکتس آن راحت و بی دغدغه است و تنها برنامه نویس برروی برنامه‌ی خودش متمرکز میشود به جای پیدا کردن انواع کتابخانه و هزاران کار فرعی دیگر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کراس کامپایل بودن گولنگ باعث میشود بدون دغدغه برای هر پلتفرمی برنامه‌ی خود را بیلد کنید.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گاربج کالکتور باعث میشود شما بدون دغدغه هایی نظیر نشت حافظه/</a:t>
            </a:r>
            <a:r>
              <a:rPr lang="en-US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memory leak</a:t>
            </a:r>
            <a:r>
              <a:rPr lang="fa-IR" dirty="0">
                <a:latin typeface="IRAN-sans" panose="02040503050201020203" pitchFamily="18" charset="-78"/>
                <a:cs typeface="IRAN-sans" panose="02040503050201020203" pitchFamily="18" charset="-78"/>
              </a:rPr>
              <a:t> </a:t>
            </a: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از کارایی و امنیت بالایی برخوردار شوید.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مقیاس پذیری بالا به دلیل دارا بودن گوروتینها با پردازشهای موازی و سریع</a:t>
            </a:r>
            <a:endParaRPr lang="en-US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5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409701"/>
            <a:ext cx="8167278" cy="4951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16423" y="325735"/>
            <a:ext cx="5044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RAN-sans" panose="02040503050201020203" pitchFamily="18" charset="-78"/>
                <a:cs typeface="IRAN-sans" panose="02040503050201020203" pitchFamily="18" charset="-78"/>
              </a:rPr>
              <a:t>خوانایی و قدرت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352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81000"/>
            <a:ext cx="10018713" cy="1752599"/>
          </a:xfrm>
        </p:spPr>
        <p:txBody>
          <a:bodyPr/>
          <a:lstStyle/>
          <a:p>
            <a:r>
              <a:rPr lang="fa-IR" dirty="0" smtClean="0">
                <a:latin typeface="IRAN-sans" panose="02040503050201020203" pitchFamily="18" charset="-78"/>
                <a:cs typeface="IRAN-sans" panose="02040503050201020203" pitchFamily="18" charset="-78"/>
              </a:rPr>
              <a:t>تفاوت گو با اکثر زبانهای رایج</a:t>
            </a:r>
            <a:endParaRPr lang="en-US" dirty="0">
              <a:latin typeface="IRAN-sans" panose="02040503050201020203" pitchFamily="18" charset="-78"/>
              <a:cs typeface="IRAN-sans" panose="02040503050201020203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1900" y="2133599"/>
            <a:ext cx="8547100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 classes.</a:t>
            </a:r>
            <a:endParaRPr lang="fa-IR" sz="2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constructors.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annotations.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generics.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exceptions.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431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1180</TotalTime>
  <Words>690</Words>
  <Application>Microsoft Office PowerPoint</Application>
  <PresentationFormat>Widescreen</PresentationFormat>
  <Paragraphs>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Corbel</vt:lpstr>
      <vt:lpstr>IRAN-sans</vt:lpstr>
      <vt:lpstr>Tahoma</vt:lpstr>
      <vt:lpstr>Parallax</vt:lpstr>
      <vt:lpstr>Go go go</vt:lpstr>
      <vt:lpstr>PowerPoint Presentation</vt:lpstr>
      <vt:lpstr>معرفی زبان گو</vt:lpstr>
      <vt:lpstr>PowerPoint Presentation</vt:lpstr>
      <vt:lpstr>موارد استفاده</vt:lpstr>
      <vt:lpstr>مزایای گولنگ</vt:lpstr>
      <vt:lpstr>مزایای گولنگ</vt:lpstr>
      <vt:lpstr>PowerPoint Presentation</vt:lpstr>
      <vt:lpstr>تفاوت گو با اکثر زبانهای رایج</vt:lpstr>
      <vt:lpstr>PowerPoint Presentation</vt:lpstr>
      <vt:lpstr>PowerPoint Presentation</vt:lpstr>
      <vt:lpstr>PowerPoint Presentation</vt:lpstr>
      <vt:lpstr>گو روتین‌ها در مقایسه با تِردها</vt:lpstr>
      <vt:lpstr>ابزارهای گولنگ</vt:lpstr>
      <vt:lpstr>PowerPoint Presentation</vt:lpstr>
      <vt:lpstr>Go 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ابزارها وشرکتهایی که از گولنگ استفاده میکنند</vt:lpstr>
      <vt:lpstr>معایب گولنگ</vt:lpstr>
      <vt:lpstr>منابع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go go</dc:title>
  <dc:creator>Mahmoud</dc:creator>
  <cp:lastModifiedBy>Mahmoud</cp:lastModifiedBy>
  <cp:revision>59</cp:revision>
  <dcterms:created xsi:type="dcterms:W3CDTF">2018-11-30T10:15:25Z</dcterms:created>
  <dcterms:modified xsi:type="dcterms:W3CDTF">2018-12-03T14:35:39Z</dcterms:modified>
</cp:coreProperties>
</file>