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286" autoAdjust="0"/>
  </p:normalViewPr>
  <p:slideViewPr>
    <p:cSldViewPr snapToGrid="0" snapToObjects="1">
      <p:cViewPr varScale="1">
        <p:scale>
          <a:sx n="75" d="100"/>
          <a:sy n="75" d="100"/>
        </p:scale>
        <p:origin x="77" y="8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2491BE-D8DE-438C-BF74-C2CE678D0199}" type="datetimeFigureOut">
              <a:rPr lang="en-US" smtClean="0"/>
              <a:t>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F98A92-5348-4043-A0A3-A7082C9877F3}" type="slidenum">
              <a:rPr lang="en-US" smtClean="0"/>
              <a:t>‹#›</a:t>
            </a:fld>
            <a:endParaRPr lang="en-US"/>
          </a:p>
        </p:txBody>
      </p:sp>
    </p:spTree>
    <p:extLst>
      <p:ext uri="{BB962C8B-B14F-4D97-AF65-F5344CB8AC3E}">
        <p14:creationId xmlns:p14="http://schemas.microsoft.com/office/powerpoint/2010/main" val="1678255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Number of Users Tracking Each Activity Type ,Average Active Minutes by Type (Daily) ,Average Total Intensity by Time of Day ,days of activity tracking ,Correlation Between Calories Burned and Fairly Active Minutes ,Correlation Between Calories Burned and Lightly Active ,Correlation Between Calories Burned and  Very Active ,correlation between Calories burned and Distance ,Calories burned and Total Intensity ,card ,card ,card ,image ,shape ,image ,textbox ,Total minutes spent by each Sleep Stage ,card ,card ,card ,shape ,shape ,textbox ,Summary. Please refer to the notes on this slide for details"/>
          <p:cNvPicPr>
            <a:picLocks noChangeAspect="1"/>
          </p:cNvPicPr>
          <p:nvPr/>
        </p:nvPicPr>
        <p:blipFill>
          <a:blip r:embed="rId3"/>
          <a:stretch>
            <a:fillRect/>
          </a:stretch>
        </p:blipFill>
        <p:spPr>
          <a:xfrm>
            <a:off x="0" y="0"/>
            <a:ext cx="12192000" cy="6891888"/>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TotalTime>
  <Words>2</Words>
  <Application>Microsoft Office PowerPoint</Application>
  <PresentationFormat>Widescreen</PresentationFormat>
  <Paragraphs>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Arial</vt:lpstr>
      <vt:lpstr>Calibri</vt:lpstr>
      <vt:lpstr>Calibri Light</vt:lpstr>
      <vt:lpstr>Custom Design</vt:lpstr>
      <vt:lpstr>Page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Mahmoud Kaarem</cp:lastModifiedBy>
  <cp:revision>6</cp:revision>
  <dcterms:created xsi:type="dcterms:W3CDTF">2016-09-04T11:54:55Z</dcterms:created>
  <dcterms:modified xsi:type="dcterms:W3CDTF">2024-11-04T01:25:59Z</dcterms:modified>
</cp:coreProperties>
</file>