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5" d="100"/>
          <a:sy n="75" d="100"/>
        </p:scale>
        <p:origin x="77" y="9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491BE-D8DE-438C-BF74-C2CE678D0199}"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98A92-5348-4043-A0A3-A7082C9877F3}" type="slidenum">
              <a:rPr lang="en-US" smtClean="0"/>
              <a:t>‹#›</a:t>
            </a:fld>
            <a:endParaRPr lang="en-US"/>
          </a:p>
        </p:txBody>
      </p:sp>
    </p:spTree>
    <p:extLst>
      <p:ext uri="{BB962C8B-B14F-4D97-AF65-F5344CB8AC3E}">
        <p14:creationId xmlns:p14="http://schemas.microsoft.com/office/powerpoint/2010/main" val="1678255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Number of Users Tracking Each Activity Type</a:t>
            </a:r>
            <a:endParaRPr dirty="0"/>
          </a:p>
          <a:p>
            <a:r>
              <a:rPr b="0" dirty="0"/>
              <a:t>No alt text provided</a:t>
            </a:r>
            <a:endParaRPr dirty="0"/>
          </a:p>
          <a:p>
            <a:endParaRPr dirty="0"/>
          </a:p>
          <a:p>
            <a:r>
              <a:rPr b="1" dirty="0"/>
              <a:t>Average Active Minutes by Type (Daily)</a:t>
            </a:r>
            <a:endParaRPr dirty="0"/>
          </a:p>
          <a:p>
            <a:r>
              <a:rPr b="0" dirty="0"/>
              <a:t>No alt text provided</a:t>
            </a:r>
            <a:endParaRPr dirty="0"/>
          </a:p>
          <a:p>
            <a:endParaRPr dirty="0"/>
          </a:p>
          <a:p>
            <a:r>
              <a:rPr b="1" dirty="0"/>
              <a:t>Average Total Intensity by Time of Day</a:t>
            </a:r>
            <a:endParaRPr dirty="0"/>
          </a:p>
          <a:p>
            <a:r>
              <a:rPr b="0" dirty="0"/>
              <a:t>No alt text provided</a:t>
            </a:r>
            <a:endParaRPr dirty="0"/>
          </a:p>
          <a:p>
            <a:endParaRPr dirty="0"/>
          </a:p>
          <a:p>
            <a:r>
              <a:rPr b="1" dirty="0"/>
              <a:t>days of activity tracking</a:t>
            </a:r>
            <a:endParaRPr dirty="0"/>
          </a:p>
          <a:p>
            <a:r>
              <a:rPr b="0" dirty="0"/>
              <a:t>No alt text provided</a:t>
            </a:r>
            <a:endParaRPr dirty="0"/>
          </a:p>
          <a:p>
            <a:endParaRPr dirty="0"/>
          </a:p>
          <a:p>
            <a:r>
              <a:rPr b="1" dirty="0"/>
              <a:t>Correlation Between Calories Burned and Fairly Active Minutes</a:t>
            </a:r>
            <a:endParaRPr dirty="0"/>
          </a:p>
          <a:p>
            <a:r>
              <a:rPr b="0" dirty="0"/>
              <a:t>No alt text provided</a:t>
            </a:r>
            <a:endParaRPr dirty="0"/>
          </a:p>
          <a:p>
            <a:endParaRPr dirty="0"/>
          </a:p>
          <a:p>
            <a:r>
              <a:rPr b="1" dirty="0"/>
              <a:t>Correlation Between Calories Burned and Lightly Active</a:t>
            </a:r>
            <a:endParaRPr dirty="0"/>
          </a:p>
          <a:p>
            <a:r>
              <a:rPr b="0" dirty="0"/>
              <a:t>No alt text provided</a:t>
            </a:r>
            <a:endParaRPr dirty="0"/>
          </a:p>
          <a:p>
            <a:endParaRPr dirty="0"/>
          </a:p>
          <a:p>
            <a:r>
              <a:rPr b="1" dirty="0"/>
              <a:t>Correlation Between Calories Burned and  Very Active</a:t>
            </a:r>
            <a:endParaRPr dirty="0"/>
          </a:p>
          <a:p>
            <a:r>
              <a:rPr b="0" dirty="0"/>
              <a:t>No alt text provided</a:t>
            </a:r>
            <a:endParaRPr dirty="0"/>
          </a:p>
          <a:p>
            <a:endParaRPr dirty="0"/>
          </a:p>
          <a:p>
            <a:r>
              <a:rPr b="1" dirty="0"/>
              <a:t>correlation between Calories burned and Distance</a:t>
            </a:r>
            <a:endParaRPr dirty="0"/>
          </a:p>
          <a:p>
            <a:r>
              <a:rPr b="0" dirty="0"/>
              <a:t>No alt text provided</a:t>
            </a:r>
            <a:endParaRPr dirty="0"/>
          </a:p>
          <a:p>
            <a:endParaRPr dirty="0"/>
          </a:p>
          <a:p>
            <a:r>
              <a:rPr b="1" dirty="0"/>
              <a:t>Calories burned and Total Intensity</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minutes spent by each Sleep Stage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Summary</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ad480a8-05cd-49a9-9b06-a3876ea7810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umber of Users Tracking Each Activity Type ,Average Active Minutes by Type (Daily) ,Average Total Intensity by Time of Day ,days of activity tracking ,Correlation Between Calories Burned and Fairly Active Minutes ,Correlation Between Calories Burned and Lightly Active ,Correlation Between Calories Burned and  Very Active ,correlation between Calories burned and Distance ,Calories burned and Total Intensity ,card ,card ,card ,image ,shape ,image ,textbox ,Total minutes spent by each Sleep Stage ,card ,card ,card ,shape ,shape ,textbox ,Summary. Please refer to the notes on this slide for details">
            <a:hlinkClick r:id="rId3"/>
          </p:cNvPr>
          <p:cNvPicPr>
            <a:picLocks noChangeAspect="1"/>
          </p:cNvPicPr>
          <p:nvPr/>
        </p:nvPicPr>
        <p:blipFill>
          <a:blip r:embed="rId4"/>
          <a:stretch>
            <a:fillRect/>
          </a:stretch>
        </p:blipFill>
        <p:spPr>
          <a:xfrm>
            <a:off x="0" y="0"/>
            <a:ext cx="12192000" cy="6891888"/>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178</Words>
  <Application>Microsoft Office PowerPoint</Application>
  <PresentationFormat>Widescreen</PresentationFormat>
  <Paragraphs>72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Calibri Light</vt:lpstr>
      <vt:lpstr>Custom Design</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Mahmoud Kaarem</cp:lastModifiedBy>
  <cp:revision>5</cp:revision>
  <dcterms:created xsi:type="dcterms:W3CDTF">2016-09-04T11:54:55Z</dcterms:created>
  <dcterms:modified xsi:type="dcterms:W3CDTF">2024-11-03T23:40:50Z</dcterms:modified>
</cp:coreProperties>
</file>