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448" r:id="rId5"/>
    <p:sldId id="2462" r:id="rId6"/>
    <p:sldId id="2467" r:id="rId7"/>
    <p:sldId id="2468" r:id="rId8"/>
    <p:sldId id="2469" r:id="rId9"/>
    <p:sldId id="2451" r:id="rId10"/>
    <p:sldId id="2464" r:id="rId11"/>
    <p:sldId id="2465" r:id="rId12"/>
    <p:sldId id="2457" r:id="rId13"/>
    <p:sldId id="2463" r:id="rId14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1EB43A-4880-45DC-B45A-17E9ED34C468}" v="6" dt="2023-11-16T15:29:50.1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rijs Cvetkovs" userId="88c0ff2f735579a1" providerId="LiveId" clId="{9C1EB43A-4880-45DC-B45A-17E9ED34C468}"/>
    <pc:docChg chg="undo custSel delSld modSld sldOrd">
      <pc:chgData name="Jurijs Cvetkovs" userId="88c0ff2f735579a1" providerId="LiveId" clId="{9C1EB43A-4880-45DC-B45A-17E9ED34C468}" dt="2023-11-16T15:30:25.300" v="356" actId="1076"/>
      <pc:docMkLst>
        <pc:docMk/>
      </pc:docMkLst>
      <pc:sldChg chg="addSp delSp modSp mod">
        <pc:chgData name="Jurijs Cvetkovs" userId="88c0ff2f735579a1" providerId="LiveId" clId="{9C1EB43A-4880-45DC-B45A-17E9ED34C468}" dt="2023-11-16T15:30:25.300" v="356" actId="1076"/>
        <pc:sldMkLst>
          <pc:docMk/>
          <pc:sldMk cId="1325373587" sldId="259"/>
        </pc:sldMkLst>
        <pc:spChg chg="mod">
          <ac:chgData name="Jurijs Cvetkovs" userId="88c0ff2f735579a1" providerId="LiveId" clId="{9C1EB43A-4880-45DC-B45A-17E9ED34C468}" dt="2023-11-16T15:30:20.624" v="355" actId="1076"/>
          <ac:spMkLst>
            <pc:docMk/>
            <pc:sldMk cId="1325373587" sldId="259"/>
            <ac:spMk id="3" creationId="{458A41AB-E007-D07E-AF55-3F2523994D4C}"/>
          </ac:spMkLst>
        </pc:spChg>
        <pc:spChg chg="add mod">
          <ac:chgData name="Jurijs Cvetkovs" userId="88c0ff2f735579a1" providerId="LiveId" clId="{9C1EB43A-4880-45DC-B45A-17E9ED34C468}" dt="2023-11-16T15:30:16.086" v="354" actId="1076"/>
          <ac:spMkLst>
            <pc:docMk/>
            <pc:sldMk cId="1325373587" sldId="259"/>
            <ac:spMk id="7" creationId="{00D29367-C75C-724F-7EFF-C7829BCE4ACB}"/>
          </ac:spMkLst>
        </pc:spChg>
        <pc:spChg chg="mod">
          <ac:chgData name="Jurijs Cvetkovs" userId="88c0ff2f735579a1" providerId="LiveId" clId="{9C1EB43A-4880-45DC-B45A-17E9ED34C468}" dt="2023-11-16T15:30:25.300" v="356" actId="1076"/>
          <ac:spMkLst>
            <pc:docMk/>
            <pc:sldMk cId="1325373587" sldId="259"/>
            <ac:spMk id="8" creationId="{103950CF-5BF2-4FB0-A36C-48C194F39E12}"/>
          </ac:spMkLst>
        </pc:spChg>
        <pc:spChg chg="del mod">
          <ac:chgData name="Jurijs Cvetkovs" userId="88c0ff2f735579a1" providerId="LiveId" clId="{9C1EB43A-4880-45DC-B45A-17E9ED34C468}" dt="2023-11-16T15:06:10.267" v="179" actId="21"/>
          <ac:spMkLst>
            <pc:docMk/>
            <pc:sldMk cId="1325373587" sldId="259"/>
            <ac:spMk id="9" creationId="{256319DF-036A-473B-95D3-C5F6FF849FD4}"/>
          </ac:spMkLst>
        </pc:spChg>
      </pc:sldChg>
      <pc:sldChg chg="addSp delSp modSp mod">
        <pc:chgData name="Jurijs Cvetkovs" userId="88c0ff2f735579a1" providerId="LiveId" clId="{9C1EB43A-4880-45DC-B45A-17E9ED34C468}" dt="2023-11-16T14:56:12.014" v="94" actId="255"/>
        <pc:sldMkLst>
          <pc:docMk/>
          <pc:sldMk cId="869470413" sldId="2432"/>
        </pc:sldMkLst>
        <pc:spChg chg="mod">
          <ac:chgData name="Jurijs Cvetkovs" userId="88c0ff2f735579a1" providerId="LiveId" clId="{9C1EB43A-4880-45DC-B45A-17E9ED34C468}" dt="2023-11-16T14:56:12.014" v="94" actId="255"/>
          <ac:spMkLst>
            <pc:docMk/>
            <pc:sldMk cId="869470413" sldId="2432"/>
            <ac:spMk id="2" creationId="{603DA247-2F35-4FB8-903D-FB32D7B852D9}"/>
          </ac:spMkLst>
        </pc:spChg>
        <pc:spChg chg="mod ord">
          <ac:chgData name="Jurijs Cvetkovs" userId="88c0ff2f735579a1" providerId="LiveId" clId="{9C1EB43A-4880-45DC-B45A-17E9ED34C468}" dt="2023-11-16T14:46:46.245" v="23" actId="26606"/>
          <ac:spMkLst>
            <pc:docMk/>
            <pc:sldMk cId="869470413" sldId="2432"/>
            <ac:spMk id="3" creationId="{FBDE7135-9153-4AEB-AC1F-4B951B7A76F2}"/>
          </ac:spMkLst>
        </pc:spChg>
        <pc:spChg chg="add del">
          <ac:chgData name="Jurijs Cvetkovs" userId="88c0ff2f735579a1" providerId="LiveId" clId="{9C1EB43A-4880-45DC-B45A-17E9ED34C468}" dt="2023-11-16T14:46:46.245" v="23" actId="26606"/>
          <ac:spMkLst>
            <pc:docMk/>
            <pc:sldMk cId="869470413" sldId="2432"/>
            <ac:spMk id="34" creationId="{91DC6ABD-215C-4EA8-A483-CEF5B99AB385}"/>
          </ac:spMkLst>
        </pc:spChg>
        <pc:spChg chg="add del">
          <ac:chgData name="Jurijs Cvetkovs" userId="88c0ff2f735579a1" providerId="LiveId" clId="{9C1EB43A-4880-45DC-B45A-17E9ED34C468}" dt="2023-11-16T14:46:46.245" v="23" actId="26606"/>
          <ac:spMkLst>
            <pc:docMk/>
            <pc:sldMk cId="869470413" sldId="2432"/>
            <ac:spMk id="40" creationId="{04357C93-F0CB-4A1C-8F77-4E9063789819}"/>
          </ac:spMkLst>
        </pc:spChg>
        <pc:spChg chg="add del">
          <ac:chgData name="Jurijs Cvetkovs" userId="88c0ff2f735579a1" providerId="LiveId" clId="{9C1EB43A-4880-45DC-B45A-17E9ED34C468}" dt="2023-11-16T14:46:26.128" v="16" actId="26606"/>
          <ac:spMkLst>
            <pc:docMk/>
            <pc:sldMk cId="869470413" sldId="2432"/>
            <ac:spMk id="45" creationId="{A4AC5506-6312-4701-8D3C-40187889A947}"/>
          </ac:spMkLst>
        </pc:spChg>
        <pc:spChg chg="add del">
          <ac:chgData name="Jurijs Cvetkovs" userId="88c0ff2f735579a1" providerId="LiveId" clId="{9C1EB43A-4880-45DC-B45A-17E9ED34C468}" dt="2023-11-16T14:46:27.892" v="18" actId="26606"/>
          <ac:spMkLst>
            <pc:docMk/>
            <pc:sldMk cId="869470413" sldId="2432"/>
            <ac:spMk id="52" creationId="{870A1295-61BC-4214-AA3E-D396673024D0}"/>
          </ac:spMkLst>
        </pc:spChg>
        <pc:spChg chg="add del">
          <ac:chgData name="Jurijs Cvetkovs" userId="88c0ff2f735579a1" providerId="LiveId" clId="{9C1EB43A-4880-45DC-B45A-17E9ED34C468}" dt="2023-11-16T14:46:46.240" v="22" actId="26606"/>
          <ac:spMkLst>
            <pc:docMk/>
            <pc:sldMk cId="869470413" sldId="2432"/>
            <ac:spMk id="56" creationId="{870A1295-61BC-4214-AA3E-D396673024D0}"/>
          </ac:spMkLst>
        </pc:spChg>
        <pc:spChg chg="add">
          <ac:chgData name="Jurijs Cvetkovs" userId="88c0ff2f735579a1" providerId="LiveId" clId="{9C1EB43A-4880-45DC-B45A-17E9ED34C468}" dt="2023-11-16T14:46:46.245" v="23" actId="26606"/>
          <ac:spMkLst>
            <pc:docMk/>
            <pc:sldMk cId="869470413" sldId="2432"/>
            <ac:spMk id="59" creationId="{37C89E4B-3C9F-44B9-8B86-D9E3D112D8EC}"/>
          </ac:spMkLst>
        </pc:spChg>
        <pc:grpChg chg="add del">
          <ac:chgData name="Jurijs Cvetkovs" userId="88c0ff2f735579a1" providerId="LiveId" clId="{9C1EB43A-4880-45DC-B45A-17E9ED34C468}" dt="2023-11-16T14:46:46.245" v="23" actId="26606"/>
          <ac:grpSpMkLst>
            <pc:docMk/>
            <pc:sldMk cId="869470413" sldId="2432"/>
            <ac:grpSpMk id="36" creationId="{3AF6A671-C637-4547-85F4-51B6D1881399}"/>
          </ac:grpSpMkLst>
        </pc:grpChg>
        <pc:grpChg chg="add del">
          <ac:chgData name="Jurijs Cvetkovs" userId="88c0ff2f735579a1" providerId="LiveId" clId="{9C1EB43A-4880-45DC-B45A-17E9ED34C468}" dt="2023-11-16T14:46:27.892" v="18" actId="26606"/>
          <ac:grpSpMkLst>
            <pc:docMk/>
            <pc:sldMk cId="869470413" sldId="2432"/>
            <ac:grpSpMk id="47" creationId="{0B139475-2B26-4CA9-9413-DE741E49F7BB}"/>
          </ac:grpSpMkLst>
        </pc:grpChg>
        <pc:grpChg chg="add del">
          <ac:chgData name="Jurijs Cvetkovs" userId="88c0ff2f735579a1" providerId="LiveId" clId="{9C1EB43A-4880-45DC-B45A-17E9ED34C468}" dt="2023-11-16T14:46:46.240" v="22" actId="26606"/>
          <ac:grpSpMkLst>
            <pc:docMk/>
            <pc:sldMk cId="869470413" sldId="2432"/>
            <ac:grpSpMk id="57" creationId="{0B139475-2B26-4CA9-9413-DE741E49F7BB}"/>
          </ac:grpSpMkLst>
        </pc:grpChg>
        <pc:picChg chg="del">
          <ac:chgData name="Jurijs Cvetkovs" userId="88c0ff2f735579a1" providerId="LiveId" clId="{9C1EB43A-4880-45DC-B45A-17E9ED34C468}" dt="2023-11-16T14:45:53.862" v="11" actId="21"/>
          <ac:picMkLst>
            <pc:docMk/>
            <pc:sldMk cId="869470413" sldId="2432"/>
            <ac:picMk id="20" creationId="{EEEEB45F-4F2B-3E4E-9FC4-8A5F6600370E}"/>
          </ac:picMkLst>
        </pc:picChg>
        <pc:picChg chg="add mod ord">
          <ac:chgData name="Jurijs Cvetkovs" userId="88c0ff2f735579a1" providerId="LiveId" clId="{9C1EB43A-4880-45DC-B45A-17E9ED34C468}" dt="2023-11-16T14:46:51.816" v="24" actId="1076"/>
          <ac:picMkLst>
            <pc:docMk/>
            <pc:sldMk cId="869470413" sldId="2432"/>
            <ac:picMk id="22" creationId="{D43DB145-1839-F639-BEFA-45A03CCC3249}"/>
          </ac:picMkLst>
        </pc:picChg>
        <pc:cxnChg chg="add del">
          <ac:chgData name="Jurijs Cvetkovs" userId="88c0ff2f735579a1" providerId="LiveId" clId="{9C1EB43A-4880-45DC-B45A-17E9ED34C468}" dt="2023-11-16T14:46:29.652" v="20" actId="26606"/>
          <ac:cxnSpMkLst>
            <pc:docMk/>
            <pc:sldMk cId="869470413" sldId="2432"/>
            <ac:cxnSpMk id="54" creationId="{7667AA61-5C27-F30F-D229-06CBE5709F33}"/>
          </ac:cxnSpMkLst>
        </pc:cxnChg>
        <pc:cxnChg chg="add">
          <ac:chgData name="Jurijs Cvetkovs" userId="88c0ff2f735579a1" providerId="LiveId" clId="{9C1EB43A-4880-45DC-B45A-17E9ED34C468}" dt="2023-11-16T14:46:46.245" v="23" actId="26606"/>
          <ac:cxnSpMkLst>
            <pc:docMk/>
            <pc:sldMk cId="869470413" sldId="2432"/>
            <ac:cxnSpMk id="60" creationId="{AA2EAA10-076F-46BD-8F0F-B9A2FB77A85C}"/>
          </ac:cxnSpMkLst>
        </pc:cxnChg>
        <pc:cxnChg chg="add">
          <ac:chgData name="Jurijs Cvetkovs" userId="88c0ff2f735579a1" providerId="LiveId" clId="{9C1EB43A-4880-45DC-B45A-17E9ED34C468}" dt="2023-11-16T14:46:46.245" v="23" actId="26606"/>
          <ac:cxnSpMkLst>
            <pc:docMk/>
            <pc:sldMk cId="869470413" sldId="2432"/>
            <ac:cxnSpMk id="61" creationId="{D891E407-403B-4764-86C9-33A56D3BCAA3}"/>
          </ac:cxnSpMkLst>
        </pc:cxnChg>
      </pc:sldChg>
      <pc:sldChg chg="addSp modSp mod">
        <pc:chgData name="Jurijs Cvetkovs" userId="88c0ff2f735579a1" providerId="LiveId" clId="{9C1EB43A-4880-45DC-B45A-17E9ED34C468}" dt="2023-11-16T14:52:51.787" v="71" actId="5793"/>
        <pc:sldMkLst>
          <pc:docMk/>
          <pc:sldMk cId="2944765398" sldId="2451"/>
        </pc:sldMkLst>
        <pc:spChg chg="mod">
          <ac:chgData name="Jurijs Cvetkovs" userId="88c0ff2f735579a1" providerId="LiveId" clId="{9C1EB43A-4880-45DC-B45A-17E9ED34C468}" dt="2023-11-16T14:50:17.861" v="32" actId="1076"/>
          <ac:spMkLst>
            <pc:docMk/>
            <pc:sldMk cId="2944765398" sldId="2451"/>
            <ac:spMk id="3" creationId="{1D24B42B-925B-494C-A986-BD85E8117E1E}"/>
          </ac:spMkLst>
        </pc:spChg>
        <pc:spChg chg="add mod">
          <ac:chgData name="Jurijs Cvetkovs" userId="88c0ff2f735579a1" providerId="LiveId" clId="{9C1EB43A-4880-45DC-B45A-17E9ED34C468}" dt="2023-11-16T14:50:50.233" v="34" actId="20577"/>
          <ac:spMkLst>
            <pc:docMk/>
            <pc:sldMk cId="2944765398" sldId="2451"/>
            <ac:spMk id="7" creationId="{7C2CC737-EE04-F9F9-5ACD-DBFC5B67C665}"/>
          </ac:spMkLst>
        </pc:spChg>
        <pc:spChg chg="add mod">
          <ac:chgData name="Jurijs Cvetkovs" userId="88c0ff2f735579a1" providerId="LiveId" clId="{9C1EB43A-4880-45DC-B45A-17E9ED34C468}" dt="2023-11-16T14:51:06.880" v="36" actId="20577"/>
          <ac:spMkLst>
            <pc:docMk/>
            <pc:sldMk cId="2944765398" sldId="2451"/>
            <ac:spMk id="9" creationId="{1D478542-ECFC-1ABB-CC74-CF486867D364}"/>
          </ac:spMkLst>
        </pc:spChg>
        <pc:spChg chg="add mod">
          <ac:chgData name="Jurijs Cvetkovs" userId="88c0ff2f735579a1" providerId="LiveId" clId="{9C1EB43A-4880-45DC-B45A-17E9ED34C468}" dt="2023-11-16T14:52:51.787" v="71" actId="5793"/>
          <ac:spMkLst>
            <pc:docMk/>
            <pc:sldMk cId="2944765398" sldId="2451"/>
            <ac:spMk id="11" creationId="{CCCD3B3A-A933-828B-F2CD-47B2BE9ED279}"/>
          </ac:spMkLst>
        </pc:spChg>
      </pc:sldChg>
      <pc:sldChg chg="del">
        <pc:chgData name="Jurijs Cvetkovs" userId="88c0ff2f735579a1" providerId="LiveId" clId="{9C1EB43A-4880-45DC-B45A-17E9ED34C468}" dt="2023-11-16T14:48:14.304" v="29" actId="2696"/>
        <pc:sldMkLst>
          <pc:docMk/>
          <pc:sldMk cId="714960598" sldId="2454"/>
        </pc:sldMkLst>
      </pc:sldChg>
      <pc:sldChg chg="modSp mod ord">
        <pc:chgData name="Jurijs Cvetkovs" userId="88c0ff2f735579a1" providerId="LiveId" clId="{9C1EB43A-4880-45DC-B45A-17E9ED34C468}" dt="2023-11-16T15:22:48.876" v="181"/>
        <pc:sldMkLst>
          <pc:docMk/>
          <pc:sldMk cId="3164405530" sldId="2457"/>
        </pc:sldMkLst>
        <pc:spChg chg="mod">
          <ac:chgData name="Jurijs Cvetkovs" userId="88c0ff2f735579a1" providerId="LiveId" clId="{9C1EB43A-4880-45DC-B45A-17E9ED34C468}" dt="2023-11-16T14:54:05.108" v="82" actId="122"/>
          <ac:spMkLst>
            <pc:docMk/>
            <pc:sldMk cId="3164405530" sldId="2457"/>
            <ac:spMk id="3" creationId="{1D24B42B-925B-494C-A986-BD85E8117E1E}"/>
          </ac:spMkLst>
        </pc:spChg>
        <pc:spChg chg="mod">
          <ac:chgData name="Jurijs Cvetkovs" userId="88c0ff2f735579a1" providerId="LiveId" clId="{9C1EB43A-4880-45DC-B45A-17E9ED34C468}" dt="2023-11-16T14:54:32.536" v="93" actId="20577"/>
          <ac:spMkLst>
            <pc:docMk/>
            <pc:sldMk cId="3164405530" sldId="2457"/>
            <ac:spMk id="5" creationId="{AF9B872F-6332-408E-9135-B871F0C90C00}"/>
          </ac:spMkLst>
        </pc:spChg>
      </pc:sldChg>
      <pc:sldChg chg="modSp mod">
        <pc:chgData name="Jurijs Cvetkovs" userId="88c0ff2f735579a1" providerId="LiveId" clId="{9C1EB43A-4880-45DC-B45A-17E9ED34C468}" dt="2023-11-16T14:44:49.096" v="10" actId="1076"/>
        <pc:sldMkLst>
          <pc:docMk/>
          <pc:sldMk cId="1649098948" sldId="2462"/>
        </pc:sldMkLst>
        <pc:spChg chg="mod">
          <ac:chgData name="Jurijs Cvetkovs" userId="88c0ff2f735579a1" providerId="LiveId" clId="{9C1EB43A-4880-45DC-B45A-17E9ED34C468}" dt="2023-11-16T14:44:49.096" v="10" actId="1076"/>
          <ac:spMkLst>
            <pc:docMk/>
            <pc:sldMk cId="1649098948" sldId="2462"/>
            <ac:spMk id="2" creationId="{BE3A87B3-0A27-4EE9-979E-B69581E476F0}"/>
          </ac:spMkLst>
        </pc:spChg>
        <pc:spChg chg="mod">
          <ac:chgData name="Jurijs Cvetkovs" userId="88c0ff2f735579a1" providerId="LiveId" clId="{9C1EB43A-4880-45DC-B45A-17E9ED34C468}" dt="2023-11-16T14:44:42.903" v="9" actId="123"/>
          <ac:spMkLst>
            <pc:docMk/>
            <pc:sldMk cId="1649098948" sldId="2462"/>
            <ac:spMk id="6" creationId="{F3C89A40-EEAA-43AB-9A3A-B2CFDE450F1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97A9A2-04D9-49F4-A323-43775074701C}" type="datetime1">
              <a:rPr lang="en-GB" smtClean="0"/>
              <a:t>17/11/2023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65AE8BC-2AB3-9E4C-9797-2A6F8A74C7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9AD85-B496-451C-A9B5-64589B09AB2F}" type="datetime1">
              <a:rPr lang="en-GB" smtClean="0"/>
              <a:pPr/>
              <a:t>17/11/2023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8B34ED-4CDD-41C9-90F7-D768D5559A6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574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508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338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480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755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505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57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pPr rtl="0"/>
            <a:r>
              <a:rPr lang="en-GB" spc="300" noProof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 rtlCol="0"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pPr rt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en-GB" sz="1600" noProof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 rtl="0">
              <a:buNone/>
            </a:pPr>
            <a:endParaRPr lang="en-GB" noProof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 rtlCol="0">
            <a:noAutofit/>
          </a:bodyPr>
          <a:lstStyle/>
          <a:p>
            <a:pPr rtl="0"/>
            <a:r>
              <a:rPr lang="en-US" sz="4000" spc="300" noProof="0"/>
              <a:t>Click to edit Master title style</a:t>
            </a:r>
            <a:endParaRPr lang="en-GB" sz="4000" spc="300" noProof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 rtlCol="0"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en-GB" noProof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en-GB" sz="1600" noProof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 rtl="0">
              <a:buNone/>
            </a:pPr>
            <a:endParaRPr lang="en-GB" noProof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rtlCol="0" anchor="b"/>
          <a:lstStyle>
            <a:lvl1pPr algn="l">
              <a:defRPr sz="6000" spc="300"/>
            </a:lvl1pPr>
          </a:lstStyle>
          <a:p>
            <a:pPr rtl="0"/>
            <a:r>
              <a:rPr lang="en-GB" noProof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rtlCol="0">
            <a:noAutofit/>
          </a:bodyPr>
          <a:lstStyle>
            <a:lvl1pPr algn="l">
              <a:defRPr sz="3200" spc="300"/>
            </a:lvl1pPr>
          </a:lstStyle>
          <a:p>
            <a:pPr rtl="0"/>
            <a:r>
              <a:rPr lang="en-GB" noProof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 rtlCol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 rtlCol="0">
            <a:noAutofit/>
          </a:bodyPr>
          <a:lstStyle>
            <a:lvl1pPr>
              <a:defRPr sz="4800" spc="3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 rtlCol="0"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en-US" sz="4800" noProof="0"/>
              <a:t>Click to edit Master title style</a:t>
            </a:r>
            <a:endParaRPr lang="en-GB" sz="4800" noProof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en-US" spc="300" noProof="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noProof="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en-US" spc="300" noProof="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noProof="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en-US" sz="4800" noProof="0"/>
              <a:t>Click to edit Master title style</a:t>
            </a:r>
            <a:endParaRPr lang="en-GB" sz="4800" noProof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trello.com/b/joRhJGR6/team-2-dataxcelerator" TargetMode="External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942386"/>
          </a:xfr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sz="4800" dirty="0"/>
              <a:t>Summary of Sprint 1</a:t>
            </a:r>
            <a:br>
              <a:rPr lang="en-GB" dirty="0"/>
            </a:br>
            <a:r>
              <a:rPr lang="en-GB" sz="3200" dirty="0"/>
              <a:t>Dataxcelator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n-GB" dirty="0"/>
              <a:t>17.11.2023.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942386"/>
          </a:xfr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sz="4800" dirty="0"/>
              <a:t>Thank you</a:t>
            </a:r>
            <a:br>
              <a:rPr lang="en-GB" dirty="0"/>
            </a:br>
            <a:r>
              <a:rPr lang="en-GB" sz="3200" dirty="0"/>
              <a:t>Dataxcelator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n-GB" dirty="0"/>
              <a:t>17.11.2023.</a:t>
            </a:r>
          </a:p>
        </p:txBody>
      </p:sp>
    </p:spTree>
    <p:extLst>
      <p:ext uri="{BB962C8B-B14F-4D97-AF65-F5344CB8AC3E}">
        <p14:creationId xmlns:p14="http://schemas.microsoft.com/office/powerpoint/2010/main" val="78620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619" y="642928"/>
            <a:ext cx="4846320" cy="1435947"/>
          </a:xfrm>
        </p:spPr>
        <p:txBody>
          <a:bodyPr rtlCol="0"/>
          <a:lstStyle/>
          <a:p>
            <a:pPr rtl="0"/>
            <a:r>
              <a:rPr lang="en-GB" dirty="0"/>
              <a:t>Sprint goal</a:t>
            </a:r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40399" y="2078875"/>
            <a:ext cx="5808869" cy="4136198"/>
          </a:xfrm>
        </p:spPr>
        <p:txBody>
          <a:bodyPr rtlCol="0"/>
          <a:lstStyle/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lack-Lato"/>
              </a:rPr>
              <a:t>To develop a Minimum Viable Product (MVP) ETL pipeline that successfully extracts, transforms, and loads data from a CSV file to a PostgreSQL database.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619" y="642928"/>
            <a:ext cx="4846320" cy="1435947"/>
          </a:xfrm>
        </p:spPr>
        <p:txBody>
          <a:bodyPr rtlCol="0"/>
          <a:lstStyle/>
          <a:p>
            <a:pPr rtl="0"/>
            <a:r>
              <a:rPr lang="en-GB" sz="2800" b="1" dirty="0"/>
              <a:t>Tools and Technologies</a:t>
            </a:r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40399" y="2078875"/>
            <a:ext cx="5808869" cy="4136198"/>
          </a:xfrm>
        </p:spPr>
        <p:txBody>
          <a:bodyPr rtlCol="0"/>
          <a:lstStyle/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en-GB" dirty="0"/>
              <a:t>Python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en-GB" dirty="0"/>
              <a:t>PostgreSQL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en-GB" dirty="0"/>
              <a:t>Docker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en-GB" dirty="0" err="1"/>
              <a:t>Adminer</a:t>
            </a:r>
            <a:r>
              <a:rPr lang="en-GB" dirty="0"/>
              <a:t> 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en-GB" dirty="0"/>
              <a:t>VS CODE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smtClean="0"/>
              <a:pPr rtl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54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2051" y="263800"/>
            <a:ext cx="5897218" cy="884238"/>
          </a:xfrm>
        </p:spPr>
        <p:txBody>
          <a:bodyPr rtlCol="0"/>
          <a:lstStyle/>
          <a:p>
            <a:pPr algn="ctr" rtl="0"/>
            <a:r>
              <a:rPr lang="en-GB" sz="2400" dirty="0"/>
              <a:t>Our tickets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smtClean="0"/>
              <a:t>4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D29367-C75C-724F-7EFF-C7829BCE4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0205" y="5603777"/>
            <a:ext cx="4646246" cy="736063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hlinkClick r:id="rId5"/>
              </a:rPr>
              <a:t>https://trello.com/b/joRhJGR6/team-2-dataxcelerator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F7E309F-6635-ED9F-0081-4EB90C3E89AB}"/>
              </a:ext>
            </a:extLst>
          </p:cNvPr>
          <p:cNvSpPr/>
          <p:nvPr/>
        </p:nvSpPr>
        <p:spPr>
          <a:xfrm>
            <a:off x="5584039" y="905920"/>
            <a:ext cx="2112332" cy="143949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Setup docker-compose file to create network of containers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BE8D5F-6B35-0101-113D-5FE4CE2D70C1}"/>
              </a:ext>
            </a:extLst>
          </p:cNvPr>
          <p:cNvSpPr/>
          <p:nvPr/>
        </p:nvSpPr>
        <p:spPr>
          <a:xfrm>
            <a:off x="7750600" y="905920"/>
            <a:ext cx="1968671" cy="1465006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Design schema to model data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1461A21-F4EE-A518-3694-CD12F2632DF0}"/>
              </a:ext>
            </a:extLst>
          </p:cNvPr>
          <p:cNvSpPr/>
          <p:nvPr/>
        </p:nvSpPr>
        <p:spPr>
          <a:xfrm>
            <a:off x="7744725" y="3587590"/>
            <a:ext cx="2215692" cy="1465006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SQL script to generate database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C0EF012-2E7B-C4CF-770B-286BBE80AC55}"/>
              </a:ext>
            </a:extLst>
          </p:cNvPr>
          <p:cNvSpPr/>
          <p:nvPr/>
        </p:nvSpPr>
        <p:spPr>
          <a:xfrm>
            <a:off x="5584039" y="3587590"/>
            <a:ext cx="2112332" cy="1465006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 - </a:t>
            </a:r>
            <a:r>
              <a:rPr lang="en-US" dirty="0" err="1"/>
              <a:t>Normalise</a:t>
            </a:r>
            <a:r>
              <a:rPr lang="en-US" dirty="0"/>
              <a:t> data to 3NF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EF5E71E-3293-B3FA-EC87-6D3D99A47641}"/>
              </a:ext>
            </a:extLst>
          </p:cNvPr>
          <p:cNvSpPr/>
          <p:nvPr/>
        </p:nvSpPr>
        <p:spPr>
          <a:xfrm>
            <a:off x="9779274" y="880406"/>
            <a:ext cx="2112332" cy="1465006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data from CSV file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BC9E09B-C031-F186-63E9-B47034629A5C}"/>
              </a:ext>
            </a:extLst>
          </p:cNvPr>
          <p:cNvSpPr/>
          <p:nvPr/>
        </p:nvSpPr>
        <p:spPr>
          <a:xfrm>
            <a:off x="10024546" y="3587590"/>
            <a:ext cx="1968671" cy="151298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- Load data into database</a:t>
            </a:r>
          </a:p>
        </p:txBody>
      </p:sp>
    </p:spTree>
    <p:extLst>
      <p:ext uri="{BB962C8B-B14F-4D97-AF65-F5344CB8AC3E}">
        <p14:creationId xmlns:p14="http://schemas.microsoft.com/office/powerpoint/2010/main" val="382224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286FB8C-E623-1C77-7A23-AE5BFA512B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4CB410-7356-5290-4209-BC41C72ED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916" y="363380"/>
            <a:ext cx="4171336" cy="421480"/>
          </a:xfrm>
        </p:spPr>
        <p:txBody>
          <a:bodyPr/>
          <a:lstStyle/>
          <a:p>
            <a:r>
              <a:rPr lang="en-US" dirty="0"/>
              <a:t>Design Schema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57B3B-B115-0608-2968-82E353640A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2008" y="1727035"/>
            <a:ext cx="9234488" cy="1596267"/>
          </a:xfrm>
        </p:spPr>
        <p:txBody>
          <a:bodyPr/>
          <a:lstStyle/>
          <a:p>
            <a:endParaRPr lang="en-US" sz="11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2AE2EC-591F-A7BB-622A-BE4B94C2A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12" y="1524000"/>
            <a:ext cx="10402529" cy="443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12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6909" y="403591"/>
            <a:ext cx="5251450" cy="1661297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n-GB" dirty="0"/>
              <a:t>challenges we faced</a:t>
            </a: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smtClean="0"/>
              <a:t>6</a:t>
            </a:fld>
            <a:endParaRPr lang="en-GB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C2CC737-EE04-F9F9-5ACD-DBFC5B67C665}"/>
              </a:ext>
            </a:extLst>
          </p:cNvPr>
          <p:cNvSpPr txBox="1">
            <a:spLocks/>
          </p:cNvSpPr>
          <p:nvPr/>
        </p:nvSpPr>
        <p:spPr>
          <a:xfrm>
            <a:off x="5740399" y="2078875"/>
            <a:ext cx="5808869" cy="4136198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/>
            <a:endParaRPr lang="en-GB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D478542-ECFC-1ABB-CC74-CF486867D364}"/>
              </a:ext>
            </a:extLst>
          </p:cNvPr>
          <p:cNvSpPr txBox="1">
            <a:spLocks/>
          </p:cNvSpPr>
          <p:nvPr/>
        </p:nvSpPr>
        <p:spPr>
          <a:xfrm>
            <a:off x="5892799" y="2231275"/>
            <a:ext cx="5808869" cy="4136198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CD3B3A-A933-828B-F2CD-47B2BE9ED279}"/>
              </a:ext>
            </a:extLst>
          </p:cNvPr>
          <p:cNvSpPr txBox="1"/>
          <p:nvPr/>
        </p:nvSpPr>
        <p:spPr>
          <a:xfrm>
            <a:off x="5615828" y="2505670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D1C1D"/>
                </a:solidFill>
                <a:effectLst/>
                <a:latin typeface="Slack-Lato"/>
              </a:rPr>
              <a:t>Tickets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D1C1D"/>
                </a:solidFill>
                <a:effectLst/>
                <a:latin typeface="Slack-Lato"/>
              </a:rPr>
              <a:t>Team collaboration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D1C1D"/>
                </a:solidFill>
                <a:effectLst/>
                <a:latin typeface="Slack-Lato"/>
              </a:rPr>
              <a:t>communication</a:t>
            </a: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Transforming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Maintain Integrity and Consistency of data while loading into Database </a:t>
            </a:r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286FB8C-E623-1C77-7A23-AE5BFA512B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4CB410-7356-5290-4209-BC41C72ED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781" y="364446"/>
            <a:ext cx="4171336" cy="421480"/>
          </a:xfrm>
        </p:spPr>
        <p:txBody>
          <a:bodyPr/>
          <a:lstStyle/>
          <a:p>
            <a:r>
              <a:rPr lang="en-US" dirty="0"/>
              <a:t>Transformations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57B3B-B115-0608-2968-82E353640A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7018" y="1727035"/>
            <a:ext cx="8589477" cy="1596267"/>
          </a:xfrm>
        </p:spPr>
        <p:txBody>
          <a:bodyPr/>
          <a:lstStyle/>
          <a:p>
            <a:endParaRPr lang="en-US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DCF0E8-0A7B-16F2-FE04-CF4DAD686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98" y="1061883"/>
            <a:ext cx="9575896" cy="530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40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F176D2B-3234-7B05-F8C3-F15E385B0B5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42DA79-7FF1-0170-8778-6A4F52B8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25" y="633151"/>
            <a:ext cx="4114800" cy="421480"/>
          </a:xfrm>
        </p:spPr>
        <p:txBody>
          <a:bodyPr/>
          <a:lstStyle/>
          <a:p>
            <a:r>
              <a:rPr lang="en-US" dirty="0"/>
              <a:t>Transformations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40406-E8B5-CEEA-D427-62076C28A1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78756" y="1742203"/>
            <a:ext cx="9234488" cy="247895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DEA6BE-E211-96FE-5CBF-280DE4F6D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30" y="1742203"/>
            <a:ext cx="10889332" cy="4467287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7AAC317-923F-601F-0625-8FB8A9F8E1EE}"/>
              </a:ext>
            </a:extLst>
          </p:cNvPr>
          <p:cNvSpPr/>
          <p:nvPr/>
        </p:nvSpPr>
        <p:spPr>
          <a:xfrm>
            <a:off x="3769388" y="3261316"/>
            <a:ext cx="3246783" cy="22528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5454667-3A3F-917A-D506-50EA35652857}"/>
              </a:ext>
            </a:extLst>
          </p:cNvPr>
          <p:cNvSpPr/>
          <p:nvPr/>
        </p:nvSpPr>
        <p:spPr>
          <a:xfrm>
            <a:off x="3588774" y="3628595"/>
            <a:ext cx="518545" cy="22528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F99A6DC-0BDC-22B7-F7F7-F444D396ED29}"/>
              </a:ext>
            </a:extLst>
          </p:cNvPr>
          <p:cNvSpPr/>
          <p:nvPr/>
        </p:nvSpPr>
        <p:spPr>
          <a:xfrm>
            <a:off x="10107561" y="3146324"/>
            <a:ext cx="1091381" cy="78657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BFA23B1-C5C5-194C-8A4D-156DE7406C72}"/>
              </a:ext>
            </a:extLst>
          </p:cNvPr>
          <p:cNvSpPr/>
          <p:nvPr/>
        </p:nvSpPr>
        <p:spPr>
          <a:xfrm>
            <a:off x="2224655" y="3229405"/>
            <a:ext cx="1275630" cy="257198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D311319-9693-99BE-0D4E-A8E0DFA2390A}"/>
              </a:ext>
            </a:extLst>
          </p:cNvPr>
          <p:cNvSpPr/>
          <p:nvPr/>
        </p:nvSpPr>
        <p:spPr>
          <a:xfrm>
            <a:off x="4178710" y="3628595"/>
            <a:ext cx="2644877" cy="22528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53E8223-DFDD-3E51-D385-1FB08E6CAD20}"/>
              </a:ext>
            </a:extLst>
          </p:cNvPr>
          <p:cNvSpPr/>
          <p:nvPr/>
        </p:nvSpPr>
        <p:spPr>
          <a:xfrm>
            <a:off x="3604981" y="3975847"/>
            <a:ext cx="3602064" cy="22528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61979E2-270D-10E1-521D-1C3B29051BC4}"/>
              </a:ext>
            </a:extLst>
          </p:cNvPr>
          <p:cNvSpPr/>
          <p:nvPr/>
        </p:nvSpPr>
        <p:spPr>
          <a:xfrm>
            <a:off x="3604981" y="4292826"/>
            <a:ext cx="2028903" cy="34591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E3CBC11-EDD7-0FB9-2939-F7967EBB2CFC}"/>
              </a:ext>
            </a:extLst>
          </p:cNvPr>
          <p:cNvSpPr/>
          <p:nvPr/>
        </p:nvSpPr>
        <p:spPr>
          <a:xfrm>
            <a:off x="2369574" y="3853882"/>
            <a:ext cx="733502" cy="53130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95B032E-14C2-3BAD-8775-5A8492D911C3}"/>
              </a:ext>
            </a:extLst>
          </p:cNvPr>
          <p:cNvSpPr/>
          <p:nvPr/>
        </p:nvSpPr>
        <p:spPr>
          <a:xfrm>
            <a:off x="7796981" y="4512859"/>
            <a:ext cx="1268361" cy="53130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Duplicates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1437B24-F3D3-4309-4610-E72A5A95DB08}"/>
              </a:ext>
            </a:extLst>
          </p:cNvPr>
          <p:cNvSpPr/>
          <p:nvPr/>
        </p:nvSpPr>
        <p:spPr>
          <a:xfrm>
            <a:off x="7907502" y="3622496"/>
            <a:ext cx="789682" cy="53130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0932A89-AEDD-4573-CCFE-D9A42AF61DA9}"/>
              </a:ext>
            </a:extLst>
          </p:cNvPr>
          <p:cNvSpPr/>
          <p:nvPr/>
        </p:nvSpPr>
        <p:spPr>
          <a:xfrm rot="19997189">
            <a:off x="3139766" y="3743879"/>
            <a:ext cx="414307" cy="17581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7F9589F-07F2-9C67-7372-0F8572FBBAE9}"/>
              </a:ext>
            </a:extLst>
          </p:cNvPr>
          <p:cNvSpPr/>
          <p:nvPr/>
        </p:nvSpPr>
        <p:spPr>
          <a:xfrm rot="12066413">
            <a:off x="7038877" y="3479919"/>
            <a:ext cx="836181" cy="11460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1A670C5-D69C-5D7A-6D91-D65613BFB4F8}"/>
              </a:ext>
            </a:extLst>
          </p:cNvPr>
          <p:cNvSpPr/>
          <p:nvPr/>
        </p:nvSpPr>
        <p:spPr>
          <a:xfrm rot="12873798" flipV="1">
            <a:off x="7126617" y="4236838"/>
            <a:ext cx="780987" cy="14480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1C35D9E-C386-63A9-69A3-C4C6B5C342A0}"/>
              </a:ext>
            </a:extLst>
          </p:cNvPr>
          <p:cNvSpPr/>
          <p:nvPr/>
        </p:nvSpPr>
        <p:spPr>
          <a:xfrm>
            <a:off x="10250129" y="4864794"/>
            <a:ext cx="1091381" cy="53130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Sensitive Data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B0B621D3-B8FB-3E55-7DBA-CA9D6D580B0D}"/>
              </a:ext>
            </a:extLst>
          </p:cNvPr>
          <p:cNvSpPr/>
          <p:nvPr/>
        </p:nvSpPr>
        <p:spPr>
          <a:xfrm rot="16200000">
            <a:off x="10351746" y="4304937"/>
            <a:ext cx="794744" cy="1917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2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n-GB" dirty="0"/>
              <a:t>Demo time</a:t>
            </a:r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120" y="4317174"/>
            <a:ext cx="2377440" cy="365125"/>
          </a:xfrm>
        </p:spPr>
        <p:txBody>
          <a:bodyPr rtlCol="0"/>
          <a:lstStyle/>
          <a:p>
            <a:pPr rtl="0"/>
            <a:r>
              <a:rPr lang="en-GB" spc="300" dirty="0"/>
              <a:t>LOOKING inside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420184_TF55661986_Win32.potx" id="{1CDDDD57-F79A-457F-AE74-3E6C5B14A091}" vid="{35255769-D38C-493F-A69A-9781C0DDBB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{ADD7F3DE-0A9F-4091-B011-301F7EBA512D}tf55661986_win32</Template>
  <TotalTime>1063</TotalTime>
  <Words>148</Words>
  <Application>Microsoft Office PowerPoint</Application>
  <PresentationFormat>Widescreen</PresentationFormat>
  <Paragraphs>47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Slack-Lato</vt:lpstr>
      <vt:lpstr>Wingdings</vt:lpstr>
      <vt:lpstr>Office Theme</vt:lpstr>
      <vt:lpstr>Summary of Sprint 1 Dataxcelator</vt:lpstr>
      <vt:lpstr>Sprint goal</vt:lpstr>
      <vt:lpstr>Tools and Technologies</vt:lpstr>
      <vt:lpstr>Our tickets</vt:lpstr>
      <vt:lpstr>Design Schema</vt:lpstr>
      <vt:lpstr>challenges we faced</vt:lpstr>
      <vt:lpstr>Transformations</vt:lpstr>
      <vt:lpstr>Transformations</vt:lpstr>
      <vt:lpstr>Demo time</vt:lpstr>
      <vt:lpstr>Thank you Dataxcelator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sprint 1 Dataxcelator</dc:title>
  <dc:creator>Jurijs Cvetkovs</dc:creator>
  <cp:lastModifiedBy>Hassan Raza</cp:lastModifiedBy>
  <cp:revision>6</cp:revision>
  <dcterms:created xsi:type="dcterms:W3CDTF">2023-11-16T13:37:41Z</dcterms:created>
  <dcterms:modified xsi:type="dcterms:W3CDTF">2023-11-17T14:12:09Z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