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E78757-8B6E-49CF-81F1-F67E6B9AF2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DataScience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D8DD30-C52D-4970-94BD-EE23F7001B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03.10.2024 15:15:47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Insights Dashboard |" id="2" name="slide2">
            <a:extLst>
              <a:ext uri="{FF2B5EF4-FFF2-40B4-BE49-F238E27FC236}">
                <a16:creationId xmlns:a16="http://schemas.microsoft.com/office/drawing/2014/main" id="{3AD54DA5-6A2E-45CF-BD3A-97BC77157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2024-10-03T13:15:48Z</dcterms:created>
  <dcterms:modified xsi:type="dcterms:W3CDTF">2024-10-03T13:15:48Z</dcterms:modified>
</cp:coreProperties>
</file>