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116" r:id="rId1"/>
  </p:sldMasterIdLst>
  <p:notesMasterIdLst>
    <p:notesMasterId r:id="rId61"/>
  </p:notesMasterIdLst>
  <p:sldIdLst>
    <p:sldId id="256" r:id="rId2"/>
    <p:sldId id="257" r:id="rId3"/>
    <p:sldId id="258" r:id="rId4"/>
    <p:sldId id="296" r:id="rId5"/>
    <p:sldId id="260" r:id="rId6"/>
    <p:sldId id="297" r:id="rId7"/>
    <p:sldId id="261" r:id="rId8"/>
    <p:sldId id="299" r:id="rId9"/>
    <p:sldId id="262" r:id="rId10"/>
    <p:sldId id="306" r:id="rId11"/>
    <p:sldId id="313" r:id="rId12"/>
    <p:sldId id="314" r:id="rId13"/>
    <p:sldId id="315" r:id="rId14"/>
    <p:sldId id="300" r:id="rId15"/>
    <p:sldId id="301" r:id="rId16"/>
    <p:sldId id="348" r:id="rId17"/>
    <p:sldId id="320" r:id="rId18"/>
    <p:sldId id="321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07" r:id="rId27"/>
    <p:sldId id="327" r:id="rId28"/>
    <p:sldId id="266" r:id="rId29"/>
    <p:sldId id="329" r:id="rId30"/>
    <p:sldId id="330" r:id="rId31"/>
    <p:sldId id="331" r:id="rId32"/>
    <p:sldId id="267" r:id="rId33"/>
    <p:sldId id="268" r:id="rId34"/>
    <p:sldId id="317" r:id="rId35"/>
    <p:sldId id="319" r:id="rId36"/>
    <p:sldId id="318" r:id="rId37"/>
    <p:sldId id="303" r:id="rId38"/>
    <p:sldId id="349" r:id="rId39"/>
    <p:sldId id="272" r:id="rId40"/>
    <p:sldId id="309" r:id="rId41"/>
    <p:sldId id="277" r:id="rId42"/>
    <p:sldId id="322" r:id="rId43"/>
    <p:sldId id="332" r:id="rId44"/>
    <p:sldId id="333" r:id="rId45"/>
    <p:sldId id="312" r:id="rId46"/>
    <p:sldId id="280" r:id="rId47"/>
    <p:sldId id="325" r:id="rId48"/>
    <p:sldId id="289" r:id="rId49"/>
    <p:sldId id="334" r:id="rId50"/>
    <p:sldId id="335" r:id="rId51"/>
    <p:sldId id="336" r:id="rId52"/>
    <p:sldId id="290" r:id="rId53"/>
    <p:sldId id="291" r:id="rId54"/>
    <p:sldId id="292" r:id="rId55"/>
    <p:sldId id="293" r:id="rId56"/>
    <p:sldId id="337" r:id="rId57"/>
    <p:sldId id="294" r:id="rId58"/>
    <p:sldId id="295" r:id="rId59"/>
    <p:sldId id="33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9466" autoAdjust="0"/>
  </p:normalViewPr>
  <p:slideViewPr>
    <p:cSldViewPr>
      <p:cViewPr>
        <p:scale>
          <a:sx n="70" d="100"/>
          <a:sy n="70" d="100"/>
        </p:scale>
        <p:origin x="-1368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F95E6-1592-4EBC-A95C-5B806186E5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7FB4F0-7F7E-4B30-9DF3-E7B2330C837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Symmetric (STSP)</a:t>
          </a:r>
          <a:endParaRPr lang="en-US" dirty="0">
            <a:solidFill>
              <a:schemeClr val="tx1"/>
            </a:solidFill>
          </a:endParaRPr>
        </a:p>
      </dgm:t>
    </dgm:pt>
    <dgm:pt modelId="{CD0EAE23-7C22-4C3C-AA94-5C46359D4489}" type="parTrans" cxnId="{971CE1AA-EECA-48D5-A4FF-8DBE31FBA0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AD4C58E-72C7-46CA-AEAD-38A1AD38D42A}" type="sibTrans" cxnId="{971CE1AA-EECA-48D5-A4FF-8DBE31FBA0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52DF94-7EF1-4774-82C0-AB885427CDA6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Asymmetric (ATSP)</a:t>
          </a:r>
          <a:endParaRPr lang="en-US" altLang="en-US" dirty="0">
            <a:solidFill>
              <a:schemeClr val="tx1"/>
            </a:solidFill>
          </a:endParaRPr>
        </a:p>
      </dgm:t>
    </dgm:pt>
    <dgm:pt modelId="{5E654B3C-AF37-49D3-B618-FD979B6EFCDB}" type="parTrans" cxnId="{00D5CE65-E478-495C-AD69-0EE2867E43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45CC83A-C467-4AB9-8EFF-0FC291805729}" type="sibTrans" cxnId="{00D5CE65-E478-495C-AD69-0EE2867E43B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F962875-1EFB-4E2A-B1F7-68A8F464800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en-US" dirty="0">
              <a:solidFill>
                <a:schemeClr val="accent1">
                  <a:lumMod val="75000"/>
                </a:schemeClr>
              </a:solidFill>
            </a:rPr>
            <a:t>The online TSP</a:t>
          </a:r>
        </a:p>
      </dgm:t>
    </dgm:pt>
    <dgm:pt modelId="{0F6B8E26-763F-4D0E-98E9-673F0841A489}" type="parTrans" cxnId="{2F0C768E-E659-4B5B-B890-5C4F8769C1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6F8A16-A231-42DD-AA8B-ED40641F95B4}" type="sibTrans" cxnId="{2F0C768E-E659-4B5B-B890-5C4F8769C1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41C696-36DC-4481-98A3-2B1AC7E7212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The price collecting TSP</a:t>
          </a:r>
          <a:endParaRPr lang="en-US" altLang="en-US" dirty="0">
            <a:solidFill>
              <a:schemeClr val="tx1"/>
            </a:solidFill>
          </a:endParaRPr>
        </a:p>
      </dgm:t>
    </dgm:pt>
    <dgm:pt modelId="{8D4BD4DD-6879-43C3-B62D-C0C91BC57FF2}" type="parTrans" cxnId="{F5C4852C-0788-4EBF-87F8-B9C1354DE3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93B3AB6-D5CF-4BEC-8553-6141297303BD}" type="sibTrans" cxnId="{F5C4852C-0788-4EBF-87F8-B9C1354DE3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482A3E-E638-4B05-9303-59D5F6FFC7BD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Bus, truck, vehicle routing</a:t>
          </a:r>
          <a:endParaRPr lang="en-US" altLang="en-US" dirty="0">
            <a:solidFill>
              <a:schemeClr val="tx1"/>
            </a:solidFill>
          </a:endParaRPr>
        </a:p>
      </dgm:t>
    </dgm:pt>
    <dgm:pt modelId="{31286C1F-7334-45A3-A6F2-9FFB1524D134}" type="parTrans" cxnId="{E3D5882F-B105-4C1E-9750-7C1A78E113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27EF74-5194-467F-9DD9-C085F2DCC7EE}" type="sibTrans" cxnId="{E3D5882F-B105-4C1E-9750-7C1A78E113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C805DF-786A-4ADA-981C-A5363C9F7D4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Edge/arc &amp; node routing with capacities</a:t>
          </a:r>
          <a:endParaRPr lang="en-US" altLang="en-US" dirty="0">
            <a:solidFill>
              <a:schemeClr val="tx1"/>
            </a:solidFill>
          </a:endParaRPr>
        </a:p>
      </dgm:t>
    </dgm:pt>
    <dgm:pt modelId="{54202349-093B-4FBB-A1F2-EDF52DE5D436}" type="parTrans" cxnId="{ABC0E8FF-ED82-496B-93ED-4A14EE0610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A92FA3-0947-42BD-8063-51F5B063184C}" type="sibTrans" cxnId="{ABC0E8FF-ED82-496B-93ED-4A14EE06100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85144B8-E6CE-4768-A28B-8A2170DDE105}" type="pres">
      <dgm:prSet presAssocID="{0EFF95E6-1592-4EBC-A95C-5B806186E53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0B1160-7D16-4F7D-AA22-FB1D9C8AC168}" type="pres">
      <dgm:prSet presAssocID="{7D7FB4F0-7F7E-4B30-9DF3-E7B2330C837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19DD3-3AF9-4ABC-A795-E0B3BBCD2E4F}" type="pres">
      <dgm:prSet presAssocID="{1AD4C58E-72C7-46CA-AEAD-38A1AD38D42A}" presName="sibTrans" presStyleCnt="0"/>
      <dgm:spPr/>
    </dgm:pt>
    <dgm:pt modelId="{DA0390F9-BDC3-423F-B10C-75EBCDE8CB58}" type="pres">
      <dgm:prSet presAssocID="{D352DF94-7EF1-4774-82C0-AB885427CDA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EFCD8-0585-49FE-BE21-4831044FCD42}" type="pres">
      <dgm:prSet presAssocID="{B45CC83A-C467-4AB9-8EFF-0FC291805729}" presName="sibTrans" presStyleCnt="0"/>
      <dgm:spPr/>
    </dgm:pt>
    <dgm:pt modelId="{CD132DC3-68D9-4634-A6FE-62E5AED1FC37}" type="pres">
      <dgm:prSet presAssocID="{1F962875-1EFB-4E2A-B1F7-68A8F464800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BD62C-DD1A-4226-BC61-5E47B5C3DB3B}" type="pres">
      <dgm:prSet presAssocID="{456F8A16-A231-42DD-AA8B-ED40641F95B4}" presName="sibTrans" presStyleCnt="0"/>
      <dgm:spPr/>
    </dgm:pt>
    <dgm:pt modelId="{BF26DB2D-1782-42EB-B8D0-6431A879F295}" type="pres">
      <dgm:prSet presAssocID="{BF41C696-36DC-4481-98A3-2B1AC7E7212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D8413-ED35-4AFC-B305-85C22263D255}" type="pres">
      <dgm:prSet presAssocID="{F93B3AB6-D5CF-4BEC-8553-6141297303BD}" presName="sibTrans" presStyleCnt="0"/>
      <dgm:spPr/>
    </dgm:pt>
    <dgm:pt modelId="{FD53E13B-4A0E-4DB9-8BE5-EBD9F292A6BA}" type="pres">
      <dgm:prSet presAssocID="{DD482A3E-E638-4B05-9303-59D5F6FFC7B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DA17C-6962-411C-B365-1DBF230096B4}" type="pres">
      <dgm:prSet presAssocID="{C627EF74-5194-467F-9DD9-C085F2DCC7EE}" presName="sibTrans" presStyleCnt="0"/>
      <dgm:spPr/>
    </dgm:pt>
    <dgm:pt modelId="{408F63B5-A335-4A35-BAA2-62CE68AAF235}" type="pres">
      <dgm:prSet presAssocID="{C9C805DF-786A-4ADA-981C-A5363C9F7D4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CE1AA-EECA-48D5-A4FF-8DBE31FBA084}" srcId="{0EFF95E6-1592-4EBC-A95C-5B806186E537}" destId="{7D7FB4F0-7F7E-4B30-9DF3-E7B2330C8371}" srcOrd="0" destOrd="0" parTransId="{CD0EAE23-7C22-4C3C-AA94-5C46359D4489}" sibTransId="{1AD4C58E-72C7-46CA-AEAD-38A1AD38D42A}"/>
    <dgm:cxn modelId="{0FE44248-F115-4949-A3E5-789A5EC8B1FE}" type="presOf" srcId="{DD482A3E-E638-4B05-9303-59D5F6FFC7BD}" destId="{FD53E13B-4A0E-4DB9-8BE5-EBD9F292A6BA}" srcOrd="0" destOrd="0" presId="urn:microsoft.com/office/officeart/2005/8/layout/default"/>
    <dgm:cxn modelId="{ABC0E8FF-ED82-496B-93ED-4A14EE061008}" srcId="{0EFF95E6-1592-4EBC-A95C-5B806186E537}" destId="{C9C805DF-786A-4ADA-981C-A5363C9F7D4F}" srcOrd="5" destOrd="0" parTransId="{54202349-093B-4FBB-A1F2-EDF52DE5D436}" sibTransId="{4CA92FA3-0947-42BD-8063-51F5B063184C}"/>
    <dgm:cxn modelId="{2F0C768E-E659-4B5B-B890-5C4F8769C1D5}" srcId="{0EFF95E6-1592-4EBC-A95C-5B806186E537}" destId="{1F962875-1EFB-4E2A-B1F7-68A8F4648001}" srcOrd="2" destOrd="0" parTransId="{0F6B8E26-763F-4D0E-98E9-673F0841A489}" sibTransId="{456F8A16-A231-42DD-AA8B-ED40641F95B4}"/>
    <dgm:cxn modelId="{D0EA2B87-58AA-4EA9-B158-DB26B8FF15BC}" type="presOf" srcId="{C9C805DF-786A-4ADA-981C-A5363C9F7D4F}" destId="{408F63B5-A335-4A35-BAA2-62CE68AAF235}" srcOrd="0" destOrd="0" presId="urn:microsoft.com/office/officeart/2005/8/layout/default"/>
    <dgm:cxn modelId="{E3D5882F-B105-4C1E-9750-7C1A78E113B1}" srcId="{0EFF95E6-1592-4EBC-A95C-5B806186E537}" destId="{DD482A3E-E638-4B05-9303-59D5F6FFC7BD}" srcOrd="4" destOrd="0" parTransId="{31286C1F-7334-45A3-A6F2-9FFB1524D134}" sibTransId="{C627EF74-5194-467F-9DD9-C085F2DCC7EE}"/>
    <dgm:cxn modelId="{EBAD2FE1-8E88-4E9D-96D6-65D4FC09AA72}" type="presOf" srcId="{1F962875-1EFB-4E2A-B1F7-68A8F4648001}" destId="{CD132DC3-68D9-4634-A6FE-62E5AED1FC37}" srcOrd="0" destOrd="0" presId="urn:microsoft.com/office/officeart/2005/8/layout/default"/>
    <dgm:cxn modelId="{3B9355CA-51B5-4EAE-8BF6-360AE25C08FE}" type="presOf" srcId="{7D7FB4F0-7F7E-4B30-9DF3-E7B2330C8371}" destId="{F90B1160-7D16-4F7D-AA22-FB1D9C8AC168}" srcOrd="0" destOrd="0" presId="urn:microsoft.com/office/officeart/2005/8/layout/default"/>
    <dgm:cxn modelId="{F5C4852C-0788-4EBF-87F8-B9C1354DE302}" srcId="{0EFF95E6-1592-4EBC-A95C-5B806186E537}" destId="{BF41C696-36DC-4481-98A3-2B1AC7E7212D}" srcOrd="3" destOrd="0" parTransId="{8D4BD4DD-6879-43C3-B62D-C0C91BC57FF2}" sibTransId="{F93B3AB6-D5CF-4BEC-8553-6141297303BD}"/>
    <dgm:cxn modelId="{F9C6ADC2-B097-4AE9-BD47-32325B91A96A}" type="presOf" srcId="{D352DF94-7EF1-4774-82C0-AB885427CDA6}" destId="{DA0390F9-BDC3-423F-B10C-75EBCDE8CB58}" srcOrd="0" destOrd="0" presId="urn:microsoft.com/office/officeart/2005/8/layout/default"/>
    <dgm:cxn modelId="{00D5CE65-E478-495C-AD69-0EE2867E43BC}" srcId="{0EFF95E6-1592-4EBC-A95C-5B806186E537}" destId="{D352DF94-7EF1-4774-82C0-AB885427CDA6}" srcOrd="1" destOrd="0" parTransId="{5E654B3C-AF37-49D3-B618-FD979B6EFCDB}" sibTransId="{B45CC83A-C467-4AB9-8EFF-0FC291805729}"/>
    <dgm:cxn modelId="{D16720C7-BCDE-42D5-994B-4ECE7290E682}" type="presOf" srcId="{BF41C696-36DC-4481-98A3-2B1AC7E7212D}" destId="{BF26DB2D-1782-42EB-B8D0-6431A879F295}" srcOrd="0" destOrd="0" presId="urn:microsoft.com/office/officeart/2005/8/layout/default"/>
    <dgm:cxn modelId="{4CD2F680-68C7-4A41-924D-F860202DEB56}" type="presOf" srcId="{0EFF95E6-1592-4EBC-A95C-5B806186E537}" destId="{F85144B8-E6CE-4768-A28B-8A2170DDE105}" srcOrd="0" destOrd="0" presId="urn:microsoft.com/office/officeart/2005/8/layout/default"/>
    <dgm:cxn modelId="{ADE8439B-0FB6-4F1E-BAF7-5540B4855C37}" type="presParOf" srcId="{F85144B8-E6CE-4768-A28B-8A2170DDE105}" destId="{F90B1160-7D16-4F7D-AA22-FB1D9C8AC168}" srcOrd="0" destOrd="0" presId="urn:microsoft.com/office/officeart/2005/8/layout/default"/>
    <dgm:cxn modelId="{C43C5C6D-F6E1-49D2-9C8C-DCA75208C103}" type="presParOf" srcId="{F85144B8-E6CE-4768-A28B-8A2170DDE105}" destId="{38319DD3-3AF9-4ABC-A795-E0B3BBCD2E4F}" srcOrd="1" destOrd="0" presId="urn:microsoft.com/office/officeart/2005/8/layout/default"/>
    <dgm:cxn modelId="{F25A07BD-B365-4081-9E6F-EC27C6381213}" type="presParOf" srcId="{F85144B8-E6CE-4768-A28B-8A2170DDE105}" destId="{DA0390F9-BDC3-423F-B10C-75EBCDE8CB58}" srcOrd="2" destOrd="0" presId="urn:microsoft.com/office/officeart/2005/8/layout/default"/>
    <dgm:cxn modelId="{89BA2502-5633-4A30-9218-C04107554FBD}" type="presParOf" srcId="{F85144B8-E6CE-4768-A28B-8A2170DDE105}" destId="{7BFEFCD8-0585-49FE-BE21-4831044FCD42}" srcOrd="3" destOrd="0" presId="urn:microsoft.com/office/officeart/2005/8/layout/default"/>
    <dgm:cxn modelId="{06C9850C-CAC3-4F4B-9BF0-3E43665D781B}" type="presParOf" srcId="{F85144B8-E6CE-4768-A28B-8A2170DDE105}" destId="{CD132DC3-68D9-4634-A6FE-62E5AED1FC37}" srcOrd="4" destOrd="0" presId="urn:microsoft.com/office/officeart/2005/8/layout/default"/>
    <dgm:cxn modelId="{4B73DC0C-5DEA-4FED-9703-879C5265EC6A}" type="presParOf" srcId="{F85144B8-E6CE-4768-A28B-8A2170DDE105}" destId="{75DBD62C-DD1A-4226-BC61-5E47B5C3DB3B}" srcOrd="5" destOrd="0" presId="urn:microsoft.com/office/officeart/2005/8/layout/default"/>
    <dgm:cxn modelId="{260CCA3B-C208-4438-9A73-93CF48008F33}" type="presParOf" srcId="{F85144B8-E6CE-4768-A28B-8A2170DDE105}" destId="{BF26DB2D-1782-42EB-B8D0-6431A879F295}" srcOrd="6" destOrd="0" presId="urn:microsoft.com/office/officeart/2005/8/layout/default"/>
    <dgm:cxn modelId="{64D78C72-B188-4E1C-9E03-4D6724414D70}" type="presParOf" srcId="{F85144B8-E6CE-4768-A28B-8A2170DDE105}" destId="{F5CD8413-ED35-4AFC-B305-85C22263D255}" srcOrd="7" destOrd="0" presId="urn:microsoft.com/office/officeart/2005/8/layout/default"/>
    <dgm:cxn modelId="{2594970A-1AA2-419A-AD2A-D9F14663DFF6}" type="presParOf" srcId="{F85144B8-E6CE-4768-A28B-8A2170DDE105}" destId="{FD53E13B-4A0E-4DB9-8BE5-EBD9F292A6BA}" srcOrd="8" destOrd="0" presId="urn:microsoft.com/office/officeart/2005/8/layout/default"/>
    <dgm:cxn modelId="{FA9D075B-1735-4B0B-9DA2-80AEE1E671B9}" type="presParOf" srcId="{F85144B8-E6CE-4768-A28B-8A2170DDE105}" destId="{489DA17C-6962-411C-B365-1DBF230096B4}" srcOrd="9" destOrd="0" presId="urn:microsoft.com/office/officeart/2005/8/layout/default"/>
    <dgm:cxn modelId="{EC9E1349-427E-43D7-8AFF-D40ED6589C81}" type="presParOf" srcId="{F85144B8-E6CE-4768-A28B-8A2170DDE105}" destId="{408F63B5-A335-4A35-BAA2-62CE68AAF23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tx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Clustering Module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Automation</a:t>
          </a:r>
        </a:p>
        <a:p>
          <a:r>
            <a:rPr lang="en-US" sz="2500" dirty="0" err="1">
              <a:solidFill>
                <a:schemeClr val="bg1"/>
              </a:solidFill>
            </a:rPr>
            <a:t>e.g</a:t>
          </a:r>
          <a:r>
            <a:rPr lang="en-US" sz="2500" dirty="0">
              <a:solidFill>
                <a:schemeClr val="bg1"/>
              </a:solidFill>
            </a:rPr>
            <a:t> K-Means</a:t>
          </a:r>
        </a:p>
      </dgm:t>
    </dgm:pt>
    <dgm:pt modelId="{19AB3040-2F45-4E16-A1E4-DC066984CE64}" type="parTrans" cxnId="{B384EA5E-9E62-4EFD-8C24-BA41B62CDA61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Clustering By Region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2F0CA015-FB6E-4ECF-B445-13F6872C55EB}">
      <dgm:prSet phldrT="[Text]"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Manual </a:t>
          </a:r>
        </a:p>
      </dgm:t>
    </dgm:pt>
    <dgm:pt modelId="{C0ACDEF9-98C1-441D-8235-D81CDA46253D}" type="parTrans" cxnId="{B6EA3955-A937-4FD7-8E07-3465EAF60263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7AE335E-6D04-4C62-A323-A77344FCE06D}" type="sibTrans" cxnId="{B6EA3955-A937-4FD7-8E07-3465EAF60263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LinFactNeighborX="4135" custLinFactNeighborY="-24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3" custScaleX="98800" custScaleY="96329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3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3" custScaleX="91011" custScaleY="96056" custLinFactNeighborX="-14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3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B5C84547-4347-4F55-8CF7-D3A982DAD81A}" type="pres">
      <dgm:prSet presAssocID="{C0ACDEF9-98C1-441D-8235-D81CDA46253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384279A-5B8D-4649-95D7-229EAF6FBE63}" type="pres">
      <dgm:prSet presAssocID="{2F0CA015-FB6E-4ECF-B445-13F6872C55EB}" presName="hierRoot2" presStyleCnt="0">
        <dgm:presLayoutVars>
          <dgm:hierBranch val="init"/>
        </dgm:presLayoutVars>
      </dgm:prSet>
      <dgm:spPr/>
    </dgm:pt>
    <dgm:pt modelId="{FE400996-87F3-4FFD-B6A2-728715AE8A31}" type="pres">
      <dgm:prSet presAssocID="{2F0CA015-FB6E-4ECF-B445-13F6872C55EB}" presName="rootComposite" presStyleCnt="0"/>
      <dgm:spPr/>
    </dgm:pt>
    <dgm:pt modelId="{B3983248-2988-40FB-9C12-FE9A1AAA20BD}" type="pres">
      <dgm:prSet presAssocID="{2F0CA015-FB6E-4ECF-B445-13F6872C55EB}" presName="rootText" presStyleLbl="node2" presStyleIdx="2" presStyleCnt="3" custScaleX="67455" custScaleY="870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D8D1E2-190E-4644-AEF5-C5ACA5450EAC}" type="pres">
      <dgm:prSet presAssocID="{2F0CA015-FB6E-4ECF-B445-13F6872C55EB}" presName="rootConnector" presStyleLbl="node2" presStyleIdx="2" presStyleCnt="3"/>
      <dgm:spPr/>
      <dgm:t>
        <a:bodyPr/>
        <a:lstStyle/>
        <a:p>
          <a:endParaRPr lang="en-US"/>
        </a:p>
      </dgm:t>
    </dgm:pt>
    <dgm:pt modelId="{1EF55471-DC5B-45CC-A91B-BCD833DCBFEF}" type="pres">
      <dgm:prSet presAssocID="{2F0CA015-FB6E-4ECF-B445-13F6872C55EB}" presName="hierChild4" presStyleCnt="0"/>
      <dgm:spPr/>
    </dgm:pt>
    <dgm:pt modelId="{6D7D2595-172F-45B8-8CF1-8AC90ABF707A}" type="pres">
      <dgm:prSet presAssocID="{2F0CA015-FB6E-4ECF-B445-13F6872C55EB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B0EE6783-794C-43F1-908E-3F694F139296}" type="presOf" srcId="{049863D6-70E0-4152-9A5F-8DD92109A161}" destId="{2F5A3D31-4927-4066-BB93-83594DCCCBCC}" srcOrd="0" destOrd="0" presId="urn:microsoft.com/office/officeart/2005/8/layout/orgChart1"/>
    <dgm:cxn modelId="{827486CA-02A7-49D3-B56D-749E59DBC5CD}" type="presOf" srcId="{A83BCF82-5E94-403C-9C9D-5A081B42FB46}" destId="{7A7AAEAB-D09F-400E-A712-09ABADF777B9}" srcOrd="0" destOrd="0" presId="urn:microsoft.com/office/officeart/2005/8/layout/orgChart1"/>
    <dgm:cxn modelId="{E6740CE0-9DEB-4749-8D3D-517C3C1F1FBA}" type="presOf" srcId="{19AB3040-2F45-4E16-A1E4-DC066984CE64}" destId="{7F786DAE-F43D-400F-8027-7310E90ABA4C}" srcOrd="0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B6EA3955-A937-4FD7-8E07-3465EAF60263}" srcId="{049863D6-70E0-4152-9A5F-8DD92109A161}" destId="{2F0CA015-FB6E-4ECF-B445-13F6872C55EB}" srcOrd="2" destOrd="0" parTransId="{C0ACDEF9-98C1-441D-8235-D81CDA46253D}" sibTransId="{47AE335E-6D04-4C62-A323-A77344FCE06D}"/>
    <dgm:cxn modelId="{BD4FF744-1A93-4CDF-888E-0E6B0A8DC946}" type="presOf" srcId="{878F7A59-6713-44C7-A5C7-8977C1C5EABD}" destId="{CEF7B909-A68C-445B-9887-0DFFD8EE502E}" srcOrd="1" destOrd="0" presId="urn:microsoft.com/office/officeart/2005/8/layout/orgChart1"/>
    <dgm:cxn modelId="{73A61D40-2C7C-4256-AF9D-0E070FB78707}" type="presOf" srcId="{3327E9B0-6E40-48F8-9A82-736A3DD6BE2C}" destId="{80C50CA0-521A-46B7-9C89-E6AC143AEC36}" srcOrd="1" destOrd="0" presId="urn:microsoft.com/office/officeart/2005/8/layout/orgChart1"/>
    <dgm:cxn modelId="{07DFC0D6-F440-43F8-B82C-04B3867E901A}" type="presOf" srcId="{049863D6-70E0-4152-9A5F-8DD92109A161}" destId="{E5891494-760F-4C8A-A504-2EA523728751}" srcOrd="1" destOrd="0" presId="urn:microsoft.com/office/officeart/2005/8/layout/orgChart1"/>
    <dgm:cxn modelId="{0BBDD75D-8A16-4A61-9BF5-7AB59A1B6803}" type="presOf" srcId="{4D6F2B02-915D-4AE3-BF67-5502258AD7E2}" destId="{C406D593-5A32-4A75-860E-009DDED68F6D}" srcOrd="0" destOrd="0" presId="urn:microsoft.com/office/officeart/2005/8/layout/orgChart1"/>
    <dgm:cxn modelId="{EF0F20AA-FA0E-400E-A1BB-9D72E1005BAD}" type="presOf" srcId="{2F0CA015-FB6E-4ECF-B445-13F6872C55EB}" destId="{7CD8D1E2-190E-4644-AEF5-C5ACA5450EAC}" srcOrd="1" destOrd="0" presId="urn:microsoft.com/office/officeart/2005/8/layout/orgChart1"/>
    <dgm:cxn modelId="{3C18AD41-D758-4DE7-9713-673AC0664ECC}" type="presOf" srcId="{3327E9B0-6E40-48F8-9A82-736A3DD6BE2C}" destId="{8C1CD582-BDD3-445B-A24C-EFFDC4E1CA48}" srcOrd="0" destOrd="0" presId="urn:microsoft.com/office/officeart/2005/8/layout/orgChart1"/>
    <dgm:cxn modelId="{AA125415-D09E-430E-A26E-3B04E2CF595E}" type="presOf" srcId="{2F0CA015-FB6E-4ECF-B445-13F6872C55EB}" destId="{B3983248-2988-40FB-9C12-FE9A1AAA20BD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BB8C3B67-A485-4833-A0E4-C4EA1FB36586}" type="presOf" srcId="{C0ACDEF9-98C1-441D-8235-D81CDA46253D}" destId="{B5C84547-4347-4F55-8CF7-D3A982DAD81A}" srcOrd="0" destOrd="0" presId="urn:microsoft.com/office/officeart/2005/8/layout/orgChart1"/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F28DF896-1376-4E7C-8538-BE001D482988}" type="presOf" srcId="{878F7A59-6713-44C7-A5C7-8977C1C5EABD}" destId="{F8A6250D-5178-4E07-BACB-1E165E347177}" srcOrd="0" destOrd="0" presId="urn:microsoft.com/office/officeart/2005/8/layout/orgChart1"/>
    <dgm:cxn modelId="{AFD43D75-720D-40E0-BB47-A6E349F46DA0}" type="presParOf" srcId="{C406D593-5A32-4A75-860E-009DDED68F6D}" destId="{A7F01E9D-2480-411A-926D-1DA1761E4010}" srcOrd="0" destOrd="0" presId="urn:microsoft.com/office/officeart/2005/8/layout/orgChart1"/>
    <dgm:cxn modelId="{3B799692-F1FF-418F-B131-8D9B2AFBD9CE}" type="presParOf" srcId="{A7F01E9D-2480-411A-926D-1DA1761E4010}" destId="{1180B084-AFB5-4BC2-A588-3BD4B440C9A5}" srcOrd="0" destOrd="0" presId="urn:microsoft.com/office/officeart/2005/8/layout/orgChart1"/>
    <dgm:cxn modelId="{433F5DC9-C8E2-4E3C-A2FF-5931BAB5BF00}" type="presParOf" srcId="{1180B084-AFB5-4BC2-A588-3BD4B440C9A5}" destId="{2F5A3D31-4927-4066-BB93-83594DCCCBCC}" srcOrd="0" destOrd="0" presId="urn:microsoft.com/office/officeart/2005/8/layout/orgChart1"/>
    <dgm:cxn modelId="{7419DEC3-6BA3-4169-879E-7B114C103C7F}" type="presParOf" srcId="{1180B084-AFB5-4BC2-A588-3BD4B440C9A5}" destId="{E5891494-760F-4C8A-A504-2EA523728751}" srcOrd="1" destOrd="0" presId="urn:microsoft.com/office/officeart/2005/8/layout/orgChart1"/>
    <dgm:cxn modelId="{8F5BC725-C8A5-420A-8EDA-D51832A6294F}" type="presParOf" srcId="{A7F01E9D-2480-411A-926D-1DA1761E4010}" destId="{DF5B7D09-6C65-4C7C-9D70-C4AD2CFDE439}" srcOrd="1" destOrd="0" presId="urn:microsoft.com/office/officeart/2005/8/layout/orgChart1"/>
    <dgm:cxn modelId="{ECFD766B-622B-44E6-A418-49AEF1612EA0}" type="presParOf" srcId="{DF5B7D09-6C65-4C7C-9D70-C4AD2CFDE439}" destId="{7F786DAE-F43D-400F-8027-7310E90ABA4C}" srcOrd="0" destOrd="0" presId="urn:microsoft.com/office/officeart/2005/8/layout/orgChart1"/>
    <dgm:cxn modelId="{6D5033C4-7321-440D-AB34-A6CC08BEB341}" type="presParOf" srcId="{DF5B7D09-6C65-4C7C-9D70-C4AD2CFDE439}" destId="{71BC9626-CC87-45C4-BE18-220BD4349013}" srcOrd="1" destOrd="0" presId="urn:microsoft.com/office/officeart/2005/8/layout/orgChart1"/>
    <dgm:cxn modelId="{753A0926-7624-4E95-98E4-EC7AC1D8EFCB}" type="presParOf" srcId="{71BC9626-CC87-45C4-BE18-220BD4349013}" destId="{AB57946C-39AA-4684-8ADE-A06C25C6403E}" srcOrd="0" destOrd="0" presId="urn:microsoft.com/office/officeart/2005/8/layout/orgChart1"/>
    <dgm:cxn modelId="{961EFF73-D623-463B-879E-649BB3B756A1}" type="presParOf" srcId="{AB57946C-39AA-4684-8ADE-A06C25C6403E}" destId="{F8A6250D-5178-4E07-BACB-1E165E347177}" srcOrd="0" destOrd="0" presId="urn:microsoft.com/office/officeart/2005/8/layout/orgChart1"/>
    <dgm:cxn modelId="{075722D0-A25A-4B39-96A7-CAB57B99A375}" type="presParOf" srcId="{AB57946C-39AA-4684-8ADE-A06C25C6403E}" destId="{CEF7B909-A68C-445B-9887-0DFFD8EE502E}" srcOrd="1" destOrd="0" presId="urn:microsoft.com/office/officeart/2005/8/layout/orgChart1"/>
    <dgm:cxn modelId="{FD6268DC-1443-4A87-8978-7F7FEB29F7A6}" type="presParOf" srcId="{71BC9626-CC87-45C4-BE18-220BD4349013}" destId="{BE51BA0B-DE57-4811-9F7F-4F1D775C949D}" srcOrd="1" destOrd="0" presId="urn:microsoft.com/office/officeart/2005/8/layout/orgChart1"/>
    <dgm:cxn modelId="{2A533368-5B7D-486C-B294-034A32871161}" type="presParOf" srcId="{71BC9626-CC87-45C4-BE18-220BD4349013}" destId="{6315474D-1A5C-4E81-B145-D747FD001569}" srcOrd="2" destOrd="0" presId="urn:microsoft.com/office/officeart/2005/8/layout/orgChart1"/>
    <dgm:cxn modelId="{6A14FC9F-B492-48AD-8803-7E8984298084}" type="presParOf" srcId="{DF5B7D09-6C65-4C7C-9D70-C4AD2CFDE439}" destId="{7A7AAEAB-D09F-400E-A712-09ABADF777B9}" srcOrd="2" destOrd="0" presId="urn:microsoft.com/office/officeart/2005/8/layout/orgChart1"/>
    <dgm:cxn modelId="{F5AC2134-6673-4E7F-B282-72D20C9DE8BC}" type="presParOf" srcId="{DF5B7D09-6C65-4C7C-9D70-C4AD2CFDE439}" destId="{5F750201-BA5B-4F50-8510-01E2D0C505F6}" srcOrd="3" destOrd="0" presId="urn:microsoft.com/office/officeart/2005/8/layout/orgChart1"/>
    <dgm:cxn modelId="{1646625C-11A4-4152-9FCD-51A4D0D40419}" type="presParOf" srcId="{5F750201-BA5B-4F50-8510-01E2D0C505F6}" destId="{E72E6970-A921-4B91-9434-E5700351AB65}" srcOrd="0" destOrd="0" presId="urn:microsoft.com/office/officeart/2005/8/layout/orgChart1"/>
    <dgm:cxn modelId="{0E2FD6F9-11F3-4BBE-A207-8754744D1FCA}" type="presParOf" srcId="{E72E6970-A921-4B91-9434-E5700351AB65}" destId="{8C1CD582-BDD3-445B-A24C-EFFDC4E1CA48}" srcOrd="0" destOrd="0" presId="urn:microsoft.com/office/officeart/2005/8/layout/orgChart1"/>
    <dgm:cxn modelId="{2653B6F1-2EEB-426E-B9A2-BDC6A27FC9BA}" type="presParOf" srcId="{E72E6970-A921-4B91-9434-E5700351AB65}" destId="{80C50CA0-521A-46B7-9C89-E6AC143AEC36}" srcOrd="1" destOrd="0" presId="urn:microsoft.com/office/officeart/2005/8/layout/orgChart1"/>
    <dgm:cxn modelId="{6847050E-A321-4656-92C9-6C6C0C3B2138}" type="presParOf" srcId="{5F750201-BA5B-4F50-8510-01E2D0C505F6}" destId="{8E15E80A-3228-432E-A809-D00F7D6B440D}" srcOrd="1" destOrd="0" presId="urn:microsoft.com/office/officeart/2005/8/layout/orgChart1"/>
    <dgm:cxn modelId="{5F9A7330-8D4F-4B92-9FF7-25695436EAF5}" type="presParOf" srcId="{5F750201-BA5B-4F50-8510-01E2D0C505F6}" destId="{AD84C59E-3B55-492A-8FBC-2A79372D7E41}" srcOrd="2" destOrd="0" presId="urn:microsoft.com/office/officeart/2005/8/layout/orgChart1"/>
    <dgm:cxn modelId="{C024337B-9E77-4535-9B12-6CD15A518BD6}" type="presParOf" srcId="{DF5B7D09-6C65-4C7C-9D70-C4AD2CFDE439}" destId="{B5C84547-4347-4F55-8CF7-D3A982DAD81A}" srcOrd="4" destOrd="0" presId="urn:microsoft.com/office/officeart/2005/8/layout/orgChart1"/>
    <dgm:cxn modelId="{E1C618E1-BDD9-4496-96BA-4EC8208C3656}" type="presParOf" srcId="{DF5B7D09-6C65-4C7C-9D70-C4AD2CFDE439}" destId="{0384279A-5B8D-4649-95D7-229EAF6FBE63}" srcOrd="5" destOrd="0" presId="urn:microsoft.com/office/officeart/2005/8/layout/orgChart1"/>
    <dgm:cxn modelId="{40EC3F35-5A98-458B-9193-47253DFFC43B}" type="presParOf" srcId="{0384279A-5B8D-4649-95D7-229EAF6FBE63}" destId="{FE400996-87F3-4FFD-B6A2-728715AE8A31}" srcOrd="0" destOrd="0" presId="urn:microsoft.com/office/officeart/2005/8/layout/orgChart1"/>
    <dgm:cxn modelId="{9796BD17-CB5B-4AB7-99E2-F4F7BFF3EFB4}" type="presParOf" srcId="{FE400996-87F3-4FFD-B6A2-728715AE8A31}" destId="{B3983248-2988-40FB-9C12-FE9A1AAA20BD}" srcOrd="0" destOrd="0" presId="urn:microsoft.com/office/officeart/2005/8/layout/orgChart1"/>
    <dgm:cxn modelId="{ECD665F6-6B0E-4376-93CE-93A537B6AF0E}" type="presParOf" srcId="{FE400996-87F3-4FFD-B6A2-728715AE8A31}" destId="{7CD8D1E2-190E-4644-AEF5-C5ACA5450EAC}" srcOrd="1" destOrd="0" presId="urn:microsoft.com/office/officeart/2005/8/layout/orgChart1"/>
    <dgm:cxn modelId="{A2A6DCFF-AE56-4E6F-ADC4-74DBC9692CDC}" type="presParOf" srcId="{0384279A-5B8D-4649-95D7-229EAF6FBE63}" destId="{1EF55471-DC5B-45CC-A91B-BCD833DCBFEF}" srcOrd="1" destOrd="0" presId="urn:microsoft.com/office/officeart/2005/8/layout/orgChart1"/>
    <dgm:cxn modelId="{CC3A53A1-36E8-44BD-A8ED-A7A8D62C7CCF}" type="presParOf" srcId="{0384279A-5B8D-4649-95D7-229EAF6FBE63}" destId="{6D7D2595-172F-45B8-8CF1-8AC90ABF707A}" srcOrd="2" destOrd="0" presId="urn:microsoft.com/office/officeart/2005/8/layout/orgChart1"/>
    <dgm:cxn modelId="{95B06E78-AC0F-46B8-A164-D971AE2046D0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TSP solver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Clustering Module</a:t>
          </a:r>
        </a:p>
      </dgm:t>
    </dgm:pt>
    <dgm:pt modelId="{19AB3040-2F45-4E16-A1E4-DC066984CE64}" type="parTrans" cxnId="{B384EA5E-9E62-4EFD-8C24-BA41B62CDA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rgbClr val="FF0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Route Creation Module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LinFactNeighborX="-3158" custLinFactNeighborY="-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2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2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2" custScaleX="109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2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98BA8761-42A1-4B3E-AE9E-A1A91F1A4DE4}" type="presOf" srcId="{3327E9B0-6E40-48F8-9A82-736A3DD6BE2C}" destId="{80C50CA0-521A-46B7-9C89-E6AC143AEC36}" srcOrd="1" destOrd="0" presId="urn:microsoft.com/office/officeart/2005/8/layout/orgChart1"/>
    <dgm:cxn modelId="{D0166086-C11C-4E0C-A59C-D049D65DCAAF}" type="presOf" srcId="{4D6F2B02-915D-4AE3-BF67-5502258AD7E2}" destId="{C406D593-5A32-4A75-860E-009DDED68F6D}" srcOrd="0" destOrd="0" presId="urn:microsoft.com/office/officeart/2005/8/layout/orgChart1"/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056E19A9-5CE0-4233-966D-39DEFC97D164}" type="presOf" srcId="{A83BCF82-5E94-403C-9C9D-5A081B42FB46}" destId="{7A7AAEAB-D09F-400E-A712-09ABADF777B9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817FC26C-8DD1-421B-8FBA-939EDCBB85C0}" type="presOf" srcId="{049863D6-70E0-4152-9A5F-8DD92109A161}" destId="{2F5A3D31-4927-4066-BB93-83594DCCCBCC}" srcOrd="0" destOrd="0" presId="urn:microsoft.com/office/officeart/2005/8/layout/orgChart1"/>
    <dgm:cxn modelId="{203BEBA2-B4E5-4556-8BFC-28570E36E72F}" type="presOf" srcId="{19AB3040-2F45-4E16-A1E4-DC066984CE64}" destId="{7F786DAE-F43D-400F-8027-7310E90ABA4C}" srcOrd="0" destOrd="0" presId="urn:microsoft.com/office/officeart/2005/8/layout/orgChart1"/>
    <dgm:cxn modelId="{3609F9B6-4480-46E5-B7BD-1EE7E5D1817B}" type="presOf" srcId="{049863D6-70E0-4152-9A5F-8DD92109A161}" destId="{E5891494-760F-4C8A-A504-2EA523728751}" srcOrd="1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1CAA2F8A-8806-4760-8977-5598D0F874FA}" type="presOf" srcId="{878F7A59-6713-44C7-A5C7-8977C1C5EABD}" destId="{F8A6250D-5178-4E07-BACB-1E165E347177}" srcOrd="0" destOrd="0" presId="urn:microsoft.com/office/officeart/2005/8/layout/orgChart1"/>
    <dgm:cxn modelId="{BAE2DB41-90C9-4B08-A88A-B1FF2DC78E9D}" type="presOf" srcId="{3327E9B0-6E40-48F8-9A82-736A3DD6BE2C}" destId="{8C1CD582-BDD3-445B-A24C-EFFDC4E1CA48}" srcOrd="0" destOrd="0" presId="urn:microsoft.com/office/officeart/2005/8/layout/orgChart1"/>
    <dgm:cxn modelId="{AB6C4779-3D68-4A7F-BD3E-0023FA31E0C0}" type="presOf" srcId="{878F7A59-6713-44C7-A5C7-8977C1C5EABD}" destId="{CEF7B909-A68C-445B-9887-0DFFD8EE502E}" srcOrd="1" destOrd="0" presId="urn:microsoft.com/office/officeart/2005/8/layout/orgChart1"/>
    <dgm:cxn modelId="{26E61631-39F2-44B1-A984-C36AC780E2B8}" type="presParOf" srcId="{C406D593-5A32-4A75-860E-009DDED68F6D}" destId="{A7F01E9D-2480-411A-926D-1DA1761E4010}" srcOrd="0" destOrd="0" presId="urn:microsoft.com/office/officeart/2005/8/layout/orgChart1"/>
    <dgm:cxn modelId="{47B14CB1-78D2-4D85-9975-C7CF8E292C6E}" type="presParOf" srcId="{A7F01E9D-2480-411A-926D-1DA1761E4010}" destId="{1180B084-AFB5-4BC2-A588-3BD4B440C9A5}" srcOrd="0" destOrd="0" presId="urn:microsoft.com/office/officeart/2005/8/layout/orgChart1"/>
    <dgm:cxn modelId="{2C72FB37-2911-41B3-8E23-9074A73B42CD}" type="presParOf" srcId="{1180B084-AFB5-4BC2-A588-3BD4B440C9A5}" destId="{2F5A3D31-4927-4066-BB93-83594DCCCBCC}" srcOrd="0" destOrd="0" presId="urn:microsoft.com/office/officeart/2005/8/layout/orgChart1"/>
    <dgm:cxn modelId="{0C125CA9-D095-4923-9213-13F7DE616676}" type="presParOf" srcId="{1180B084-AFB5-4BC2-A588-3BD4B440C9A5}" destId="{E5891494-760F-4C8A-A504-2EA523728751}" srcOrd="1" destOrd="0" presId="urn:microsoft.com/office/officeart/2005/8/layout/orgChart1"/>
    <dgm:cxn modelId="{5ECB8F76-90E4-4BA2-A623-909A01E9E2D2}" type="presParOf" srcId="{A7F01E9D-2480-411A-926D-1DA1761E4010}" destId="{DF5B7D09-6C65-4C7C-9D70-C4AD2CFDE439}" srcOrd="1" destOrd="0" presId="urn:microsoft.com/office/officeart/2005/8/layout/orgChart1"/>
    <dgm:cxn modelId="{5E5AE4ED-D119-49D6-BF55-9E1D23FE343C}" type="presParOf" srcId="{DF5B7D09-6C65-4C7C-9D70-C4AD2CFDE439}" destId="{7F786DAE-F43D-400F-8027-7310E90ABA4C}" srcOrd="0" destOrd="0" presId="urn:microsoft.com/office/officeart/2005/8/layout/orgChart1"/>
    <dgm:cxn modelId="{BC593C45-C71B-4852-833A-FB93478EEBE3}" type="presParOf" srcId="{DF5B7D09-6C65-4C7C-9D70-C4AD2CFDE439}" destId="{71BC9626-CC87-45C4-BE18-220BD4349013}" srcOrd="1" destOrd="0" presId="urn:microsoft.com/office/officeart/2005/8/layout/orgChart1"/>
    <dgm:cxn modelId="{85B73E27-1C06-425A-976C-7EAA33D0990E}" type="presParOf" srcId="{71BC9626-CC87-45C4-BE18-220BD4349013}" destId="{AB57946C-39AA-4684-8ADE-A06C25C6403E}" srcOrd="0" destOrd="0" presId="urn:microsoft.com/office/officeart/2005/8/layout/orgChart1"/>
    <dgm:cxn modelId="{91AF0708-E0AB-4714-97DC-0053C987E522}" type="presParOf" srcId="{AB57946C-39AA-4684-8ADE-A06C25C6403E}" destId="{F8A6250D-5178-4E07-BACB-1E165E347177}" srcOrd="0" destOrd="0" presId="urn:microsoft.com/office/officeart/2005/8/layout/orgChart1"/>
    <dgm:cxn modelId="{89C3CB15-0246-419B-A4A5-DFCBC7965642}" type="presParOf" srcId="{AB57946C-39AA-4684-8ADE-A06C25C6403E}" destId="{CEF7B909-A68C-445B-9887-0DFFD8EE502E}" srcOrd="1" destOrd="0" presId="urn:microsoft.com/office/officeart/2005/8/layout/orgChart1"/>
    <dgm:cxn modelId="{3A52F5C8-45C1-47FC-8B39-A4B3563E8DD6}" type="presParOf" srcId="{71BC9626-CC87-45C4-BE18-220BD4349013}" destId="{BE51BA0B-DE57-4811-9F7F-4F1D775C949D}" srcOrd="1" destOrd="0" presId="urn:microsoft.com/office/officeart/2005/8/layout/orgChart1"/>
    <dgm:cxn modelId="{2F4DC294-D632-400E-A70D-4F6284C42F56}" type="presParOf" srcId="{71BC9626-CC87-45C4-BE18-220BD4349013}" destId="{6315474D-1A5C-4E81-B145-D747FD001569}" srcOrd="2" destOrd="0" presId="urn:microsoft.com/office/officeart/2005/8/layout/orgChart1"/>
    <dgm:cxn modelId="{06813753-7FBA-48A4-B864-9599D9AEC856}" type="presParOf" srcId="{DF5B7D09-6C65-4C7C-9D70-C4AD2CFDE439}" destId="{7A7AAEAB-D09F-400E-A712-09ABADF777B9}" srcOrd="2" destOrd="0" presId="urn:microsoft.com/office/officeart/2005/8/layout/orgChart1"/>
    <dgm:cxn modelId="{42FD020B-EAAC-4972-8F24-12FEDD8E59C1}" type="presParOf" srcId="{DF5B7D09-6C65-4C7C-9D70-C4AD2CFDE439}" destId="{5F750201-BA5B-4F50-8510-01E2D0C505F6}" srcOrd="3" destOrd="0" presId="urn:microsoft.com/office/officeart/2005/8/layout/orgChart1"/>
    <dgm:cxn modelId="{92282F96-0A85-41E3-9BC0-E78497F96855}" type="presParOf" srcId="{5F750201-BA5B-4F50-8510-01E2D0C505F6}" destId="{E72E6970-A921-4B91-9434-E5700351AB65}" srcOrd="0" destOrd="0" presId="urn:microsoft.com/office/officeart/2005/8/layout/orgChart1"/>
    <dgm:cxn modelId="{B5FA277D-14D0-42FE-AA3A-B7E8E9F0CB36}" type="presParOf" srcId="{E72E6970-A921-4B91-9434-E5700351AB65}" destId="{8C1CD582-BDD3-445B-A24C-EFFDC4E1CA48}" srcOrd="0" destOrd="0" presId="urn:microsoft.com/office/officeart/2005/8/layout/orgChart1"/>
    <dgm:cxn modelId="{D68B4497-F794-4708-BBF3-3776CF6FDCC6}" type="presParOf" srcId="{E72E6970-A921-4B91-9434-E5700351AB65}" destId="{80C50CA0-521A-46B7-9C89-E6AC143AEC36}" srcOrd="1" destOrd="0" presId="urn:microsoft.com/office/officeart/2005/8/layout/orgChart1"/>
    <dgm:cxn modelId="{ED75014B-2551-4723-BEA2-A1EC1A8AA176}" type="presParOf" srcId="{5F750201-BA5B-4F50-8510-01E2D0C505F6}" destId="{8E15E80A-3228-432E-A809-D00F7D6B440D}" srcOrd="1" destOrd="0" presId="urn:microsoft.com/office/officeart/2005/8/layout/orgChart1"/>
    <dgm:cxn modelId="{7619AA3D-AA17-443F-B9AA-5A48AC69096C}" type="presParOf" srcId="{5F750201-BA5B-4F50-8510-01E2D0C505F6}" destId="{AD84C59E-3B55-492A-8FBC-2A79372D7E41}" srcOrd="2" destOrd="0" presId="urn:microsoft.com/office/officeart/2005/8/layout/orgChart1"/>
    <dgm:cxn modelId="{598FC096-5FB6-4CF1-825B-F9CB450F5557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DEDB21-5B41-4893-8B8B-60B277354FCF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60F7D-E5CF-4435-8EA4-73D7239F894E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/>
            <a:t>System</a:t>
          </a:r>
        </a:p>
      </dgm:t>
    </dgm:pt>
    <dgm:pt modelId="{15868F64-75C3-47F5-8C0D-90C13C250430}" type="parTrans" cxnId="{DA6B73DA-18EA-4B51-A660-66A84AA9A94E}">
      <dgm:prSet/>
      <dgm:spPr/>
      <dgm:t>
        <a:bodyPr/>
        <a:lstStyle/>
        <a:p>
          <a:endParaRPr lang="en-US"/>
        </a:p>
      </dgm:t>
    </dgm:pt>
    <dgm:pt modelId="{DDF8FB6A-8815-4553-A20F-5E5D7FBFFBAC}" type="sibTrans" cxnId="{DA6B73DA-18EA-4B51-A660-66A84AA9A94E}">
      <dgm:prSet/>
      <dgm:spPr/>
      <dgm:t>
        <a:bodyPr/>
        <a:lstStyle/>
        <a:p>
          <a:endParaRPr lang="en-US"/>
        </a:p>
      </dgm:t>
    </dgm:pt>
    <dgm:pt modelId="{A938D824-5F89-4E6C-8D01-6DB37E57C2E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Salesman</a:t>
          </a:r>
        </a:p>
      </dgm:t>
    </dgm:pt>
    <dgm:pt modelId="{8548D146-D3C4-4381-84F5-8659C7A433C6}" type="parTrans" cxnId="{FF4420B5-BBE6-41D1-AE91-22B5658297DA}">
      <dgm:prSet/>
      <dgm:spPr/>
      <dgm:t>
        <a:bodyPr/>
        <a:lstStyle/>
        <a:p>
          <a:endParaRPr lang="en-US"/>
        </a:p>
      </dgm:t>
    </dgm:pt>
    <dgm:pt modelId="{F8E6B150-96CC-474C-BB70-2BE22C1C36C7}" type="sibTrans" cxnId="{FF4420B5-BBE6-41D1-AE91-22B5658297DA}">
      <dgm:prSet/>
      <dgm:spPr/>
      <dgm:t>
        <a:bodyPr/>
        <a:lstStyle/>
        <a:p>
          <a:endParaRPr lang="en-US"/>
        </a:p>
      </dgm:t>
    </dgm:pt>
    <dgm:pt modelId="{0A25ED5D-8A85-4865-BD99-878937021BB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solidFill>
                <a:schemeClr val="bg1"/>
              </a:solidFill>
            </a:rPr>
            <a:t>Admin</a:t>
          </a:r>
        </a:p>
      </dgm:t>
    </dgm:pt>
    <dgm:pt modelId="{C0EC6A30-2F12-4C03-A65D-CCFE6691279D}" type="parTrans" cxnId="{233F03F5-EC6C-46AA-B5AC-9982BC072383}">
      <dgm:prSet/>
      <dgm:spPr/>
      <dgm:t>
        <a:bodyPr/>
        <a:lstStyle/>
        <a:p>
          <a:endParaRPr lang="en-US"/>
        </a:p>
      </dgm:t>
    </dgm:pt>
    <dgm:pt modelId="{D23C5284-2DFA-483F-8D27-7F33F3E60C37}" type="sibTrans" cxnId="{233F03F5-EC6C-46AA-B5AC-9982BC072383}">
      <dgm:prSet/>
      <dgm:spPr/>
      <dgm:t>
        <a:bodyPr/>
        <a:lstStyle/>
        <a:p>
          <a:endParaRPr lang="en-US"/>
        </a:p>
      </dgm:t>
    </dgm:pt>
    <dgm:pt modelId="{240F0D23-D0C1-4113-A418-6C1073E4A89E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Customer</a:t>
          </a:r>
        </a:p>
      </dgm:t>
    </dgm:pt>
    <dgm:pt modelId="{C7DE8267-7181-4291-B5AB-19DA0A123F84}" type="parTrans" cxnId="{5C359BB6-2F9D-40D4-925C-61293EE1FF99}">
      <dgm:prSet/>
      <dgm:spPr/>
      <dgm:t>
        <a:bodyPr/>
        <a:lstStyle/>
        <a:p>
          <a:endParaRPr lang="en-US"/>
        </a:p>
      </dgm:t>
    </dgm:pt>
    <dgm:pt modelId="{00D1A87A-7ECC-47F5-83B6-D57B3876A244}" type="sibTrans" cxnId="{5C359BB6-2F9D-40D4-925C-61293EE1FF99}">
      <dgm:prSet/>
      <dgm:spPr/>
      <dgm:t>
        <a:bodyPr/>
        <a:lstStyle/>
        <a:p>
          <a:endParaRPr lang="en-US"/>
        </a:p>
      </dgm:t>
    </dgm:pt>
    <dgm:pt modelId="{3CEDA73C-066F-4C19-B4B8-930E086158E6}" type="pres">
      <dgm:prSet presAssocID="{16DEDB21-5B41-4893-8B8B-60B277354FC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241B8D-7DDF-45EC-83FF-6CB35B711126}" type="pres">
      <dgm:prSet presAssocID="{B9960F7D-E5CF-4435-8EA4-73D7239F894E}" presName="centerShape" presStyleLbl="node0" presStyleIdx="0" presStyleCnt="1" custScaleX="158190" custLinFactNeighborX="-390" custLinFactNeighborY="-13404"/>
      <dgm:spPr/>
      <dgm:t>
        <a:bodyPr/>
        <a:lstStyle/>
        <a:p>
          <a:endParaRPr lang="en-US"/>
        </a:p>
      </dgm:t>
    </dgm:pt>
    <dgm:pt modelId="{83990635-0EB1-4AC8-8B37-54AD27759E97}" type="pres">
      <dgm:prSet presAssocID="{8548D146-D3C4-4381-84F5-8659C7A433C6}" presName="parTrans" presStyleLbl="sibTrans2D1" presStyleIdx="0" presStyleCnt="3" custAng="10673483"/>
      <dgm:spPr/>
      <dgm:t>
        <a:bodyPr/>
        <a:lstStyle/>
        <a:p>
          <a:endParaRPr lang="en-US"/>
        </a:p>
      </dgm:t>
    </dgm:pt>
    <dgm:pt modelId="{FB4D67F6-C55B-4D57-8698-01C77CCD9E49}" type="pres">
      <dgm:prSet presAssocID="{8548D146-D3C4-4381-84F5-8659C7A433C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388708F-8678-452E-BCB1-69A8B8C10E9C}" type="pres">
      <dgm:prSet presAssocID="{A938D824-5F89-4E6C-8D01-6DB37E57C2EA}" presName="node" presStyleLbl="node1" presStyleIdx="0" presStyleCnt="3" custScaleX="188872" custRadScaleRad="217164" custRadScaleInc="124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8E052-7EB9-4A4D-9B19-77292C3E2307}" type="pres">
      <dgm:prSet presAssocID="{C0EC6A30-2F12-4C03-A65D-CCFE6691279D}" presName="parTrans" presStyleLbl="sibTrans2D1" presStyleIdx="1" presStyleCnt="3" custAng="11004819"/>
      <dgm:spPr/>
      <dgm:t>
        <a:bodyPr/>
        <a:lstStyle/>
        <a:p>
          <a:endParaRPr lang="en-US"/>
        </a:p>
      </dgm:t>
    </dgm:pt>
    <dgm:pt modelId="{D1926D55-7914-4D07-99B4-E875B01B70B5}" type="pres">
      <dgm:prSet presAssocID="{C0EC6A30-2F12-4C03-A65D-CCFE6691279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A16E96A-3D87-44E4-92C3-73F2F7A4403C}" type="pres">
      <dgm:prSet presAssocID="{0A25ED5D-8A85-4865-BD99-878937021BB2}" presName="node" presStyleLbl="node1" presStyleIdx="1" presStyleCnt="3" custScaleX="167780" custRadScaleRad="199716" custRadScaleInc="-326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FF3840-9E6C-4467-8F33-488740088B1D}" type="pres">
      <dgm:prSet presAssocID="{C7DE8267-7181-4291-B5AB-19DA0A123F84}" presName="parTrans" presStyleLbl="sibTrans2D1" presStyleIdx="2" presStyleCnt="3" custAng="20836424" custFlipHor="1" custScaleX="144311" custScaleY="91731" custLinFactNeighborX="12935" custLinFactNeighborY="-15478"/>
      <dgm:spPr/>
      <dgm:t>
        <a:bodyPr/>
        <a:lstStyle/>
        <a:p>
          <a:endParaRPr lang="en-US"/>
        </a:p>
      </dgm:t>
    </dgm:pt>
    <dgm:pt modelId="{133EA457-FD16-43C6-871F-8FFAD1C788DF}" type="pres">
      <dgm:prSet presAssocID="{C7DE8267-7181-4291-B5AB-19DA0A123F8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EF0D74B-FA70-4A2B-A9C5-E1558B32CECA}" type="pres">
      <dgm:prSet presAssocID="{240F0D23-D0C1-4113-A418-6C1073E4A89E}" presName="node" presStyleLbl="node1" presStyleIdx="2" presStyleCnt="3" custScaleX="195322" custScaleY="85340" custRadScaleRad="173808" custRadScaleInc="677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1A6ADA-9CDF-447A-B1B2-428E8ECA6184}" type="presOf" srcId="{0A25ED5D-8A85-4865-BD99-878937021BB2}" destId="{CA16E96A-3D87-44E4-92C3-73F2F7A4403C}" srcOrd="0" destOrd="0" presId="urn:microsoft.com/office/officeart/2005/8/layout/radial5"/>
    <dgm:cxn modelId="{82D99582-DA77-4567-A93E-96D7362FEE41}" type="presOf" srcId="{8548D146-D3C4-4381-84F5-8659C7A433C6}" destId="{83990635-0EB1-4AC8-8B37-54AD27759E97}" srcOrd="0" destOrd="0" presId="urn:microsoft.com/office/officeart/2005/8/layout/radial5"/>
    <dgm:cxn modelId="{DA6B73DA-18EA-4B51-A660-66A84AA9A94E}" srcId="{16DEDB21-5B41-4893-8B8B-60B277354FCF}" destId="{B9960F7D-E5CF-4435-8EA4-73D7239F894E}" srcOrd="0" destOrd="0" parTransId="{15868F64-75C3-47F5-8C0D-90C13C250430}" sibTransId="{DDF8FB6A-8815-4553-A20F-5E5D7FBFFBAC}"/>
    <dgm:cxn modelId="{08878866-A28F-44DE-A2AE-82D4D510AEE4}" type="presOf" srcId="{C0EC6A30-2F12-4C03-A65D-CCFE6691279D}" destId="{D1926D55-7914-4D07-99B4-E875B01B70B5}" srcOrd="1" destOrd="0" presId="urn:microsoft.com/office/officeart/2005/8/layout/radial5"/>
    <dgm:cxn modelId="{B7169587-614B-4031-99D0-16FF095650FA}" type="presOf" srcId="{240F0D23-D0C1-4113-A418-6C1073E4A89E}" destId="{CEF0D74B-FA70-4A2B-A9C5-E1558B32CECA}" srcOrd="0" destOrd="0" presId="urn:microsoft.com/office/officeart/2005/8/layout/radial5"/>
    <dgm:cxn modelId="{C5470115-5EFD-4272-B513-4D63A6F23912}" type="presOf" srcId="{C7DE8267-7181-4291-B5AB-19DA0A123F84}" destId="{133EA457-FD16-43C6-871F-8FFAD1C788DF}" srcOrd="1" destOrd="0" presId="urn:microsoft.com/office/officeart/2005/8/layout/radial5"/>
    <dgm:cxn modelId="{5EB1FC32-EDE4-4430-A56A-72980266C540}" type="presOf" srcId="{B9960F7D-E5CF-4435-8EA4-73D7239F894E}" destId="{CC241B8D-7DDF-45EC-83FF-6CB35B711126}" srcOrd="0" destOrd="0" presId="urn:microsoft.com/office/officeart/2005/8/layout/radial5"/>
    <dgm:cxn modelId="{694EEDFC-B6B0-4BAC-B196-3DD5A37749DB}" type="presOf" srcId="{A938D824-5F89-4E6C-8D01-6DB37E57C2EA}" destId="{5388708F-8678-452E-BCB1-69A8B8C10E9C}" srcOrd="0" destOrd="0" presId="urn:microsoft.com/office/officeart/2005/8/layout/radial5"/>
    <dgm:cxn modelId="{FF4420B5-BBE6-41D1-AE91-22B5658297DA}" srcId="{B9960F7D-E5CF-4435-8EA4-73D7239F894E}" destId="{A938D824-5F89-4E6C-8D01-6DB37E57C2EA}" srcOrd="0" destOrd="0" parTransId="{8548D146-D3C4-4381-84F5-8659C7A433C6}" sibTransId="{F8E6B150-96CC-474C-BB70-2BE22C1C36C7}"/>
    <dgm:cxn modelId="{7CA33FC3-E1EB-4611-A8E2-6CF640BE0949}" type="presOf" srcId="{16DEDB21-5B41-4893-8B8B-60B277354FCF}" destId="{3CEDA73C-066F-4C19-B4B8-930E086158E6}" srcOrd="0" destOrd="0" presId="urn:microsoft.com/office/officeart/2005/8/layout/radial5"/>
    <dgm:cxn modelId="{98D841D6-46C6-4E34-84DD-74B4CC7EFC2F}" type="presOf" srcId="{C0EC6A30-2F12-4C03-A65D-CCFE6691279D}" destId="{67C8E052-7EB9-4A4D-9B19-77292C3E2307}" srcOrd="0" destOrd="0" presId="urn:microsoft.com/office/officeart/2005/8/layout/radial5"/>
    <dgm:cxn modelId="{FA6F67F7-18C1-4497-9E30-9B8663B72715}" type="presOf" srcId="{8548D146-D3C4-4381-84F5-8659C7A433C6}" destId="{FB4D67F6-C55B-4D57-8698-01C77CCD9E49}" srcOrd="1" destOrd="0" presId="urn:microsoft.com/office/officeart/2005/8/layout/radial5"/>
    <dgm:cxn modelId="{5C359BB6-2F9D-40D4-925C-61293EE1FF99}" srcId="{B9960F7D-E5CF-4435-8EA4-73D7239F894E}" destId="{240F0D23-D0C1-4113-A418-6C1073E4A89E}" srcOrd="2" destOrd="0" parTransId="{C7DE8267-7181-4291-B5AB-19DA0A123F84}" sibTransId="{00D1A87A-7ECC-47F5-83B6-D57B3876A244}"/>
    <dgm:cxn modelId="{4B69F91B-70A0-4C67-BE98-883A49215DBC}" type="presOf" srcId="{C7DE8267-7181-4291-B5AB-19DA0A123F84}" destId="{FAFF3840-9E6C-4467-8F33-488740088B1D}" srcOrd="0" destOrd="0" presId="urn:microsoft.com/office/officeart/2005/8/layout/radial5"/>
    <dgm:cxn modelId="{233F03F5-EC6C-46AA-B5AC-9982BC072383}" srcId="{B9960F7D-E5CF-4435-8EA4-73D7239F894E}" destId="{0A25ED5D-8A85-4865-BD99-878937021BB2}" srcOrd="1" destOrd="0" parTransId="{C0EC6A30-2F12-4C03-A65D-CCFE6691279D}" sibTransId="{D23C5284-2DFA-483F-8D27-7F33F3E60C37}"/>
    <dgm:cxn modelId="{3F870B42-C84A-4185-BF42-56EBEB5F5210}" type="presParOf" srcId="{3CEDA73C-066F-4C19-B4B8-930E086158E6}" destId="{CC241B8D-7DDF-45EC-83FF-6CB35B711126}" srcOrd="0" destOrd="0" presId="urn:microsoft.com/office/officeart/2005/8/layout/radial5"/>
    <dgm:cxn modelId="{81202C23-96D5-40A2-AD0F-9C471016E109}" type="presParOf" srcId="{3CEDA73C-066F-4C19-B4B8-930E086158E6}" destId="{83990635-0EB1-4AC8-8B37-54AD27759E97}" srcOrd="1" destOrd="0" presId="urn:microsoft.com/office/officeart/2005/8/layout/radial5"/>
    <dgm:cxn modelId="{25537768-4742-44D8-88DA-B8FE2CE71AB2}" type="presParOf" srcId="{83990635-0EB1-4AC8-8B37-54AD27759E97}" destId="{FB4D67F6-C55B-4D57-8698-01C77CCD9E49}" srcOrd="0" destOrd="0" presId="urn:microsoft.com/office/officeart/2005/8/layout/radial5"/>
    <dgm:cxn modelId="{B06FFB28-88FC-453C-BCF5-5574520C96C3}" type="presParOf" srcId="{3CEDA73C-066F-4C19-B4B8-930E086158E6}" destId="{5388708F-8678-452E-BCB1-69A8B8C10E9C}" srcOrd="2" destOrd="0" presId="urn:microsoft.com/office/officeart/2005/8/layout/radial5"/>
    <dgm:cxn modelId="{10B54311-BE7C-4A52-AE6E-D33E2C3D46A4}" type="presParOf" srcId="{3CEDA73C-066F-4C19-B4B8-930E086158E6}" destId="{67C8E052-7EB9-4A4D-9B19-77292C3E2307}" srcOrd="3" destOrd="0" presId="urn:microsoft.com/office/officeart/2005/8/layout/radial5"/>
    <dgm:cxn modelId="{657D5C02-C37C-4E83-BBE4-DAA40D68E586}" type="presParOf" srcId="{67C8E052-7EB9-4A4D-9B19-77292C3E2307}" destId="{D1926D55-7914-4D07-99B4-E875B01B70B5}" srcOrd="0" destOrd="0" presId="urn:microsoft.com/office/officeart/2005/8/layout/radial5"/>
    <dgm:cxn modelId="{BF85D74B-3865-4682-95E9-A1585C9D6B45}" type="presParOf" srcId="{3CEDA73C-066F-4C19-B4B8-930E086158E6}" destId="{CA16E96A-3D87-44E4-92C3-73F2F7A4403C}" srcOrd="4" destOrd="0" presId="urn:microsoft.com/office/officeart/2005/8/layout/radial5"/>
    <dgm:cxn modelId="{1236AA0C-8DF2-480D-9955-642A9BB716FA}" type="presParOf" srcId="{3CEDA73C-066F-4C19-B4B8-930E086158E6}" destId="{FAFF3840-9E6C-4467-8F33-488740088B1D}" srcOrd="5" destOrd="0" presId="urn:microsoft.com/office/officeart/2005/8/layout/radial5"/>
    <dgm:cxn modelId="{D780C773-D848-4EDD-BAD2-551D99A8F303}" type="presParOf" srcId="{FAFF3840-9E6C-4467-8F33-488740088B1D}" destId="{133EA457-FD16-43C6-871F-8FFAD1C788DF}" srcOrd="0" destOrd="0" presId="urn:microsoft.com/office/officeart/2005/8/layout/radial5"/>
    <dgm:cxn modelId="{24FDAC8F-EC4C-4A2C-A50F-9F24C9A3E9A2}" type="presParOf" srcId="{3CEDA73C-066F-4C19-B4B8-930E086158E6}" destId="{CEF0D74B-FA70-4A2B-A9C5-E1558B32CECA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538DA1B-02E3-4FF9-BC53-B39C9099395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4F9D9B8E-2E9B-4CF5-9AB1-B2F95309F4F0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en-US" sz="2400" dirty="0"/>
            <a:t>Customer</a:t>
          </a:r>
          <a:endParaRPr lang="ar-EG" sz="2400" dirty="0"/>
        </a:p>
      </dgm:t>
    </dgm:pt>
    <dgm:pt modelId="{96F6AAB0-1D40-495B-962A-F78D093AAA18}" type="parTrans" cxnId="{B70B9B85-4913-4CFC-97FB-794DFF5AD6F6}">
      <dgm:prSet/>
      <dgm:spPr/>
      <dgm:t>
        <a:bodyPr/>
        <a:lstStyle/>
        <a:p>
          <a:pPr rtl="1"/>
          <a:endParaRPr lang="ar-EG"/>
        </a:p>
      </dgm:t>
    </dgm:pt>
    <dgm:pt modelId="{CD663311-2F76-467C-AECE-E4137406BE2C}" type="sibTrans" cxnId="{B70B9B85-4913-4CFC-97FB-794DFF5AD6F6}">
      <dgm:prSet/>
      <dgm:spPr/>
      <dgm:t>
        <a:bodyPr/>
        <a:lstStyle/>
        <a:p>
          <a:pPr rtl="1"/>
          <a:endParaRPr lang="ar-EG"/>
        </a:p>
      </dgm:t>
    </dgm:pt>
    <dgm:pt modelId="{4A79A5AD-E3CD-4C47-9DEA-40C476964B9A}">
      <dgm:prSet phldrT="[Text]" custT="1"/>
      <dgm:spPr/>
      <dgm:t>
        <a:bodyPr/>
        <a:lstStyle/>
        <a:p>
          <a:pPr rtl="1"/>
          <a:r>
            <a:rPr lang="en-US" sz="2400" dirty="0"/>
            <a:t>Make Order</a:t>
          </a:r>
          <a:endParaRPr lang="ar-EG" sz="2400" dirty="0"/>
        </a:p>
      </dgm:t>
    </dgm:pt>
    <dgm:pt modelId="{F8249A0A-CA0E-4FF6-B5E9-DA18770796BD}" type="parTrans" cxnId="{182F46B5-9F33-4B82-B210-9A72E0DA9622}">
      <dgm:prSet/>
      <dgm:spPr/>
      <dgm:t>
        <a:bodyPr/>
        <a:lstStyle/>
        <a:p>
          <a:pPr rtl="1"/>
          <a:endParaRPr lang="ar-EG"/>
        </a:p>
      </dgm:t>
    </dgm:pt>
    <dgm:pt modelId="{376975C8-BF35-4900-B6DB-AE5071C6733C}" type="sibTrans" cxnId="{182F46B5-9F33-4B82-B210-9A72E0DA9622}">
      <dgm:prSet/>
      <dgm:spPr/>
      <dgm:t>
        <a:bodyPr/>
        <a:lstStyle/>
        <a:p>
          <a:pPr rtl="1"/>
          <a:endParaRPr lang="ar-EG"/>
        </a:p>
      </dgm:t>
    </dgm:pt>
    <dgm:pt modelId="{671FCD4D-A244-41DB-9A5D-7AF8F0221845}">
      <dgm:prSet phldrT="[Text]" custT="1"/>
      <dgm:spPr/>
      <dgm:t>
        <a:bodyPr/>
        <a:lstStyle/>
        <a:p>
          <a:pPr rtl="1"/>
          <a:r>
            <a:rPr lang="en-US" sz="2400" dirty="0"/>
            <a:t>Update Order</a:t>
          </a:r>
          <a:endParaRPr lang="ar-EG" sz="2400" dirty="0"/>
        </a:p>
      </dgm:t>
    </dgm:pt>
    <dgm:pt modelId="{E6ABD8CE-079D-4BEB-B012-9084CD9DC045}" type="parTrans" cxnId="{5FDD2427-C19F-402D-9730-B7DD4EE8EF1F}">
      <dgm:prSet/>
      <dgm:spPr/>
      <dgm:t>
        <a:bodyPr/>
        <a:lstStyle/>
        <a:p>
          <a:pPr rtl="1"/>
          <a:endParaRPr lang="ar-EG"/>
        </a:p>
      </dgm:t>
    </dgm:pt>
    <dgm:pt modelId="{B9D544D9-3FF1-4589-B50E-A0ABE69F8397}" type="sibTrans" cxnId="{5FDD2427-C19F-402D-9730-B7DD4EE8EF1F}">
      <dgm:prSet/>
      <dgm:spPr/>
      <dgm:t>
        <a:bodyPr/>
        <a:lstStyle/>
        <a:p>
          <a:pPr rtl="1"/>
          <a:endParaRPr lang="ar-EG"/>
        </a:p>
      </dgm:t>
    </dgm:pt>
    <dgm:pt modelId="{C178395A-DE7E-4687-A0A9-21ED3030BC7C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en-US" sz="2400" dirty="0"/>
            <a:t>Admin</a:t>
          </a:r>
          <a:endParaRPr lang="ar-EG" sz="2400" dirty="0"/>
        </a:p>
      </dgm:t>
    </dgm:pt>
    <dgm:pt modelId="{5381C587-9B85-4C3D-B81E-EF709407CF8A}" type="parTrans" cxnId="{C09F32DC-3D2B-466D-87D4-08A285B9FEDF}">
      <dgm:prSet/>
      <dgm:spPr/>
      <dgm:t>
        <a:bodyPr/>
        <a:lstStyle/>
        <a:p>
          <a:pPr rtl="1"/>
          <a:endParaRPr lang="ar-EG"/>
        </a:p>
      </dgm:t>
    </dgm:pt>
    <dgm:pt modelId="{C218A3C1-F7C3-48D2-8ACC-6EE23F490885}" type="sibTrans" cxnId="{C09F32DC-3D2B-466D-87D4-08A285B9FEDF}">
      <dgm:prSet/>
      <dgm:spPr/>
      <dgm:t>
        <a:bodyPr/>
        <a:lstStyle/>
        <a:p>
          <a:pPr rtl="1"/>
          <a:endParaRPr lang="ar-EG"/>
        </a:p>
      </dgm:t>
    </dgm:pt>
    <dgm:pt modelId="{1BF25F19-B721-4104-8E32-7C21DC2A7BE9}">
      <dgm:prSet phldrT="[Text]" custT="1"/>
      <dgm:spPr/>
      <dgm:t>
        <a:bodyPr/>
        <a:lstStyle/>
        <a:p>
          <a:pPr rtl="1"/>
          <a:r>
            <a:rPr lang="en-US" sz="2400" dirty="0"/>
            <a:t>Reject Requests</a:t>
          </a:r>
          <a:endParaRPr lang="ar-EG" sz="2400" dirty="0"/>
        </a:p>
      </dgm:t>
    </dgm:pt>
    <dgm:pt modelId="{23B66337-0A66-4B2F-AAD7-AFC15A9AED3F}" type="parTrans" cxnId="{DF46D79B-3096-43EC-B494-171D701BBF9D}">
      <dgm:prSet/>
      <dgm:spPr/>
      <dgm:t>
        <a:bodyPr/>
        <a:lstStyle/>
        <a:p>
          <a:pPr rtl="1"/>
          <a:endParaRPr lang="ar-EG"/>
        </a:p>
      </dgm:t>
    </dgm:pt>
    <dgm:pt modelId="{00B43871-2415-4446-B686-309B83154299}" type="sibTrans" cxnId="{DF46D79B-3096-43EC-B494-171D701BBF9D}">
      <dgm:prSet/>
      <dgm:spPr/>
      <dgm:t>
        <a:bodyPr/>
        <a:lstStyle/>
        <a:p>
          <a:pPr rtl="1"/>
          <a:endParaRPr lang="ar-EG"/>
        </a:p>
      </dgm:t>
    </dgm:pt>
    <dgm:pt modelId="{FB28DDF5-E2CE-4B08-8B22-126FCD6A0034}">
      <dgm:prSet phldrT="[Text]" custT="1"/>
      <dgm:spPr/>
      <dgm:t>
        <a:bodyPr/>
        <a:lstStyle/>
        <a:p>
          <a:pPr rtl="1"/>
          <a:r>
            <a:rPr lang="en-US" sz="2400" dirty="0"/>
            <a:t>Run TSP Solver</a:t>
          </a:r>
          <a:endParaRPr lang="ar-EG" sz="2400" dirty="0"/>
        </a:p>
      </dgm:t>
    </dgm:pt>
    <dgm:pt modelId="{4366D65B-9E96-47AC-AA5B-CDB8FBF302E3}" type="parTrans" cxnId="{B7A142C9-5999-43D3-9DD8-64FF7A001AB7}">
      <dgm:prSet/>
      <dgm:spPr/>
      <dgm:t>
        <a:bodyPr/>
        <a:lstStyle/>
        <a:p>
          <a:pPr rtl="1"/>
          <a:endParaRPr lang="ar-EG"/>
        </a:p>
      </dgm:t>
    </dgm:pt>
    <dgm:pt modelId="{2B696A60-5080-4897-A28F-B2B0CFC25258}" type="sibTrans" cxnId="{B7A142C9-5999-43D3-9DD8-64FF7A001AB7}">
      <dgm:prSet/>
      <dgm:spPr/>
      <dgm:t>
        <a:bodyPr/>
        <a:lstStyle/>
        <a:p>
          <a:pPr rtl="1"/>
          <a:endParaRPr lang="ar-EG"/>
        </a:p>
      </dgm:t>
    </dgm:pt>
    <dgm:pt modelId="{9BFBC779-1B7D-4A54-9B51-EA369E372D9A}">
      <dgm:prSet phldrT="[Text]" custT="1"/>
      <dgm:spPr/>
      <dgm:t>
        <a:bodyPr/>
        <a:lstStyle/>
        <a:p>
          <a:pPr rtl="1"/>
          <a:r>
            <a:rPr lang="en-US" sz="2400" dirty="0"/>
            <a:t>Cancel Order</a:t>
          </a:r>
          <a:endParaRPr lang="ar-EG" sz="2400" dirty="0"/>
        </a:p>
      </dgm:t>
    </dgm:pt>
    <dgm:pt modelId="{C1F5275E-A7F1-49FF-BDF9-7A19B7034BD1}" type="parTrans" cxnId="{70EC2043-C01C-41FC-A49D-5E0A6BD821B3}">
      <dgm:prSet/>
      <dgm:spPr/>
      <dgm:t>
        <a:bodyPr/>
        <a:lstStyle/>
        <a:p>
          <a:pPr rtl="1"/>
          <a:endParaRPr lang="ar-EG"/>
        </a:p>
      </dgm:t>
    </dgm:pt>
    <dgm:pt modelId="{279F0269-FBD8-426C-A4B0-B01E504AA6F8}" type="sibTrans" cxnId="{70EC2043-C01C-41FC-A49D-5E0A6BD821B3}">
      <dgm:prSet/>
      <dgm:spPr/>
      <dgm:t>
        <a:bodyPr/>
        <a:lstStyle/>
        <a:p>
          <a:pPr rtl="1"/>
          <a:endParaRPr lang="ar-EG"/>
        </a:p>
      </dgm:t>
    </dgm:pt>
    <dgm:pt modelId="{E9CF03AD-B6A5-4F98-A868-362821447C25}">
      <dgm:prSet phldrT="[Text]" custT="1"/>
      <dgm:spPr/>
      <dgm:t>
        <a:bodyPr/>
        <a:lstStyle/>
        <a:p>
          <a:pPr rtl="1"/>
          <a:r>
            <a:rPr lang="en-US" sz="2400" dirty="0"/>
            <a:t>Add Salesman</a:t>
          </a:r>
          <a:endParaRPr lang="ar-EG" sz="2400" dirty="0"/>
        </a:p>
      </dgm:t>
    </dgm:pt>
    <dgm:pt modelId="{491363BA-55CA-4BA1-89EB-28653FDBD9E7}" type="parTrans" cxnId="{1335FB07-F4F5-44B2-A0EE-298EACB8D252}">
      <dgm:prSet/>
      <dgm:spPr/>
      <dgm:t>
        <a:bodyPr/>
        <a:lstStyle/>
        <a:p>
          <a:pPr rtl="1"/>
          <a:endParaRPr lang="ar-EG"/>
        </a:p>
      </dgm:t>
    </dgm:pt>
    <dgm:pt modelId="{1A448336-3343-48E9-9085-BB33D0BAD475}" type="sibTrans" cxnId="{1335FB07-F4F5-44B2-A0EE-298EACB8D252}">
      <dgm:prSet/>
      <dgm:spPr/>
      <dgm:t>
        <a:bodyPr/>
        <a:lstStyle/>
        <a:p>
          <a:pPr rtl="1"/>
          <a:endParaRPr lang="ar-EG"/>
        </a:p>
      </dgm:t>
    </dgm:pt>
    <dgm:pt modelId="{EEF351D7-FC3A-458E-A16E-0BA18A47FF93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en-US" sz="2400" dirty="0"/>
            <a:t>Salesman</a:t>
          </a:r>
          <a:endParaRPr lang="ar-EG" sz="2400" dirty="0"/>
        </a:p>
      </dgm:t>
    </dgm:pt>
    <dgm:pt modelId="{B572F898-4EAA-4DA6-BC71-49C5BED965B0}" type="parTrans" cxnId="{FA8E4ED5-3B63-4792-B990-65F26AAF38A9}">
      <dgm:prSet/>
      <dgm:spPr/>
      <dgm:t>
        <a:bodyPr/>
        <a:lstStyle/>
        <a:p>
          <a:pPr rtl="1"/>
          <a:endParaRPr lang="ar-EG"/>
        </a:p>
      </dgm:t>
    </dgm:pt>
    <dgm:pt modelId="{7A2551BA-FD5E-4B80-A589-EE5E390C6BDC}" type="sibTrans" cxnId="{FA8E4ED5-3B63-4792-B990-65F26AAF38A9}">
      <dgm:prSet/>
      <dgm:spPr/>
      <dgm:t>
        <a:bodyPr/>
        <a:lstStyle/>
        <a:p>
          <a:pPr rtl="1"/>
          <a:endParaRPr lang="ar-EG"/>
        </a:p>
      </dgm:t>
    </dgm:pt>
    <dgm:pt modelId="{7D92F064-67F1-42FA-B651-E09661ED008C}">
      <dgm:prSet custT="1"/>
      <dgm:spPr/>
      <dgm:t>
        <a:bodyPr/>
        <a:lstStyle/>
        <a:p>
          <a:pPr rtl="1"/>
          <a:r>
            <a:rPr lang="en-US" sz="2400" dirty="0"/>
            <a:t>View Path</a:t>
          </a:r>
          <a:endParaRPr lang="ar-EG" sz="2400" dirty="0"/>
        </a:p>
      </dgm:t>
    </dgm:pt>
    <dgm:pt modelId="{96A668DF-7940-4353-A08A-0B608E645D3B}" type="parTrans" cxnId="{BE39AE8E-2CC6-43FF-B59C-BF734E1C27F5}">
      <dgm:prSet/>
      <dgm:spPr/>
      <dgm:t>
        <a:bodyPr/>
        <a:lstStyle/>
        <a:p>
          <a:pPr rtl="1"/>
          <a:endParaRPr lang="ar-EG"/>
        </a:p>
      </dgm:t>
    </dgm:pt>
    <dgm:pt modelId="{B5F03203-AD0B-43D8-B8A4-DA2D8259439C}" type="sibTrans" cxnId="{BE39AE8E-2CC6-43FF-B59C-BF734E1C27F5}">
      <dgm:prSet/>
      <dgm:spPr/>
      <dgm:t>
        <a:bodyPr/>
        <a:lstStyle/>
        <a:p>
          <a:pPr rtl="1"/>
          <a:endParaRPr lang="ar-EG"/>
        </a:p>
      </dgm:t>
    </dgm:pt>
    <dgm:pt modelId="{F035A89B-2338-4C26-B057-D22A32E5F1A6}">
      <dgm:prSet custT="1"/>
      <dgm:spPr/>
      <dgm:t>
        <a:bodyPr/>
        <a:lstStyle/>
        <a:p>
          <a:pPr rtl="1"/>
          <a:r>
            <a:rPr lang="en-US" sz="2000" dirty="0"/>
            <a:t>Confirm Request Delivery</a:t>
          </a:r>
          <a:endParaRPr lang="ar-EG" sz="2000" dirty="0"/>
        </a:p>
      </dgm:t>
    </dgm:pt>
    <dgm:pt modelId="{62C12FF0-25D6-473A-8C0D-2362C14456D9}" type="parTrans" cxnId="{A323850F-91CC-418D-BC18-6AB4668D0C57}">
      <dgm:prSet/>
      <dgm:spPr/>
      <dgm:t>
        <a:bodyPr/>
        <a:lstStyle/>
        <a:p>
          <a:pPr rtl="1"/>
          <a:endParaRPr lang="ar-EG"/>
        </a:p>
      </dgm:t>
    </dgm:pt>
    <dgm:pt modelId="{68F2F565-A033-41D9-BE1D-4D30FA92DAD9}" type="sibTrans" cxnId="{A323850F-91CC-418D-BC18-6AB4668D0C57}">
      <dgm:prSet/>
      <dgm:spPr/>
      <dgm:t>
        <a:bodyPr/>
        <a:lstStyle/>
        <a:p>
          <a:pPr rtl="1"/>
          <a:endParaRPr lang="ar-EG"/>
        </a:p>
      </dgm:t>
    </dgm:pt>
    <dgm:pt modelId="{DEF07728-B8C4-4CD6-AB65-3116FEE0E184}">
      <dgm:prSet custT="1"/>
      <dgm:spPr/>
      <dgm:t>
        <a:bodyPr/>
        <a:lstStyle/>
        <a:p>
          <a:pPr rtl="1"/>
          <a:r>
            <a:rPr lang="en-US" sz="2400" dirty="0"/>
            <a:t>View Requests</a:t>
          </a:r>
          <a:endParaRPr lang="ar-EG" sz="2400" dirty="0"/>
        </a:p>
      </dgm:t>
    </dgm:pt>
    <dgm:pt modelId="{1F1C2B7E-8C5F-474A-94CE-491AB134A48B}" type="sibTrans" cxnId="{6A64B077-6094-4416-809C-C343382F29C6}">
      <dgm:prSet/>
      <dgm:spPr/>
      <dgm:t>
        <a:bodyPr/>
        <a:lstStyle/>
        <a:p>
          <a:pPr rtl="1"/>
          <a:endParaRPr lang="ar-EG"/>
        </a:p>
      </dgm:t>
    </dgm:pt>
    <dgm:pt modelId="{11D7882C-0E90-4DC7-87A2-20111E8F229F}" type="parTrans" cxnId="{6A64B077-6094-4416-809C-C343382F29C6}">
      <dgm:prSet/>
      <dgm:spPr/>
      <dgm:t>
        <a:bodyPr/>
        <a:lstStyle/>
        <a:p>
          <a:pPr rtl="1"/>
          <a:endParaRPr lang="ar-EG"/>
        </a:p>
      </dgm:t>
    </dgm:pt>
    <dgm:pt modelId="{EC7F5147-D514-4939-A0B8-EB346B578A8E}">
      <dgm:prSet custT="1"/>
      <dgm:spPr/>
      <dgm:t>
        <a:bodyPr/>
        <a:lstStyle/>
        <a:p>
          <a:pPr rtl="1"/>
          <a:r>
            <a:rPr lang="en-US" sz="2400" dirty="0"/>
            <a:t>Check Availability</a:t>
          </a:r>
          <a:endParaRPr lang="ar-EG" sz="2400" dirty="0"/>
        </a:p>
      </dgm:t>
    </dgm:pt>
    <dgm:pt modelId="{33E08198-6169-45DA-A34B-2EECA253104F}" type="parTrans" cxnId="{CBCBB3A8-081F-41DF-B1FA-5825E8F3ECED}">
      <dgm:prSet/>
      <dgm:spPr/>
      <dgm:t>
        <a:bodyPr/>
        <a:lstStyle/>
        <a:p>
          <a:pPr rtl="1"/>
          <a:endParaRPr lang="ar-EG"/>
        </a:p>
      </dgm:t>
    </dgm:pt>
    <dgm:pt modelId="{E4284F95-6062-4E0C-99B2-C92681DFB9B0}" type="sibTrans" cxnId="{CBCBB3A8-081F-41DF-B1FA-5825E8F3ECED}">
      <dgm:prSet/>
      <dgm:spPr/>
      <dgm:t>
        <a:bodyPr/>
        <a:lstStyle/>
        <a:p>
          <a:pPr rtl="1"/>
          <a:endParaRPr lang="ar-EG"/>
        </a:p>
      </dgm:t>
    </dgm:pt>
    <dgm:pt modelId="{AD941374-D81B-46AA-9136-5F079A59EB23}" type="pres">
      <dgm:prSet presAssocID="{F538DA1B-02E3-4FF9-BC53-B39C909939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0023594-BB8B-4C49-AC42-F46686FB81D0}" type="pres">
      <dgm:prSet presAssocID="{4F9D9B8E-2E9B-4CF5-9AB1-B2F95309F4F0}" presName="root" presStyleCnt="0"/>
      <dgm:spPr/>
    </dgm:pt>
    <dgm:pt modelId="{2A5E7EC4-EBD0-42F7-915F-E5E67A5F4963}" type="pres">
      <dgm:prSet presAssocID="{4F9D9B8E-2E9B-4CF5-9AB1-B2F95309F4F0}" presName="rootComposite" presStyleCnt="0"/>
      <dgm:spPr/>
    </dgm:pt>
    <dgm:pt modelId="{0A4A2A02-60F9-4C7C-8B51-663CDCBC7F62}" type="pres">
      <dgm:prSet presAssocID="{4F9D9B8E-2E9B-4CF5-9AB1-B2F95309F4F0}" presName="rootText" presStyleLbl="node1" presStyleIdx="0" presStyleCnt="3" custScaleX="97254" custScaleY="72060" custLinFactNeighborX="-8817" custLinFactNeighborY="-281"/>
      <dgm:spPr/>
      <dgm:t>
        <a:bodyPr/>
        <a:lstStyle/>
        <a:p>
          <a:endParaRPr lang="en-US"/>
        </a:p>
      </dgm:t>
    </dgm:pt>
    <dgm:pt modelId="{DC9F81F0-3993-4733-919E-43B7B4BAAFBC}" type="pres">
      <dgm:prSet presAssocID="{4F9D9B8E-2E9B-4CF5-9AB1-B2F95309F4F0}" presName="rootConnector" presStyleLbl="node1" presStyleIdx="0" presStyleCnt="3"/>
      <dgm:spPr/>
      <dgm:t>
        <a:bodyPr/>
        <a:lstStyle/>
        <a:p>
          <a:endParaRPr lang="en-US"/>
        </a:p>
      </dgm:t>
    </dgm:pt>
    <dgm:pt modelId="{8041DDE9-F6F3-47BA-9C27-3FFB2F60F5F0}" type="pres">
      <dgm:prSet presAssocID="{4F9D9B8E-2E9B-4CF5-9AB1-B2F95309F4F0}" presName="childShape" presStyleCnt="0"/>
      <dgm:spPr/>
    </dgm:pt>
    <dgm:pt modelId="{E0EA25DE-8427-4831-BEF4-94B297735476}" type="pres">
      <dgm:prSet presAssocID="{F8249A0A-CA0E-4FF6-B5E9-DA18770796BD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2D83356D-1DE9-4668-8EC7-3C50048CAC76}" type="pres">
      <dgm:prSet presAssocID="{4A79A5AD-E3CD-4C47-9DEA-40C476964B9A}" presName="childText" presStyleLbl="bgAcc1" presStyleIdx="0" presStyleCnt="10" custScaleX="144723" custScaleY="109295" custLinFactNeighborX="-13813" custLinFactNeighborY="4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0AF89-FCA3-4540-89D2-C114F23A0D90}" type="pres">
      <dgm:prSet presAssocID="{E6ABD8CE-079D-4BEB-B012-9084CD9DC045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A6BC48C1-8774-41BC-85FF-2D6C0CB60EBA}" type="pres">
      <dgm:prSet presAssocID="{671FCD4D-A244-41DB-9A5D-7AF8F0221845}" presName="childText" presStyleLbl="bgAcc1" presStyleIdx="1" presStyleCnt="10" custScaleX="144723" custScaleY="109295" custLinFactNeighborX="-13813" custLinFactNeighborY="15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18F7F-20B3-480A-B91E-F8F3E6227AEC}" type="pres">
      <dgm:prSet presAssocID="{C1F5275E-A7F1-49FF-BDF9-7A19B7034BD1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43C5B747-2BAC-4B51-BCA7-1B0B261CB7D8}" type="pres">
      <dgm:prSet presAssocID="{9BFBC779-1B7D-4A54-9B51-EA369E372D9A}" presName="childText" presStyleLbl="bgAcc1" presStyleIdx="2" presStyleCnt="10" custScaleX="144723" custScaleY="109295" custLinFactNeighborX="-13813" custLinFactNeighborY="-1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3180B-CBD1-44B3-8454-77C4ED78E0F9}" type="pres">
      <dgm:prSet presAssocID="{C178395A-DE7E-4687-A0A9-21ED3030BC7C}" presName="root" presStyleCnt="0"/>
      <dgm:spPr/>
    </dgm:pt>
    <dgm:pt modelId="{799B9DE9-CD1A-41CD-A55A-9CAA73E398FF}" type="pres">
      <dgm:prSet presAssocID="{C178395A-DE7E-4687-A0A9-21ED3030BC7C}" presName="rootComposite" presStyleCnt="0"/>
      <dgm:spPr/>
    </dgm:pt>
    <dgm:pt modelId="{FFAFC606-8D5E-4CB4-B329-8E3275F83851}" type="pres">
      <dgm:prSet presAssocID="{C178395A-DE7E-4687-A0A9-21ED3030BC7C}" presName="rootText" presStyleLbl="node1" presStyleIdx="1" presStyleCnt="3" custScaleX="97254" custScaleY="66332"/>
      <dgm:spPr/>
      <dgm:t>
        <a:bodyPr/>
        <a:lstStyle/>
        <a:p>
          <a:endParaRPr lang="en-US"/>
        </a:p>
      </dgm:t>
    </dgm:pt>
    <dgm:pt modelId="{0EF0D73B-4A26-4BB6-9063-3CF147CB05D5}" type="pres">
      <dgm:prSet presAssocID="{C178395A-DE7E-4687-A0A9-21ED3030BC7C}" presName="rootConnector" presStyleLbl="node1" presStyleIdx="1" presStyleCnt="3"/>
      <dgm:spPr/>
      <dgm:t>
        <a:bodyPr/>
        <a:lstStyle/>
        <a:p>
          <a:endParaRPr lang="en-US"/>
        </a:p>
      </dgm:t>
    </dgm:pt>
    <dgm:pt modelId="{F83203BF-5BD5-46E9-9406-49D7AE97FB86}" type="pres">
      <dgm:prSet presAssocID="{C178395A-DE7E-4687-A0A9-21ED3030BC7C}" presName="childShape" presStyleCnt="0"/>
      <dgm:spPr/>
    </dgm:pt>
    <dgm:pt modelId="{25CADCD0-9E7E-4FF1-BBD0-401579B3025B}" type="pres">
      <dgm:prSet presAssocID="{23B66337-0A66-4B2F-AAD7-AFC15A9AED3F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B0E7CAC5-FEB3-47C7-B619-4DC2D07693B3}" type="pres">
      <dgm:prSet presAssocID="{1BF25F19-B721-4104-8E32-7C21DC2A7BE9}" presName="childText" presStyleLbl="bgAcc1" presStyleIdx="3" presStyleCnt="10" custScaleX="136928" custScaleY="103408" custLinFactNeighborX="-277" custLinFactNeighborY="-73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6EB166-0E65-4F79-B622-0872E56EAB5D}" type="pres">
      <dgm:prSet presAssocID="{4366D65B-9E96-47AC-AA5B-CDB8FBF302E3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20BAB07C-F218-4C83-974A-1F528438DA91}" type="pres">
      <dgm:prSet presAssocID="{FB28DDF5-E2CE-4B08-8B22-126FCD6A0034}" presName="childText" presStyleLbl="bgAcc1" presStyleIdx="4" presStyleCnt="10" custScaleX="136928" custScaleY="103408" custLinFactNeighborX="-277" custLinFactNeighborY="-156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E0A81-F172-4C7C-97C5-5E816B246F41}" type="pres">
      <dgm:prSet presAssocID="{491363BA-55CA-4BA1-89EB-28653FDBD9E7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3CE5A7C4-5DD6-4DC1-89A0-9B98CCEB19CA}" type="pres">
      <dgm:prSet presAssocID="{E9CF03AD-B6A5-4F98-A868-362821447C25}" presName="childText" presStyleLbl="bgAcc1" presStyleIdx="5" presStyleCnt="10" custScaleX="149045" custScaleY="103408" custLinFactNeighborX="-277" custLinFactNeighborY="-27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DAC7F-6023-4703-B3D2-5C76F88A9E74}" type="pres">
      <dgm:prSet presAssocID="{EEF351D7-FC3A-458E-A16E-0BA18A47FF93}" presName="root" presStyleCnt="0"/>
      <dgm:spPr/>
    </dgm:pt>
    <dgm:pt modelId="{E94C14A9-FB5B-48B7-A3B9-89EAFA3E478E}" type="pres">
      <dgm:prSet presAssocID="{EEF351D7-FC3A-458E-A16E-0BA18A47FF93}" presName="rootComposite" presStyleCnt="0"/>
      <dgm:spPr/>
    </dgm:pt>
    <dgm:pt modelId="{4F34BF8D-3285-4CFF-8DFA-022C348B89B6}" type="pres">
      <dgm:prSet presAssocID="{EEF351D7-FC3A-458E-A16E-0BA18A47FF93}" presName="rootText" presStyleLbl="node1" presStyleIdx="2" presStyleCnt="3" custScaleX="97254" custScaleY="66332"/>
      <dgm:spPr/>
      <dgm:t>
        <a:bodyPr/>
        <a:lstStyle/>
        <a:p>
          <a:endParaRPr lang="en-US"/>
        </a:p>
      </dgm:t>
    </dgm:pt>
    <dgm:pt modelId="{07616223-B2A2-44E8-BB4C-DC257BB51541}" type="pres">
      <dgm:prSet presAssocID="{EEF351D7-FC3A-458E-A16E-0BA18A47FF93}" presName="rootConnector" presStyleLbl="node1" presStyleIdx="2" presStyleCnt="3"/>
      <dgm:spPr/>
      <dgm:t>
        <a:bodyPr/>
        <a:lstStyle/>
        <a:p>
          <a:endParaRPr lang="en-US"/>
        </a:p>
      </dgm:t>
    </dgm:pt>
    <dgm:pt modelId="{0D4F7DF0-4D0D-4CBA-AE46-B3B384E4C1D6}" type="pres">
      <dgm:prSet presAssocID="{EEF351D7-FC3A-458E-A16E-0BA18A47FF93}" presName="childShape" presStyleCnt="0"/>
      <dgm:spPr/>
    </dgm:pt>
    <dgm:pt modelId="{9FCD8454-3989-4602-8834-2450699777F3}" type="pres">
      <dgm:prSet presAssocID="{11D7882C-0E90-4DC7-87A2-20111E8F229F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7E943151-9EDA-4D20-A6B9-A8418EAE47E5}" type="pres">
      <dgm:prSet presAssocID="{DEF07728-B8C4-4CD6-AB65-3116FEE0E184}" presName="childText" presStyleLbl="bgAcc1" presStyleIdx="6" presStyleCnt="10" custScaleX="136928" custScaleY="1021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64982-95BE-40AA-9BF8-EF859DE5D6C7}" type="pres">
      <dgm:prSet presAssocID="{96A668DF-7940-4353-A08A-0B608E645D3B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FA1646D6-BC98-4136-851A-01F7AB6F9A10}" type="pres">
      <dgm:prSet presAssocID="{7D92F064-67F1-42FA-B651-E09661ED008C}" presName="childText" presStyleLbl="bgAcc1" presStyleIdx="7" presStyleCnt="10" custScaleX="126395" custScaleY="89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DD159-A7DF-4DF7-82CB-C62912B25D35}" type="pres">
      <dgm:prSet presAssocID="{62C12FF0-25D6-473A-8C0D-2362C14456D9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16357978-0D22-43CF-879D-B01FF984489B}" type="pres">
      <dgm:prSet presAssocID="{F035A89B-2338-4C26-B057-D22A32E5F1A6}" presName="childText" presStyleLbl="bgAcc1" presStyleIdx="8" presStyleCnt="10" custScaleX="159593" custScaleY="100996" custLinFactNeighborX="296" custLinFactNeighborY="-1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D3BD6-406E-44EC-83AB-FE21C300E1A0}" type="pres">
      <dgm:prSet presAssocID="{33E08198-6169-45DA-A34B-2EECA253104F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72AB10A5-32E5-4BB0-9ACB-EF0B0C6CAA32}" type="pres">
      <dgm:prSet presAssocID="{EC7F5147-D514-4939-A0B8-EB346B578A8E}" presName="childText" presStyleLbl="bgAcc1" presStyleIdx="9" presStyleCnt="10" custScaleX="136928" custScaleY="87417" custLinFactNeighborX="152" custLinFactNeighborY="-124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35FB07-F4F5-44B2-A0EE-298EACB8D252}" srcId="{C178395A-DE7E-4687-A0A9-21ED3030BC7C}" destId="{E9CF03AD-B6A5-4F98-A868-362821447C25}" srcOrd="2" destOrd="0" parTransId="{491363BA-55CA-4BA1-89EB-28653FDBD9E7}" sibTransId="{1A448336-3343-48E9-9085-BB33D0BAD475}"/>
    <dgm:cxn modelId="{A7744D63-79C6-49E2-BF07-A03E2F9F06C1}" type="presOf" srcId="{F035A89B-2338-4C26-B057-D22A32E5F1A6}" destId="{16357978-0D22-43CF-879D-B01FF984489B}" srcOrd="0" destOrd="0" presId="urn:microsoft.com/office/officeart/2005/8/layout/hierarchy3"/>
    <dgm:cxn modelId="{B7A142C9-5999-43D3-9DD8-64FF7A001AB7}" srcId="{C178395A-DE7E-4687-A0A9-21ED3030BC7C}" destId="{FB28DDF5-E2CE-4B08-8B22-126FCD6A0034}" srcOrd="1" destOrd="0" parTransId="{4366D65B-9E96-47AC-AA5B-CDB8FBF302E3}" sibTransId="{2B696A60-5080-4897-A28F-B2B0CFC25258}"/>
    <dgm:cxn modelId="{942BF37A-E2ED-496B-8E26-CF12D36319DD}" type="presOf" srcId="{4F9D9B8E-2E9B-4CF5-9AB1-B2F95309F4F0}" destId="{DC9F81F0-3993-4733-919E-43B7B4BAAFBC}" srcOrd="1" destOrd="0" presId="urn:microsoft.com/office/officeart/2005/8/layout/hierarchy3"/>
    <dgm:cxn modelId="{4CF51124-63B4-4637-8CEA-3C7FCA68EF60}" type="presOf" srcId="{EC7F5147-D514-4939-A0B8-EB346B578A8E}" destId="{72AB10A5-32E5-4BB0-9ACB-EF0B0C6CAA32}" srcOrd="0" destOrd="0" presId="urn:microsoft.com/office/officeart/2005/8/layout/hierarchy3"/>
    <dgm:cxn modelId="{51A058BA-8BD6-49CD-8BF6-EFB3618AEC2F}" type="presOf" srcId="{4366D65B-9E96-47AC-AA5B-CDB8FBF302E3}" destId="{E86EB166-0E65-4F79-B622-0872E56EAB5D}" srcOrd="0" destOrd="0" presId="urn:microsoft.com/office/officeart/2005/8/layout/hierarchy3"/>
    <dgm:cxn modelId="{6A64B077-6094-4416-809C-C343382F29C6}" srcId="{EEF351D7-FC3A-458E-A16E-0BA18A47FF93}" destId="{DEF07728-B8C4-4CD6-AB65-3116FEE0E184}" srcOrd="0" destOrd="0" parTransId="{11D7882C-0E90-4DC7-87A2-20111E8F229F}" sibTransId="{1F1C2B7E-8C5F-474A-94CE-491AB134A48B}"/>
    <dgm:cxn modelId="{A323850F-91CC-418D-BC18-6AB4668D0C57}" srcId="{EEF351D7-FC3A-458E-A16E-0BA18A47FF93}" destId="{F035A89B-2338-4C26-B057-D22A32E5F1A6}" srcOrd="2" destOrd="0" parTransId="{62C12FF0-25D6-473A-8C0D-2362C14456D9}" sibTransId="{68F2F565-A033-41D9-BE1D-4D30FA92DAD9}"/>
    <dgm:cxn modelId="{D0306E93-6809-4776-8EAB-3C03140021E8}" type="presOf" srcId="{F8249A0A-CA0E-4FF6-B5E9-DA18770796BD}" destId="{E0EA25DE-8427-4831-BEF4-94B297735476}" srcOrd="0" destOrd="0" presId="urn:microsoft.com/office/officeart/2005/8/layout/hierarchy3"/>
    <dgm:cxn modelId="{FA8E4ED5-3B63-4792-B990-65F26AAF38A9}" srcId="{F538DA1B-02E3-4FF9-BC53-B39C90993959}" destId="{EEF351D7-FC3A-458E-A16E-0BA18A47FF93}" srcOrd="2" destOrd="0" parTransId="{B572F898-4EAA-4DA6-BC71-49C5BED965B0}" sibTransId="{7A2551BA-FD5E-4B80-A589-EE5E390C6BDC}"/>
    <dgm:cxn modelId="{28AD43AB-A1C7-453E-A249-4613A3242CA2}" type="presOf" srcId="{23B66337-0A66-4B2F-AAD7-AFC15A9AED3F}" destId="{25CADCD0-9E7E-4FF1-BBD0-401579B3025B}" srcOrd="0" destOrd="0" presId="urn:microsoft.com/office/officeart/2005/8/layout/hierarchy3"/>
    <dgm:cxn modelId="{BE39AE8E-2CC6-43FF-B59C-BF734E1C27F5}" srcId="{EEF351D7-FC3A-458E-A16E-0BA18A47FF93}" destId="{7D92F064-67F1-42FA-B651-E09661ED008C}" srcOrd="1" destOrd="0" parTransId="{96A668DF-7940-4353-A08A-0B608E645D3B}" sibTransId="{B5F03203-AD0B-43D8-B8A4-DA2D8259439C}"/>
    <dgm:cxn modelId="{44D52609-2AFD-42C3-AA7F-A00576954D82}" type="presOf" srcId="{7D92F064-67F1-42FA-B651-E09661ED008C}" destId="{FA1646D6-BC98-4136-851A-01F7AB6F9A10}" srcOrd="0" destOrd="0" presId="urn:microsoft.com/office/officeart/2005/8/layout/hierarchy3"/>
    <dgm:cxn modelId="{5D9A9E28-1084-4154-A739-A994EB62B33A}" type="presOf" srcId="{671FCD4D-A244-41DB-9A5D-7AF8F0221845}" destId="{A6BC48C1-8774-41BC-85FF-2D6C0CB60EBA}" srcOrd="0" destOrd="0" presId="urn:microsoft.com/office/officeart/2005/8/layout/hierarchy3"/>
    <dgm:cxn modelId="{7ADA9CEB-27EC-4F27-BDD8-24F8AEE5941F}" type="presOf" srcId="{C178395A-DE7E-4687-A0A9-21ED3030BC7C}" destId="{FFAFC606-8D5E-4CB4-B329-8E3275F83851}" srcOrd="0" destOrd="0" presId="urn:microsoft.com/office/officeart/2005/8/layout/hierarchy3"/>
    <dgm:cxn modelId="{DF46D79B-3096-43EC-B494-171D701BBF9D}" srcId="{C178395A-DE7E-4687-A0A9-21ED3030BC7C}" destId="{1BF25F19-B721-4104-8E32-7C21DC2A7BE9}" srcOrd="0" destOrd="0" parTransId="{23B66337-0A66-4B2F-AAD7-AFC15A9AED3F}" sibTransId="{00B43871-2415-4446-B686-309B83154299}"/>
    <dgm:cxn modelId="{20DC9ADC-67AD-4E89-8EBA-161D9D24BB22}" type="presOf" srcId="{491363BA-55CA-4BA1-89EB-28653FDBD9E7}" destId="{4E5E0A81-F172-4C7C-97C5-5E816B246F41}" srcOrd="0" destOrd="0" presId="urn:microsoft.com/office/officeart/2005/8/layout/hierarchy3"/>
    <dgm:cxn modelId="{3E89FC3F-684E-4348-A967-0A9CCF8A4C41}" type="presOf" srcId="{E6ABD8CE-079D-4BEB-B012-9084CD9DC045}" destId="{2200AF89-FCA3-4540-89D2-C114F23A0D90}" srcOrd="0" destOrd="0" presId="urn:microsoft.com/office/officeart/2005/8/layout/hierarchy3"/>
    <dgm:cxn modelId="{D22BB01C-AB53-4B23-9264-3281921098D4}" type="presOf" srcId="{C1F5275E-A7F1-49FF-BDF9-7A19B7034BD1}" destId="{78A18F7F-20B3-480A-B91E-F8F3E6227AEC}" srcOrd="0" destOrd="0" presId="urn:microsoft.com/office/officeart/2005/8/layout/hierarchy3"/>
    <dgm:cxn modelId="{5B1E5807-43DE-45E5-A533-1BFA27FE94B1}" type="presOf" srcId="{F538DA1B-02E3-4FF9-BC53-B39C90993959}" destId="{AD941374-D81B-46AA-9136-5F079A59EB23}" srcOrd="0" destOrd="0" presId="urn:microsoft.com/office/officeart/2005/8/layout/hierarchy3"/>
    <dgm:cxn modelId="{2CFA6A2D-279F-4BBF-A5AF-3B11429329F5}" type="presOf" srcId="{EEF351D7-FC3A-458E-A16E-0BA18A47FF93}" destId="{07616223-B2A2-44E8-BB4C-DC257BB51541}" srcOrd="1" destOrd="0" presId="urn:microsoft.com/office/officeart/2005/8/layout/hierarchy3"/>
    <dgm:cxn modelId="{F67C5989-27D4-4B76-898E-4961964A3149}" type="presOf" srcId="{62C12FF0-25D6-473A-8C0D-2362C14456D9}" destId="{A81DD159-A7DF-4DF7-82CB-C62912B25D35}" srcOrd="0" destOrd="0" presId="urn:microsoft.com/office/officeart/2005/8/layout/hierarchy3"/>
    <dgm:cxn modelId="{A6CDEBA4-7ADF-4A41-A825-0F0FE8D1AAF4}" type="presOf" srcId="{DEF07728-B8C4-4CD6-AB65-3116FEE0E184}" destId="{7E943151-9EDA-4D20-A6B9-A8418EAE47E5}" srcOrd="0" destOrd="0" presId="urn:microsoft.com/office/officeart/2005/8/layout/hierarchy3"/>
    <dgm:cxn modelId="{B70B9B85-4913-4CFC-97FB-794DFF5AD6F6}" srcId="{F538DA1B-02E3-4FF9-BC53-B39C90993959}" destId="{4F9D9B8E-2E9B-4CF5-9AB1-B2F95309F4F0}" srcOrd="0" destOrd="0" parTransId="{96F6AAB0-1D40-495B-962A-F78D093AAA18}" sibTransId="{CD663311-2F76-467C-AECE-E4137406BE2C}"/>
    <dgm:cxn modelId="{14E6B332-50AE-4FC2-88C6-7AA01F9D5F0A}" type="presOf" srcId="{4A79A5AD-E3CD-4C47-9DEA-40C476964B9A}" destId="{2D83356D-1DE9-4668-8EC7-3C50048CAC76}" srcOrd="0" destOrd="0" presId="urn:microsoft.com/office/officeart/2005/8/layout/hierarchy3"/>
    <dgm:cxn modelId="{ABD69713-7EFB-4325-8D4A-278CA34B135F}" type="presOf" srcId="{EEF351D7-FC3A-458E-A16E-0BA18A47FF93}" destId="{4F34BF8D-3285-4CFF-8DFA-022C348B89B6}" srcOrd="0" destOrd="0" presId="urn:microsoft.com/office/officeart/2005/8/layout/hierarchy3"/>
    <dgm:cxn modelId="{70951F7C-FD3B-4224-8857-2EDC2F54F42E}" type="presOf" srcId="{FB28DDF5-E2CE-4B08-8B22-126FCD6A0034}" destId="{20BAB07C-F218-4C83-974A-1F528438DA91}" srcOrd="0" destOrd="0" presId="urn:microsoft.com/office/officeart/2005/8/layout/hierarchy3"/>
    <dgm:cxn modelId="{1421B5A0-42A5-4917-8FA5-6BF8D27D8606}" type="presOf" srcId="{11D7882C-0E90-4DC7-87A2-20111E8F229F}" destId="{9FCD8454-3989-4602-8834-2450699777F3}" srcOrd="0" destOrd="0" presId="urn:microsoft.com/office/officeart/2005/8/layout/hierarchy3"/>
    <dgm:cxn modelId="{E7DF122B-94AE-4E64-801E-141495249049}" type="presOf" srcId="{1BF25F19-B721-4104-8E32-7C21DC2A7BE9}" destId="{B0E7CAC5-FEB3-47C7-B619-4DC2D07693B3}" srcOrd="0" destOrd="0" presId="urn:microsoft.com/office/officeart/2005/8/layout/hierarchy3"/>
    <dgm:cxn modelId="{99430B73-E817-46E8-862A-E5C44C262A07}" type="presOf" srcId="{96A668DF-7940-4353-A08A-0B608E645D3B}" destId="{F9064982-95BE-40AA-9BF8-EF859DE5D6C7}" srcOrd="0" destOrd="0" presId="urn:microsoft.com/office/officeart/2005/8/layout/hierarchy3"/>
    <dgm:cxn modelId="{182F46B5-9F33-4B82-B210-9A72E0DA9622}" srcId="{4F9D9B8E-2E9B-4CF5-9AB1-B2F95309F4F0}" destId="{4A79A5AD-E3CD-4C47-9DEA-40C476964B9A}" srcOrd="0" destOrd="0" parTransId="{F8249A0A-CA0E-4FF6-B5E9-DA18770796BD}" sibTransId="{376975C8-BF35-4900-B6DB-AE5071C6733C}"/>
    <dgm:cxn modelId="{BF7AED02-D1B3-4D32-BBF4-B2B1EAC81D2A}" type="presOf" srcId="{33E08198-6169-45DA-A34B-2EECA253104F}" destId="{56AD3BD6-406E-44EC-83AB-FE21C300E1A0}" srcOrd="0" destOrd="0" presId="urn:microsoft.com/office/officeart/2005/8/layout/hierarchy3"/>
    <dgm:cxn modelId="{C09F32DC-3D2B-466D-87D4-08A285B9FEDF}" srcId="{F538DA1B-02E3-4FF9-BC53-B39C90993959}" destId="{C178395A-DE7E-4687-A0A9-21ED3030BC7C}" srcOrd="1" destOrd="0" parTransId="{5381C587-9B85-4C3D-B81E-EF709407CF8A}" sibTransId="{C218A3C1-F7C3-48D2-8ACC-6EE23F490885}"/>
    <dgm:cxn modelId="{708D46C6-DFB7-46CA-A5BA-C429D32225F7}" type="presOf" srcId="{4F9D9B8E-2E9B-4CF5-9AB1-B2F95309F4F0}" destId="{0A4A2A02-60F9-4C7C-8B51-663CDCBC7F62}" srcOrd="0" destOrd="0" presId="urn:microsoft.com/office/officeart/2005/8/layout/hierarchy3"/>
    <dgm:cxn modelId="{9F162523-5232-4985-9B40-44ABEE59D6DE}" type="presOf" srcId="{E9CF03AD-B6A5-4F98-A868-362821447C25}" destId="{3CE5A7C4-5DD6-4DC1-89A0-9B98CCEB19CA}" srcOrd="0" destOrd="0" presId="urn:microsoft.com/office/officeart/2005/8/layout/hierarchy3"/>
    <dgm:cxn modelId="{70EC2043-C01C-41FC-A49D-5E0A6BD821B3}" srcId="{4F9D9B8E-2E9B-4CF5-9AB1-B2F95309F4F0}" destId="{9BFBC779-1B7D-4A54-9B51-EA369E372D9A}" srcOrd="2" destOrd="0" parTransId="{C1F5275E-A7F1-49FF-BDF9-7A19B7034BD1}" sibTransId="{279F0269-FBD8-426C-A4B0-B01E504AA6F8}"/>
    <dgm:cxn modelId="{2C005821-D8CC-4125-BEF2-DA93EDE2235A}" type="presOf" srcId="{C178395A-DE7E-4687-A0A9-21ED3030BC7C}" destId="{0EF0D73B-4A26-4BB6-9063-3CF147CB05D5}" srcOrd="1" destOrd="0" presId="urn:microsoft.com/office/officeart/2005/8/layout/hierarchy3"/>
    <dgm:cxn modelId="{50649E9A-B9B9-4F9E-86A1-1A9B70BAB5C3}" type="presOf" srcId="{9BFBC779-1B7D-4A54-9B51-EA369E372D9A}" destId="{43C5B747-2BAC-4B51-BCA7-1B0B261CB7D8}" srcOrd="0" destOrd="0" presId="urn:microsoft.com/office/officeart/2005/8/layout/hierarchy3"/>
    <dgm:cxn modelId="{CBCBB3A8-081F-41DF-B1FA-5825E8F3ECED}" srcId="{EEF351D7-FC3A-458E-A16E-0BA18A47FF93}" destId="{EC7F5147-D514-4939-A0B8-EB346B578A8E}" srcOrd="3" destOrd="0" parTransId="{33E08198-6169-45DA-A34B-2EECA253104F}" sibTransId="{E4284F95-6062-4E0C-99B2-C92681DFB9B0}"/>
    <dgm:cxn modelId="{5FDD2427-C19F-402D-9730-B7DD4EE8EF1F}" srcId="{4F9D9B8E-2E9B-4CF5-9AB1-B2F95309F4F0}" destId="{671FCD4D-A244-41DB-9A5D-7AF8F0221845}" srcOrd="1" destOrd="0" parTransId="{E6ABD8CE-079D-4BEB-B012-9084CD9DC045}" sibTransId="{B9D544D9-3FF1-4589-B50E-A0ABE69F8397}"/>
    <dgm:cxn modelId="{B224326F-6794-461D-BFF7-9072492BA3F2}" type="presParOf" srcId="{AD941374-D81B-46AA-9136-5F079A59EB23}" destId="{00023594-BB8B-4C49-AC42-F46686FB81D0}" srcOrd="0" destOrd="0" presId="urn:microsoft.com/office/officeart/2005/8/layout/hierarchy3"/>
    <dgm:cxn modelId="{17E565AA-E715-4441-9063-70CCF8CD1DB9}" type="presParOf" srcId="{00023594-BB8B-4C49-AC42-F46686FB81D0}" destId="{2A5E7EC4-EBD0-42F7-915F-E5E67A5F4963}" srcOrd="0" destOrd="0" presId="urn:microsoft.com/office/officeart/2005/8/layout/hierarchy3"/>
    <dgm:cxn modelId="{C15CF580-6A0B-4A01-9A7E-E30BA70843FA}" type="presParOf" srcId="{2A5E7EC4-EBD0-42F7-915F-E5E67A5F4963}" destId="{0A4A2A02-60F9-4C7C-8B51-663CDCBC7F62}" srcOrd="0" destOrd="0" presId="urn:microsoft.com/office/officeart/2005/8/layout/hierarchy3"/>
    <dgm:cxn modelId="{1C961BE1-EDB7-4AB0-A8FF-B212C58A4F71}" type="presParOf" srcId="{2A5E7EC4-EBD0-42F7-915F-E5E67A5F4963}" destId="{DC9F81F0-3993-4733-919E-43B7B4BAAFBC}" srcOrd="1" destOrd="0" presId="urn:microsoft.com/office/officeart/2005/8/layout/hierarchy3"/>
    <dgm:cxn modelId="{96E60A44-34B9-4D09-BAA4-F6DC497A1279}" type="presParOf" srcId="{00023594-BB8B-4C49-AC42-F46686FB81D0}" destId="{8041DDE9-F6F3-47BA-9C27-3FFB2F60F5F0}" srcOrd="1" destOrd="0" presId="urn:microsoft.com/office/officeart/2005/8/layout/hierarchy3"/>
    <dgm:cxn modelId="{253B41C2-3F43-4D18-BF55-3BA72F92398C}" type="presParOf" srcId="{8041DDE9-F6F3-47BA-9C27-3FFB2F60F5F0}" destId="{E0EA25DE-8427-4831-BEF4-94B297735476}" srcOrd="0" destOrd="0" presId="urn:microsoft.com/office/officeart/2005/8/layout/hierarchy3"/>
    <dgm:cxn modelId="{550756DD-F0F1-4287-9C17-BB3A3C944393}" type="presParOf" srcId="{8041DDE9-F6F3-47BA-9C27-3FFB2F60F5F0}" destId="{2D83356D-1DE9-4668-8EC7-3C50048CAC76}" srcOrd="1" destOrd="0" presId="urn:microsoft.com/office/officeart/2005/8/layout/hierarchy3"/>
    <dgm:cxn modelId="{0E1E9198-2ECD-4148-BA4F-C6D8960FD548}" type="presParOf" srcId="{8041DDE9-F6F3-47BA-9C27-3FFB2F60F5F0}" destId="{2200AF89-FCA3-4540-89D2-C114F23A0D90}" srcOrd="2" destOrd="0" presId="urn:microsoft.com/office/officeart/2005/8/layout/hierarchy3"/>
    <dgm:cxn modelId="{EAAFFF6A-84B6-4E7F-9978-2DA8353BA554}" type="presParOf" srcId="{8041DDE9-F6F3-47BA-9C27-3FFB2F60F5F0}" destId="{A6BC48C1-8774-41BC-85FF-2D6C0CB60EBA}" srcOrd="3" destOrd="0" presId="urn:microsoft.com/office/officeart/2005/8/layout/hierarchy3"/>
    <dgm:cxn modelId="{E7DB4C97-8334-4882-AF95-EFBC2F8E67DF}" type="presParOf" srcId="{8041DDE9-F6F3-47BA-9C27-3FFB2F60F5F0}" destId="{78A18F7F-20B3-480A-B91E-F8F3E6227AEC}" srcOrd="4" destOrd="0" presId="urn:microsoft.com/office/officeart/2005/8/layout/hierarchy3"/>
    <dgm:cxn modelId="{9A920723-D403-4F4F-8E0C-551CE02AC1EC}" type="presParOf" srcId="{8041DDE9-F6F3-47BA-9C27-3FFB2F60F5F0}" destId="{43C5B747-2BAC-4B51-BCA7-1B0B261CB7D8}" srcOrd="5" destOrd="0" presId="urn:microsoft.com/office/officeart/2005/8/layout/hierarchy3"/>
    <dgm:cxn modelId="{CA1B513A-DA46-4088-95DB-8E505BE3A201}" type="presParOf" srcId="{AD941374-D81B-46AA-9136-5F079A59EB23}" destId="{B913180B-CBD1-44B3-8454-77C4ED78E0F9}" srcOrd="1" destOrd="0" presId="urn:microsoft.com/office/officeart/2005/8/layout/hierarchy3"/>
    <dgm:cxn modelId="{14B374E3-E528-41DE-B0C8-98AF0DA360A6}" type="presParOf" srcId="{B913180B-CBD1-44B3-8454-77C4ED78E0F9}" destId="{799B9DE9-CD1A-41CD-A55A-9CAA73E398FF}" srcOrd="0" destOrd="0" presId="urn:microsoft.com/office/officeart/2005/8/layout/hierarchy3"/>
    <dgm:cxn modelId="{2AE02F0C-7016-4791-A126-AF4EA16655A7}" type="presParOf" srcId="{799B9DE9-CD1A-41CD-A55A-9CAA73E398FF}" destId="{FFAFC606-8D5E-4CB4-B329-8E3275F83851}" srcOrd="0" destOrd="0" presId="urn:microsoft.com/office/officeart/2005/8/layout/hierarchy3"/>
    <dgm:cxn modelId="{47DD50EA-5472-4658-A244-39966612E740}" type="presParOf" srcId="{799B9DE9-CD1A-41CD-A55A-9CAA73E398FF}" destId="{0EF0D73B-4A26-4BB6-9063-3CF147CB05D5}" srcOrd="1" destOrd="0" presId="urn:microsoft.com/office/officeart/2005/8/layout/hierarchy3"/>
    <dgm:cxn modelId="{8DF7E03F-676D-4097-8944-98A1D22A89C2}" type="presParOf" srcId="{B913180B-CBD1-44B3-8454-77C4ED78E0F9}" destId="{F83203BF-5BD5-46E9-9406-49D7AE97FB86}" srcOrd="1" destOrd="0" presId="urn:microsoft.com/office/officeart/2005/8/layout/hierarchy3"/>
    <dgm:cxn modelId="{4C469732-53BF-496E-B076-8F75B2125760}" type="presParOf" srcId="{F83203BF-5BD5-46E9-9406-49D7AE97FB86}" destId="{25CADCD0-9E7E-4FF1-BBD0-401579B3025B}" srcOrd="0" destOrd="0" presId="urn:microsoft.com/office/officeart/2005/8/layout/hierarchy3"/>
    <dgm:cxn modelId="{BE13FE8B-CEC6-4EB8-BEAA-57B569E66447}" type="presParOf" srcId="{F83203BF-5BD5-46E9-9406-49D7AE97FB86}" destId="{B0E7CAC5-FEB3-47C7-B619-4DC2D07693B3}" srcOrd="1" destOrd="0" presId="urn:microsoft.com/office/officeart/2005/8/layout/hierarchy3"/>
    <dgm:cxn modelId="{9D2C1324-F535-4094-ADD7-F0083B9CD4D7}" type="presParOf" srcId="{F83203BF-5BD5-46E9-9406-49D7AE97FB86}" destId="{E86EB166-0E65-4F79-B622-0872E56EAB5D}" srcOrd="2" destOrd="0" presId="urn:microsoft.com/office/officeart/2005/8/layout/hierarchy3"/>
    <dgm:cxn modelId="{EECFDE99-7BB8-4174-ACB5-7B042BA19DE0}" type="presParOf" srcId="{F83203BF-5BD5-46E9-9406-49D7AE97FB86}" destId="{20BAB07C-F218-4C83-974A-1F528438DA91}" srcOrd="3" destOrd="0" presId="urn:microsoft.com/office/officeart/2005/8/layout/hierarchy3"/>
    <dgm:cxn modelId="{6D17F36D-D96C-4F9F-8B74-9C9500EFAF24}" type="presParOf" srcId="{F83203BF-5BD5-46E9-9406-49D7AE97FB86}" destId="{4E5E0A81-F172-4C7C-97C5-5E816B246F41}" srcOrd="4" destOrd="0" presId="urn:microsoft.com/office/officeart/2005/8/layout/hierarchy3"/>
    <dgm:cxn modelId="{136D7108-2C57-4AC9-B302-D44AB7AF5273}" type="presParOf" srcId="{F83203BF-5BD5-46E9-9406-49D7AE97FB86}" destId="{3CE5A7C4-5DD6-4DC1-89A0-9B98CCEB19CA}" srcOrd="5" destOrd="0" presId="urn:microsoft.com/office/officeart/2005/8/layout/hierarchy3"/>
    <dgm:cxn modelId="{08F6EDFE-C1AF-4CDD-9A25-6DC239F74ECB}" type="presParOf" srcId="{AD941374-D81B-46AA-9136-5F079A59EB23}" destId="{2B0DAC7F-6023-4703-B3D2-5C76F88A9E74}" srcOrd="2" destOrd="0" presId="urn:microsoft.com/office/officeart/2005/8/layout/hierarchy3"/>
    <dgm:cxn modelId="{FBA96082-5071-46F4-8A44-25D3D3E54D8D}" type="presParOf" srcId="{2B0DAC7F-6023-4703-B3D2-5C76F88A9E74}" destId="{E94C14A9-FB5B-48B7-A3B9-89EAFA3E478E}" srcOrd="0" destOrd="0" presId="urn:microsoft.com/office/officeart/2005/8/layout/hierarchy3"/>
    <dgm:cxn modelId="{EFEEA4EF-6BB5-430C-B4EF-AFF396908FBD}" type="presParOf" srcId="{E94C14A9-FB5B-48B7-A3B9-89EAFA3E478E}" destId="{4F34BF8D-3285-4CFF-8DFA-022C348B89B6}" srcOrd="0" destOrd="0" presId="urn:microsoft.com/office/officeart/2005/8/layout/hierarchy3"/>
    <dgm:cxn modelId="{D76504C5-49C6-4737-9BF2-AEE0354C1791}" type="presParOf" srcId="{E94C14A9-FB5B-48B7-A3B9-89EAFA3E478E}" destId="{07616223-B2A2-44E8-BB4C-DC257BB51541}" srcOrd="1" destOrd="0" presId="urn:microsoft.com/office/officeart/2005/8/layout/hierarchy3"/>
    <dgm:cxn modelId="{CD74F775-6AD7-444B-B262-184E2110CF4D}" type="presParOf" srcId="{2B0DAC7F-6023-4703-B3D2-5C76F88A9E74}" destId="{0D4F7DF0-4D0D-4CBA-AE46-B3B384E4C1D6}" srcOrd="1" destOrd="0" presId="urn:microsoft.com/office/officeart/2005/8/layout/hierarchy3"/>
    <dgm:cxn modelId="{7A333015-B1D8-4561-B94A-F057021CBD59}" type="presParOf" srcId="{0D4F7DF0-4D0D-4CBA-AE46-B3B384E4C1D6}" destId="{9FCD8454-3989-4602-8834-2450699777F3}" srcOrd="0" destOrd="0" presId="urn:microsoft.com/office/officeart/2005/8/layout/hierarchy3"/>
    <dgm:cxn modelId="{BE212DEB-8409-4618-AD9A-795945510BCC}" type="presParOf" srcId="{0D4F7DF0-4D0D-4CBA-AE46-B3B384E4C1D6}" destId="{7E943151-9EDA-4D20-A6B9-A8418EAE47E5}" srcOrd="1" destOrd="0" presId="urn:microsoft.com/office/officeart/2005/8/layout/hierarchy3"/>
    <dgm:cxn modelId="{760D9BBF-FB4B-4CEF-8897-4BE278EB4464}" type="presParOf" srcId="{0D4F7DF0-4D0D-4CBA-AE46-B3B384E4C1D6}" destId="{F9064982-95BE-40AA-9BF8-EF859DE5D6C7}" srcOrd="2" destOrd="0" presId="urn:microsoft.com/office/officeart/2005/8/layout/hierarchy3"/>
    <dgm:cxn modelId="{7F4D366C-766E-4899-B7FB-008AF740494C}" type="presParOf" srcId="{0D4F7DF0-4D0D-4CBA-AE46-B3B384E4C1D6}" destId="{FA1646D6-BC98-4136-851A-01F7AB6F9A10}" srcOrd="3" destOrd="0" presId="urn:microsoft.com/office/officeart/2005/8/layout/hierarchy3"/>
    <dgm:cxn modelId="{378C3212-1405-4AD6-97E6-6F5726CECD39}" type="presParOf" srcId="{0D4F7DF0-4D0D-4CBA-AE46-B3B384E4C1D6}" destId="{A81DD159-A7DF-4DF7-82CB-C62912B25D35}" srcOrd="4" destOrd="0" presId="urn:microsoft.com/office/officeart/2005/8/layout/hierarchy3"/>
    <dgm:cxn modelId="{F04A4B18-9954-4047-968E-F1DFF9A3A231}" type="presParOf" srcId="{0D4F7DF0-4D0D-4CBA-AE46-B3B384E4C1D6}" destId="{16357978-0D22-43CF-879D-B01FF984489B}" srcOrd="5" destOrd="0" presId="urn:microsoft.com/office/officeart/2005/8/layout/hierarchy3"/>
    <dgm:cxn modelId="{FA57B698-8FED-4E1E-AD3E-F3A644EE14CD}" type="presParOf" srcId="{0D4F7DF0-4D0D-4CBA-AE46-B3B384E4C1D6}" destId="{56AD3BD6-406E-44EC-83AB-FE21C300E1A0}" srcOrd="6" destOrd="0" presId="urn:microsoft.com/office/officeart/2005/8/layout/hierarchy3"/>
    <dgm:cxn modelId="{990C5614-4BFF-445E-871A-0B45BC81BE1C}" type="presParOf" srcId="{0D4F7DF0-4D0D-4CBA-AE46-B3B384E4C1D6}" destId="{72AB10A5-32E5-4BB0-9ACB-EF0B0C6CAA3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FF000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49BB575C-C1FA-48B2-AE06-DD4F0308CF00}" type="presOf" srcId="{10517748-B9A4-460D-B0BE-1648FC327C95}" destId="{EBD6AA44-ABEF-44FC-9FCF-4A9AFDC7C8FB}" srcOrd="1" destOrd="0" presId="urn:microsoft.com/office/officeart/2005/8/layout/orgChart1"/>
    <dgm:cxn modelId="{8B1FA692-C29B-453F-886E-5A1070BE1C4D}" type="presOf" srcId="{7671462E-709A-46F5-B040-CE6136A37E09}" destId="{F1125A84-662F-4A51-8B73-93E85A52CF06}" srcOrd="0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73301049-851E-4391-B5AD-64AA2AEBC3A7}" type="presOf" srcId="{91575FF3-8971-48E1-A9B7-FA731D91E644}" destId="{F9B650D3-6235-43BD-8F86-4226CC8DCE69}" srcOrd="0" destOrd="0" presId="urn:microsoft.com/office/officeart/2005/8/layout/orgChart1"/>
    <dgm:cxn modelId="{795858EA-E39C-4C8B-B0D2-BF84F47FFEC0}" type="presOf" srcId="{06462346-F424-4CB5-9215-B5BFD134BDCF}" destId="{F12AC6BA-6A5F-48C1-BD9B-8CC0CB721945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77250C84-7B82-4004-97B7-C06025A1B242}" type="presOf" srcId="{0CB139DD-197A-4460-908E-60DC8BD287A9}" destId="{2FE98F84-1F38-4AC8-B678-4D68B0B5FD61}" srcOrd="1" destOrd="0" presId="urn:microsoft.com/office/officeart/2005/8/layout/orgChart1"/>
    <dgm:cxn modelId="{D01175D0-6A7A-46A5-BA42-4565B274DB62}" type="presOf" srcId="{896587CC-3C32-4137-8C72-5C1CC8C0FB86}" destId="{85D2D751-0C6B-43B5-8CC1-7AD54705718A}" srcOrd="0" destOrd="0" presId="urn:microsoft.com/office/officeart/2005/8/layout/orgChart1"/>
    <dgm:cxn modelId="{DA0D28A4-A65E-4278-9CBC-7C3AECEA7258}" type="presOf" srcId="{32B7BA65-37D1-42F3-90EE-5CF1CAA989A4}" destId="{93676027-8E53-4DC9-82DA-1125B0317888}" srcOrd="1" destOrd="0" presId="urn:microsoft.com/office/officeart/2005/8/layout/orgChart1"/>
    <dgm:cxn modelId="{62E40971-4092-4227-8573-03C944F4363E}" type="presOf" srcId="{2AE0F341-4155-4CA1-894D-7457CE8C27C7}" destId="{7F8DA4C0-434F-49FD-9C44-FDD16A024923}" srcOrd="1" destOrd="0" presId="urn:microsoft.com/office/officeart/2005/8/layout/orgChart1"/>
    <dgm:cxn modelId="{CA45004E-6B40-4F44-9077-90B9448B8EDC}" type="presOf" srcId="{B1C82752-44F8-41C0-845C-0A2F366BA927}" destId="{3BA4CD32-7FC5-4901-B23C-94917031CA47}" srcOrd="0" destOrd="0" presId="urn:microsoft.com/office/officeart/2005/8/layout/orgChart1"/>
    <dgm:cxn modelId="{AAD1F741-1847-458F-A8E4-4E08D3AB4FCD}" type="presOf" srcId="{5EB67D46-C4E2-45E9-BA94-79F871A97B32}" destId="{A791ED9C-8A13-4D0A-9046-F6A744FBCB94}" srcOrd="0" destOrd="0" presId="urn:microsoft.com/office/officeart/2005/8/layout/orgChart1"/>
    <dgm:cxn modelId="{0D78AE6E-8A2E-4802-A95A-104CD10797DF}" type="presOf" srcId="{C61A3BBF-D495-4C6F-9F1F-6A727B734CE0}" destId="{B4C172DA-B5FE-42A6-BF1C-0468CE779DA4}" srcOrd="0" destOrd="0" presId="urn:microsoft.com/office/officeart/2005/8/layout/orgChart1"/>
    <dgm:cxn modelId="{8DBACF88-ECA7-42D2-955D-8D5718B24A86}" type="presOf" srcId="{10517748-B9A4-460D-B0BE-1648FC327C95}" destId="{DE079527-6585-4983-9F89-0D2AA6A911D9}" srcOrd="0" destOrd="0" presId="urn:microsoft.com/office/officeart/2005/8/layout/orgChart1"/>
    <dgm:cxn modelId="{F1FD152C-5915-4C09-9792-D47174F6DAA7}" type="presOf" srcId="{70D2C5F3-E862-4DF3-A9BA-B0181FA1DA62}" destId="{4770DE85-F79D-457B-B587-1660FF8B3DE9}" srcOrd="1" destOrd="0" presId="urn:microsoft.com/office/officeart/2005/8/layout/orgChart1"/>
    <dgm:cxn modelId="{0C418D7E-7386-4701-AB1C-7CA72D0AFF6D}" type="presOf" srcId="{5FB16654-8470-45AD-8035-C4DC324AFD04}" destId="{061C9D90-C631-4D54-8454-39A2BD3EF84D}" srcOrd="1" destOrd="0" presId="urn:microsoft.com/office/officeart/2005/8/layout/orgChart1"/>
    <dgm:cxn modelId="{E055B210-EDBA-4A00-9D94-5FA4AC19B7A6}" type="presOf" srcId="{828C5119-E119-4B4D-B3F6-45F422367792}" destId="{071078F8-9E82-4620-B8CF-57E423E0FA28}" srcOrd="0" destOrd="0" presId="urn:microsoft.com/office/officeart/2005/8/layout/orgChart1"/>
    <dgm:cxn modelId="{280BEE2C-ECAD-4296-B06A-303D3122B165}" type="presOf" srcId="{36F37C45-E2FA-4745-BC51-C6BD7E2BE569}" destId="{7A2253CC-F4AE-427E-8204-8A0BED83541C}" srcOrd="0" destOrd="0" presId="urn:microsoft.com/office/officeart/2005/8/layout/orgChart1"/>
    <dgm:cxn modelId="{6B319099-14C4-4DE6-8432-CA99C9F85D7F}" type="presOf" srcId="{7671462E-709A-46F5-B040-CE6136A37E09}" destId="{60103011-9C78-497C-B78F-65745CD498ED}" srcOrd="1" destOrd="0" presId="urn:microsoft.com/office/officeart/2005/8/layout/orgChart1"/>
    <dgm:cxn modelId="{228F9D28-FF47-4CB4-8803-7C2D506007AA}" type="presOf" srcId="{A8A924B1-7103-465D-9D11-28B810A55246}" destId="{B87821DF-7158-4464-8A49-7445D182B3A0}" srcOrd="0" destOrd="0" presId="urn:microsoft.com/office/officeart/2005/8/layout/orgChart1"/>
    <dgm:cxn modelId="{E09784C7-BF1F-46EB-853E-6A47F3BFE9D2}" type="presOf" srcId="{70D2C5F3-E862-4DF3-A9BA-B0181FA1DA62}" destId="{F9AE04A8-EAC2-4645-ADBC-A8FB11AD6C16}" srcOrd="0" destOrd="0" presId="urn:microsoft.com/office/officeart/2005/8/layout/orgChart1"/>
    <dgm:cxn modelId="{DDF4CD4B-EF8D-4472-AAA1-309373B1D920}" type="presOf" srcId="{AAEC7E3E-984B-4CDF-A81F-46B5189C9D38}" destId="{11763621-2F91-413E-BBC4-21166C38D2FD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F6C505E0-2683-44FB-9190-9763C416049B}" type="presOf" srcId="{32B7BA65-37D1-42F3-90EE-5CF1CAA989A4}" destId="{4B82FD98-0F7C-4BF4-A4A7-BBCD83C84A8A}" srcOrd="0" destOrd="0" presId="urn:microsoft.com/office/officeart/2005/8/layout/orgChart1"/>
    <dgm:cxn modelId="{C328A361-C8FB-491E-86A7-42FB61D2C571}" type="presOf" srcId="{AAEC7E3E-984B-4CDF-A81F-46B5189C9D38}" destId="{74F07BFE-B769-4758-A104-E51FA7C021A1}" srcOrd="1" destOrd="0" presId="urn:microsoft.com/office/officeart/2005/8/layout/orgChart1"/>
    <dgm:cxn modelId="{51B77D72-EF32-47D5-8E96-00DAF5C0ECB1}" type="presOf" srcId="{5EB67D46-C4E2-45E9-BA94-79F871A97B32}" destId="{73065B6A-7C19-4121-9CE3-FE0563AA7206}" srcOrd="1" destOrd="0" presId="urn:microsoft.com/office/officeart/2005/8/layout/orgChart1"/>
    <dgm:cxn modelId="{D69EA36A-E19D-4828-B26B-61FB0FD40C63}" type="presOf" srcId="{06462346-F424-4CB5-9215-B5BFD134BDCF}" destId="{0D16FAAD-236B-4D9B-B066-340DF6E9C11B}" srcOrd="1" destOrd="0" presId="urn:microsoft.com/office/officeart/2005/8/layout/orgChart1"/>
    <dgm:cxn modelId="{978C1B14-E974-44FB-BB65-650B00528D5D}" type="presOf" srcId="{6CBE6988-E17E-4392-9082-64B5C8B96FEC}" destId="{32BE5D87-8594-4B21-ABB1-EA66D3F05659}" srcOrd="0" destOrd="0" presId="urn:microsoft.com/office/officeart/2005/8/layout/orgChart1"/>
    <dgm:cxn modelId="{BB34E57C-45F3-4FA6-9E77-E72D624741C8}" type="presOf" srcId="{0CB139DD-197A-4460-908E-60DC8BD287A9}" destId="{F8BD8C11-6E66-43FD-8F59-E6AA5270DA46}" srcOrd="0" destOrd="0" presId="urn:microsoft.com/office/officeart/2005/8/layout/orgChart1"/>
    <dgm:cxn modelId="{D2C58569-003E-4EDA-AD9D-2D65B9682775}" type="presOf" srcId="{E3BD15C5-3D34-4051-9FB2-D4A2D34E1CA1}" destId="{3018D1D2-A495-4703-9754-509E889046A5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2CDBC1F8-8FF5-4FFB-94DE-5170B3EF4BA8}" type="presOf" srcId="{5FB16654-8470-45AD-8035-C4DC324AFD04}" destId="{99BE590B-1EF2-4A8E-B834-427D83D2F3CC}" srcOrd="0" destOrd="0" presId="urn:microsoft.com/office/officeart/2005/8/layout/orgChart1"/>
    <dgm:cxn modelId="{5F008954-FAA4-434A-BEE6-A49F966400D7}" type="presOf" srcId="{2AE0F341-4155-4CA1-894D-7457CE8C27C7}" destId="{230249BD-6464-4A7E-B800-C464BB4101C1}" srcOrd="0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D9BC3F87-5A7B-4BC9-8025-121CE1132B73}" type="presOf" srcId="{D657F683-06B5-46EE-9CA3-29CCC7A174C3}" destId="{545162E5-3009-490A-A146-2DD3AF7CF1AD}" srcOrd="0" destOrd="0" presId="urn:microsoft.com/office/officeart/2005/8/layout/orgChart1"/>
    <dgm:cxn modelId="{7A93B9BA-0ECD-481D-B177-A775EC6F4342}" type="presParOf" srcId="{3018D1D2-A495-4703-9754-509E889046A5}" destId="{939A9EDE-BB29-45F9-9742-4424859A34A1}" srcOrd="0" destOrd="0" presId="urn:microsoft.com/office/officeart/2005/8/layout/orgChart1"/>
    <dgm:cxn modelId="{9C9F6B4E-9122-425B-9C22-089337D224A6}" type="presParOf" srcId="{939A9EDE-BB29-45F9-9742-4424859A34A1}" destId="{18C0FE19-41AB-4671-8CC7-29C4F43DBF4E}" srcOrd="0" destOrd="0" presId="urn:microsoft.com/office/officeart/2005/8/layout/orgChart1"/>
    <dgm:cxn modelId="{86AF89B9-351B-4B79-82B8-9825E43ED740}" type="presParOf" srcId="{18C0FE19-41AB-4671-8CC7-29C4F43DBF4E}" destId="{99BE590B-1EF2-4A8E-B834-427D83D2F3CC}" srcOrd="0" destOrd="0" presId="urn:microsoft.com/office/officeart/2005/8/layout/orgChart1"/>
    <dgm:cxn modelId="{67DBA071-53BF-47A9-AA90-0BF846319723}" type="presParOf" srcId="{18C0FE19-41AB-4671-8CC7-29C4F43DBF4E}" destId="{061C9D90-C631-4D54-8454-39A2BD3EF84D}" srcOrd="1" destOrd="0" presId="urn:microsoft.com/office/officeart/2005/8/layout/orgChart1"/>
    <dgm:cxn modelId="{FEB89D80-05DD-47F3-A5E5-32305418C157}" type="presParOf" srcId="{939A9EDE-BB29-45F9-9742-4424859A34A1}" destId="{CA776CB4-57CB-43F1-A8CE-5D8D1A715236}" srcOrd="1" destOrd="0" presId="urn:microsoft.com/office/officeart/2005/8/layout/orgChart1"/>
    <dgm:cxn modelId="{25219B63-367A-4DA0-AD09-142C588B5D46}" type="presParOf" srcId="{CA776CB4-57CB-43F1-A8CE-5D8D1A715236}" destId="{B4C172DA-B5FE-42A6-BF1C-0468CE779DA4}" srcOrd="0" destOrd="0" presId="urn:microsoft.com/office/officeart/2005/8/layout/orgChart1"/>
    <dgm:cxn modelId="{540AF37F-DDCA-4587-B23E-00C0BF12ECD9}" type="presParOf" srcId="{CA776CB4-57CB-43F1-A8CE-5D8D1A715236}" destId="{51B6BFD9-3DBF-4265-93CB-168BA01E1C47}" srcOrd="1" destOrd="0" presId="urn:microsoft.com/office/officeart/2005/8/layout/orgChart1"/>
    <dgm:cxn modelId="{E779CDEC-B4ED-4110-9F6F-4C542950A0BE}" type="presParOf" srcId="{51B6BFD9-3DBF-4265-93CB-168BA01E1C47}" destId="{9A0DF6A6-9167-4E46-B279-964CB957EF2F}" srcOrd="0" destOrd="0" presId="urn:microsoft.com/office/officeart/2005/8/layout/orgChart1"/>
    <dgm:cxn modelId="{66487BE3-B60E-48BD-B4FE-54520D7FD59B}" type="presParOf" srcId="{9A0DF6A6-9167-4E46-B279-964CB957EF2F}" destId="{DE079527-6585-4983-9F89-0D2AA6A911D9}" srcOrd="0" destOrd="0" presId="urn:microsoft.com/office/officeart/2005/8/layout/orgChart1"/>
    <dgm:cxn modelId="{91CE2B79-28B7-4A00-867F-19166898F3F4}" type="presParOf" srcId="{9A0DF6A6-9167-4E46-B279-964CB957EF2F}" destId="{EBD6AA44-ABEF-44FC-9FCF-4A9AFDC7C8FB}" srcOrd="1" destOrd="0" presId="urn:microsoft.com/office/officeart/2005/8/layout/orgChart1"/>
    <dgm:cxn modelId="{DF6D0258-3EEC-450E-BC47-387DA1F77786}" type="presParOf" srcId="{51B6BFD9-3DBF-4265-93CB-168BA01E1C47}" destId="{8698AF44-4EEC-4B68-AC0E-D1EF2DCDCDE9}" srcOrd="1" destOrd="0" presId="urn:microsoft.com/office/officeart/2005/8/layout/orgChart1"/>
    <dgm:cxn modelId="{CD5C2E1B-C281-4168-930B-EA790A615930}" type="presParOf" srcId="{8698AF44-4EEC-4B68-AC0E-D1EF2DCDCDE9}" destId="{32BE5D87-8594-4B21-ABB1-EA66D3F05659}" srcOrd="0" destOrd="0" presId="urn:microsoft.com/office/officeart/2005/8/layout/orgChart1"/>
    <dgm:cxn modelId="{6BA6F190-1A90-426F-A8C4-E687F9F9783F}" type="presParOf" srcId="{8698AF44-4EEC-4B68-AC0E-D1EF2DCDCDE9}" destId="{A36922E1-8B91-41A8-852D-20E35E523E78}" srcOrd="1" destOrd="0" presId="urn:microsoft.com/office/officeart/2005/8/layout/orgChart1"/>
    <dgm:cxn modelId="{F7B0D84D-32C6-4D72-8B5E-08EE7D4A331E}" type="presParOf" srcId="{A36922E1-8B91-41A8-852D-20E35E523E78}" destId="{1A35AE33-0711-4EDF-863C-670E232983F8}" srcOrd="0" destOrd="0" presId="urn:microsoft.com/office/officeart/2005/8/layout/orgChart1"/>
    <dgm:cxn modelId="{F33D7E20-4F66-4CDF-BB4F-6DB0619432ED}" type="presParOf" srcId="{1A35AE33-0711-4EDF-863C-670E232983F8}" destId="{230249BD-6464-4A7E-B800-C464BB4101C1}" srcOrd="0" destOrd="0" presId="urn:microsoft.com/office/officeart/2005/8/layout/orgChart1"/>
    <dgm:cxn modelId="{993A274C-D769-4C54-9D0C-F3B3F85562BC}" type="presParOf" srcId="{1A35AE33-0711-4EDF-863C-670E232983F8}" destId="{7F8DA4C0-434F-49FD-9C44-FDD16A024923}" srcOrd="1" destOrd="0" presId="urn:microsoft.com/office/officeart/2005/8/layout/orgChart1"/>
    <dgm:cxn modelId="{048E8C51-DADD-4C21-8166-4C665154372E}" type="presParOf" srcId="{A36922E1-8B91-41A8-852D-20E35E523E78}" destId="{C3375FB5-C7BA-43B9-B7F7-81EA0E0DB827}" srcOrd="1" destOrd="0" presId="urn:microsoft.com/office/officeart/2005/8/layout/orgChart1"/>
    <dgm:cxn modelId="{3DD1216A-C5DE-4C42-94D7-F7CF60A17411}" type="presParOf" srcId="{A36922E1-8B91-41A8-852D-20E35E523E78}" destId="{B4DD179C-3079-43C7-B045-FB038956C43F}" srcOrd="2" destOrd="0" presId="urn:microsoft.com/office/officeart/2005/8/layout/orgChart1"/>
    <dgm:cxn modelId="{DEEFCD7E-AA4A-422A-B394-85E527254E45}" type="presParOf" srcId="{8698AF44-4EEC-4B68-AC0E-D1EF2DCDCDE9}" destId="{85D2D751-0C6B-43B5-8CC1-7AD54705718A}" srcOrd="2" destOrd="0" presId="urn:microsoft.com/office/officeart/2005/8/layout/orgChart1"/>
    <dgm:cxn modelId="{F16A9B43-2D4E-4266-8FA8-CF3F5AD9EBAC}" type="presParOf" srcId="{8698AF44-4EEC-4B68-AC0E-D1EF2DCDCDE9}" destId="{ADB6EC19-2694-4498-A6D4-94F4EF278510}" srcOrd="3" destOrd="0" presId="urn:microsoft.com/office/officeart/2005/8/layout/orgChart1"/>
    <dgm:cxn modelId="{350A8847-F733-448F-8A4C-51706C2E033B}" type="presParOf" srcId="{ADB6EC19-2694-4498-A6D4-94F4EF278510}" destId="{BF618203-35D5-4056-85B8-CB7A261BC72C}" srcOrd="0" destOrd="0" presId="urn:microsoft.com/office/officeart/2005/8/layout/orgChart1"/>
    <dgm:cxn modelId="{29B4EEC7-5C60-4344-93CD-64625CCDB0BB}" type="presParOf" srcId="{BF618203-35D5-4056-85B8-CB7A261BC72C}" destId="{11763621-2F91-413E-BBC4-21166C38D2FD}" srcOrd="0" destOrd="0" presId="urn:microsoft.com/office/officeart/2005/8/layout/orgChart1"/>
    <dgm:cxn modelId="{165C8823-D1A6-46A4-BF77-EC888EFBB69F}" type="presParOf" srcId="{BF618203-35D5-4056-85B8-CB7A261BC72C}" destId="{74F07BFE-B769-4758-A104-E51FA7C021A1}" srcOrd="1" destOrd="0" presId="urn:microsoft.com/office/officeart/2005/8/layout/orgChart1"/>
    <dgm:cxn modelId="{6CC6298E-B7CD-45AE-B3E9-D00400B15D3E}" type="presParOf" srcId="{ADB6EC19-2694-4498-A6D4-94F4EF278510}" destId="{73F52E78-4489-41C2-AE29-059089504E6F}" srcOrd="1" destOrd="0" presId="urn:microsoft.com/office/officeart/2005/8/layout/orgChart1"/>
    <dgm:cxn modelId="{29BE2BC9-0EC5-41A0-A231-638BEA8B534C}" type="presParOf" srcId="{ADB6EC19-2694-4498-A6D4-94F4EF278510}" destId="{63BE957D-CCA6-4A4E-97FB-B61D33DF5D83}" srcOrd="2" destOrd="0" presId="urn:microsoft.com/office/officeart/2005/8/layout/orgChart1"/>
    <dgm:cxn modelId="{B42858B0-B88B-4BBE-B245-C8C00AC7D2FF}" type="presParOf" srcId="{51B6BFD9-3DBF-4265-93CB-168BA01E1C47}" destId="{7983C0D6-E366-46BA-ABA0-539BCE49047D}" srcOrd="2" destOrd="0" presId="urn:microsoft.com/office/officeart/2005/8/layout/orgChart1"/>
    <dgm:cxn modelId="{B4F4277F-BBB9-4139-8480-714F24FCFDB9}" type="presParOf" srcId="{CA776CB4-57CB-43F1-A8CE-5D8D1A715236}" destId="{B87821DF-7158-4464-8A49-7445D182B3A0}" srcOrd="2" destOrd="0" presId="urn:microsoft.com/office/officeart/2005/8/layout/orgChart1"/>
    <dgm:cxn modelId="{FF1FCCAE-A39B-4A6B-867C-9A5635C6139F}" type="presParOf" srcId="{CA776CB4-57CB-43F1-A8CE-5D8D1A715236}" destId="{F6FBD3B9-5385-443D-B68E-288059A6D8E7}" srcOrd="3" destOrd="0" presId="urn:microsoft.com/office/officeart/2005/8/layout/orgChart1"/>
    <dgm:cxn modelId="{0E306744-BDFB-4256-AA36-16F037C23DAC}" type="presParOf" srcId="{F6FBD3B9-5385-443D-B68E-288059A6D8E7}" destId="{4327D4EF-EAD9-4C77-89BA-B972ED1CDB0D}" srcOrd="0" destOrd="0" presId="urn:microsoft.com/office/officeart/2005/8/layout/orgChart1"/>
    <dgm:cxn modelId="{1E8F9F45-62F6-44A8-93BB-18805F320B9D}" type="presParOf" srcId="{4327D4EF-EAD9-4C77-89BA-B972ED1CDB0D}" destId="{F12AC6BA-6A5F-48C1-BD9B-8CC0CB721945}" srcOrd="0" destOrd="0" presId="urn:microsoft.com/office/officeart/2005/8/layout/orgChart1"/>
    <dgm:cxn modelId="{223ABB5C-BF1C-4835-B52E-70912231E19E}" type="presParOf" srcId="{4327D4EF-EAD9-4C77-89BA-B972ED1CDB0D}" destId="{0D16FAAD-236B-4D9B-B066-340DF6E9C11B}" srcOrd="1" destOrd="0" presId="urn:microsoft.com/office/officeart/2005/8/layout/orgChart1"/>
    <dgm:cxn modelId="{5FFDDDB1-3280-45E3-9FA2-3DF64A9B6A33}" type="presParOf" srcId="{F6FBD3B9-5385-443D-B68E-288059A6D8E7}" destId="{87536CB0-4AFC-4723-BC17-8F7E79E8172F}" srcOrd="1" destOrd="0" presId="urn:microsoft.com/office/officeart/2005/8/layout/orgChart1"/>
    <dgm:cxn modelId="{E35A4495-BDB6-4182-9EB8-D55D22CA3C10}" type="presParOf" srcId="{87536CB0-4AFC-4723-BC17-8F7E79E8172F}" destId="{071078F8-9E82-4620-B8CF-57E423E0FA28}" srcOrd="0" destOrd="0" presId="urn:microsoft.com/office/officeart/2005/8/layout/orgChart1"/>
    <dgm:cxn modelId="{E8E6D086-9370-407B-850F-E586ED84AB89}" type="presParOf" srcId="{87536CB0-4AFC-4723-BC17-8F7E79E8172F}" destId="{290FEBBA-D1C0-4942-9435-E2AAD6419B8F}" srcOrd="1" destOrd="0" presId="urn:microsoft.com/office/officeart/2005/8/layout/orgChart1"/>
    <dgm:cxn modelId="{B85AE13F-0374-458E-8A43-96D9461E5FB3}" type="presParOf" srcId="{290FEBBA-D1C0-4942-9435-E2AAD6419B8F}" destId="{BE960A59-6548-42FD-92E0-240DBD12E6C1}" srcOrd="0" destOrd="0" presId="urn:microsoft.com/office/officeart/2005/8/layout/orgChart1"/>
    <dgm:cxn modelId="{6FE6A6A1-9D85-4ED9-B99A-483A3B55417E}" type="presParOf" srcId="{BE960A59-6548-42FD-92E0-240DBD12E6C1}" destId="{F9AE04A8-EAC2-4645-ADBC-A8FB11AD6C16}" srcOrd="0" destOrd="0" presId="urn:microsoft.com/office/officeart/2005/8/layout/orgChart1"/>
    <dgm:cxn modelId="{E8D22157-AB67-46E8-8D06-2E1C1D6F3CBC}" type="presParOf" srcId="{BE960A59-6548-42FD-92E0-240DBD12E6C1}" destId="{4770DE85-F79D-457B-B587-1660FF8B3DE9}" srcOrd="1" destOrd="0" presId="urn:microsoft.com/office/officeart/2005/8/layout/orgChart1"/>
    <dgm:cxn modelId="{0B7C0716-C658-4184-8420-0B8DBA66150C}" type="presParOf" srcId="{290FEBBA-D1C0-4942-9435-E2AAD6419B8F}" destId="{E3AB2B39-45F2-4947-BDF7-865E57664DD5}" srcOrd="1" destOrd="0" presId="urn:microsoft.com/office/officeart/2005/8/layout/orgChart1"/>
    <dgm:cxn modelId="{320A3A9F-7F2C-42FB-BE54-7B934EE35263}" type="presParOf" srcId="{290FEBBA-D1C0-4942-9435-E2AAD6419B8F}" destId="{9E939892-C675-4BD6-B3DE-51D652A1D41C}" srcOrd="2" destOrd="0" presId="urn:microsoft.com/office/officeart/2005/8/layout/orgChart1"/>
    <dgm:cxn modelId="{54797216-A4EE-403F-B2C6-23458E9CF083}" type="presParOf" srcId="{87536CB0-4AFC-4723-BC17-8F7E79E8172F}" destId="{7A2253CC-F4AE-427E-8204-8A0BED83541C}" srcOrd="2" destOrd="0" presId="urn:microsoft.com/office/officeart/2005/8/layout/orgChart1"/>
    <dgm:cxn modelId="{E96C2577-C818-46E2-937A-F59B76A790A8}" type="presParOf" srcId="{87536CB0-4AFC-4723-BC17-8F7E79E8172F}" destId="{F7EBA6AD-2F31-426B-BC3E-7EE31D5B5C2D}" srcOrd="3" destOrd="0" presId="urn:microsoft.com/office/officeart/2005/8/layout/orgChart1"/>
    <dgm:cxn modelId="{CC72FB70-4971-4811-8F40-58E2FA44E069}" type="presParOf" srcId="{F7EBA6AD-2F31-426B-BC3E-7EE31D5B5C2D}" destId="{79FD8287-FB5E-44E0-AD15-CF73AA1D6CA1}" srcOrd="0" destOrd="0" presId="urn:microsoft.com/office/officeart/2005/8/layout/orgChart1"/>
    <dgm:cxn modelId="{37379C3B-7F4E-4689-B2B7-8C93AD3BB37A}" type="presParOf" srcId="{79FD8287-FB5E-44E0-AD15-CF73AA1D6CA1}" destId="{F8BD8C11-6E66-43FD-8F59-E6AA5270DA46}" srcOrd="0" destOrd="0" presId="urn:microsoft.com/office/officeart/2005/8/layout/orgChart1"/>
    <dgm:cxn modelId="{D42584BA-932A-455D-8CB8-3734A4AC7902}" type="presParOf" srcId="{79FD8287-FB5E-44E0-AD15-CF73AA1D6CA1}" destId="{2FE98F84-1F38-4AC8-B678-4D68B0B5FD61}" srcOrd="1" destOrd="0" presId="urn:microsoft.com/office/officeart/2005/8/layout/orgChart1"/>
    <dgm:cxn modelId="{810E5ADD-A2B9-42C3-A718-205F52CDE2EF}" type="presParOf" srcId="{F7EBA6AD-2F31-426B-BC3E-7EE31D5B5C2D}" destId="{13B9FA57-3C4F-427A-923B-89B66FA1F523}" srcOrd="1" destOrd="0" presId="urn:microsoft.com/office/officeart/2005/8/layout/orgChart1"/>
    <dgm:cxn modelId="{4623720C-D57C-4CCD-AF4D-54DCB4474038}" type="presParOf" srcId="{F7EBA6AD-2F31-426B-BC3E-7EE31D5B5C2D}" destId="{D8C27056-D641-4D35-A277-AFFF7C430ABC}" srcOrd="2" destOrd="0" presId="urn:microsoft.com/office/officeart/2005/8/layout/orgChart1"/>
    <dgm:cxn modelId="{D5CA21CD-7F15-4C72-B539-84EB9A7AF673}" type="presParOf" srcId="{87536CB0-4AFC-4723-BC17-8F7E79E8172F}" destId="{545162E5-3009-490A-A146-2DD3AF7CF1AD}" srcOrd="4" destOrd="0" presId="urn:microsoft.com/office/officeart/2005/8/layout/orgChart1"/>
    <dgm:cxn modelId="{EDD261E8-F570-4FAD-B819-A6C781E98C62}" type="presParOf" srcId="{87536CB0-4AFC-4723-BC17-8F7E79E8172F}" destId="{9AB083C4-A073-490B-8CCA-C7EC969EC908}" srcOrd="5" destOrd="0" presId="urn:microsoft.com/office/officeart/2005/8/layout/orgChart1"/>
    <dgm:cxn modelId="{A0B1C7CB-5996-4A34-BE1F-4C5F7A3CBE48}" type="presParOf" srcId="{9AB083C4-A073-490B-8CCA-C7EC969EC908}" destId="{17C1A58E-9803-4D2A-83F3-4B50E89ECBBB}" srcOrd="0" destOrd="0" presId="urn:microsoft.com/office/officeart/2005/8/layout/orgChart1"/>
    <dgm:cxn modelId="{4ED72854-6FCB-4BD5-95EB-38679C96B1BD}" type="presParOf" srcId="{17C1A58E-9803-4D2A-83F3-4B50E89ECBBB}" destId="{F1125A84-662F-4A51-8B73-93E85A52CF06}" srcOrd="0" destOrd="0" presId="urn:microsoft.com/office/officeart/2005/8/layout/orgChart1"/>
    <dgm:cxn modelId="{68E50599-8C0B-47DD-90D0-456156E3FCCF}" type="presParOf" srcId="{17C1A58E-9803-4D2A-83F3-4B50E89ECBBB}" destId="{60103011-9C78-497C-B78F-65745CD498ED}" srcOrd="1" destOrd="0" presId="urn:microsoft.com/office/officeart/2005/8/layout/orgChart1"/>
    <dgm:cxn modelId="{A601E647-8180-4126-B283-35E519D51DB0}" type="presParOf" srcId="{9AB083C4-A073-490B-8CCA-C7EC969EC908}" destId="{DD43DDAC-7938-43B1-8C1B-BB73FB47BF1D}" srcOrd="1" destOrd="0" presId="urn:microsoft.com/office/officeart/2005/8/layout/orgChart1"/>
    <dgm:cxn modelId="{67447B5D-F2EF-4C95-926D-E6687A4EC80E}" type="presParOf" srcId="{9AB083C4-A073-490B-8CCA-C7EC969EC908}" destId="{3E48F001-94AE-4606-9D63-F7167FD02D63}" srcOrd="2" destOrd="0" presId="urn:microsoft.com/office/officeart/2005/8/layout/orgChart1"/>
    <dgm:cxn modelId="{FAD18E92-A7DF-4588-AA8E-AB5E2CA39FB9}" type="presParOf" srcId="{F6FBD3B9-5385-443D-B68E-288059A6D8E7}" destId="{A7DA3A77-7671-4D1A-80CA-82FA52D85411}" srcOrd="2" destOrd="0" presId="urn:microsoft.com/office/officeart/2005/8/layout/orgChart1"/>
    <dgm:cxn modelId="{27B7FE54-18D3-4A51-A8A3-D0CA39004AEB}" type="presParOf" srcId="{CA776CB4-57CB-43F1-A8CE-5D8D1A715236}" destId="{F9B650D3-6235-43BD-8F86-4226CC8DCE69}" srcOrd="4" destOrd="0" presId="urn:microsoft.com/office/officeart/2005/8/layout/orgChart1"/>
    <dgm:cxn modelId="{DAB69D8F-4710-4976-BA77-4ABDC7943CA8}" type="presParOf" srcId="{CA776CB4-57CB-43F1-A8CE-5D8D1A715236}" destId="{6084FAE8-23CD-420C-8F69-B78E32389650}" srcOrd="5" destOrd="0" presId="urn:microsoft.com/office/officeart/2005/8/layout/orgChart1"/>
    <dgm:cxn modelId="{D3BF7901-065F-4B62-B52E-B77CDD41D906}" type="presParOf" srcId="{6084FAE8-23CD-420C-8F69-B78E32389650}" destId="{21AA35D7-495D-4261-BF7A-6D6189439086}" srcOrd="0" destOrd="0" presId="urn:microsoft.com/office/officeart/2005/8/layout/orgChart1"/>
    <dgm:cxn modelId="{18050F68-9933-4764-9703-6C861F8F5C83}" type="presParOf" srcId="{21AA35D7-495D-4261-BF7A-6D6189439086}" destId="{4B82FD98-0F7C-4BF4-A4A7-BBCD83C84A8A}" srcOrd="0" destOrd="0" presId="urn:microsoft.com/office/officeart/2005/8/layout/orgChart1"/>
    <dgm:cxn modelId="{62CC47C5-528A-499C-9240-895D38841B18}" type="presParOf" srcId="{21AA35D7-495D-4261-BF7A-6D6189439086}" destId="{93676027-8E53-4DC9-82DA-1125B0317888}" srcOrd="1" destOrd="0" presId="urn:microsoft.com/office/officeart/2005/8/layout/orgChart1"/>
    <dgm:cxn modelId="{11B61185-1375-4D0F-BF09-B22A3B0D222C}" type="presParOf" srcId="{6084FAE8-23CD-420C-8F69-B78E32389650}" destId="{ED875E92-45E7-4FA7-A7AB-7811A6237D23}" srcOrd="1" destOrd="0" presId="urn:microsoft.com/office/officeart/2005/8/layout/orgChart1"/>
    <dgm:cxn modelId="{C7CED844-97DC-4DAC-A518-C05531CE01E0}" type="presParOf" srcId="{ED875E92-45E7-4FA7-A7AB-7811A6237D23}" destId="{3BA4CD32-7FC5-4901-B23C-94917031CA47}" srcOrd="0" destOrd="0" presId="urn:microsoft.com/office/officeart/2005/8/layout/orgChart1"/>
    <dgm:cxn modelId="{4DD8669B-BE15-4E97-BC30-9EA4B2D88908}" type="presParOf" srcId="{ED875E92-45E7-4FA7-A7AB-7811A6237D23}" destId="{835D3EC1-7ACC-4B17-8B28-824266589EFE}" srcOrd="1" destOrd="0" presId="urn:microsoft.com/office/officeart/2005/8/layout/orgChart1"/>
    <dgm:cxn modelId="{A28E1CE3-8077-4A5C-B97A-0CECB71E9063}" type="presParOf" srcId="{835D3EC1-7ACC-4B17-8B28-824266589EFE}" destId="{435921C2-A0FA-408F-AD1F-857C835BF401}" srcOrd="0" destOrd="0" presId="urn:microsoft.com/office/officeart/2005/8/layout/orgChart1"/>
    <dgm:cxn modelId="{8066FBE5-94F2-49CD-8370-424C42DE0AA4}" type="presParOf" srcId="{435921C2-A0FA-408F-AD1F-857C835BF401}" destId="{A791ED9C-8A13-4D0A-9046-F6A744FBCB94}" srcOrd="0" destOrd="0" presId="urn:microsoft.com/office/officeart/2005/8/layout/orgChart1"/>
    <dgm:cxn modelId="{79B57C71-A92B-4406-A861-13160693B081}" type="presParOf" srcId="{435921C2-A0FA-408F-AD1F-857C835BF401}" destId="{73065B6A-7C19-4121-9CE3-FE0563AA7206}" srcOrd="1" destOrd="0" presId="urn:microsoft.com/office/officeart/2005/8/layout/orgChart1"/>
    <dgm:cxn modelId="{362F0316-28E5-4AB9-9BA1-8AD479DDC3D2}" type="presParOf" srcId="{835D3EC1-7ACC-4B17-8B28-824266589EFE}" destId="{E07B8F67-3672-4C1D-AC32-40B6D3EAE92C}" srcOrd="1" destOrd="0" presId="urn:microsoft.com/office/officeart/2005/8/layout/orgChart1"/>
    <dgm:cxn modelId="{A9ECC678-7215-42D3-969A-0843D468785E}" type="presParOf" srcId="{835D3EC1-7ACC-4B17-8B28-824266589EFE}" destId="{8C124168-C43E-4BA5-88DA-498DCF6D4D8C}" srcOrd="2" destOrd="0" presId="urn:microsoft.com/office/officeart/2005/8/layout/orgChart1"/>
    <dgm:cxn modelId="{004F6E2E-B84D-4227-B506-861CA4EAAECA}" type="presParOf" srcId="{6084FAE8-23CD-420C-8F69-B78E32389650}" destId="{8B00D6A8-3949-42AC-BF2B-7414CEAE4F9A}" srcOrd="2" destOrd="0" presId="urn:microsoft.com/office/officeart/2005/8/layout/orgChart1"/>
    <dgm:cxn modelId="{11CAA95E-61F3-40F9-87CC-F84A03FC1AE9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rgbClr val="FF0000"/>
        </a:solidFill>
      </dgm:spPr>
      <dgm:t>
        <a:bodyPr/>
        <a:lstStyle/>
        <a:p>
          <a:pPr algn="ctr"/>
          <a:r>
            <a:rPr lang="en-US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CB0F145C-BDCB-4AB8-8FEC-43F4154B7B77}" type="presOf" srcId="{C61A3BBF-D495-4C6F-9F1F-6A727B734CE0}" destId="{B4C172DA-B5FE-42A6-BF1C-0468CE779DA4}" srcOrd="0" destOrd="0" presId="urn:microsoft.com/office/officeart/2005/8/layout/orgChart1"/>
    <dgm:cxn modelId="{E8196DBF-7B30-45BB-93A5-9843F2F00EED}" type="presOf" srcId="{7671462E-709A-46F5-B040-CE6136A37E09}" destId="{F1125A84-662F-4A51-8B73-93E85A52CF06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5C345667-9522-4CA8-8DBA-95DE45E42256}" type="presOf" srcId="{91575FF3-8971-48E1-A9B7-FA731D91E644}" destId="{F9B650D3-6235-43BD-8F86-4226CC8DCE69}" srcOrd="0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C88E38B8-2B98-4A37-B7A0-CA5FEA1CCB18}" type="presOf" srcId="{5FB16654-8470-45AD-8035-C4DC324AFD04}" destId="{99BE590B-1EF2-4A8E-B834-427D83D2F3CC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8B12DF59-2CAF-47A4-8B00-2A5511544988}" type="presOf" srcId="{B1C82752-44F8-41C0-845C-0A2F366BA927}" destId="{3BA4CD32-7FC5-4901-B23C-94917031CA47}" srcOrd="0" destOrd="0" presId="urn:microsoft.com/office/officeart/2005/8/layout/orgChart1"/>
    <dgm:cxn modelId="{CCBB3F20-B849-4AB5-A409-D4C9AB8FE4F9}" type="presOf" srcId="{70D2C5F3-E862-4DF3-A9BA-B0181FA1DA62}" destId="{F9AE04A8-EAC2-4645-ADBC-A8FB11AD6C16}" srcOrd="0" destOrd="0" presId="urn:microsoft.com/office/officeart/2005/8/layout/orgChart1"/>
    <dgm:cxn modelId="{EF764FD7-2A29-444C-96F4-031C95340B9D}" type="presOf" srcId="{10517748-B9A4-460D-B0BE-1648FC327C95}" destId="{EBD6AA44-ABEF-44FC-9FCF-4A9AFDC7C8FB}" srcOrd="1" destOrd="0" presId="urn:microsoft.com/office/officeart/2005/8/layout/orgChart1"/>
    <dgm:cxn modelId="{B8434264-23F2-412F-B2C8-8EA0D8F60EDB}" type="presOf" srcId="{896587CC-3C32-4137-8C72-5C1CC8C0FB86}" destId="{85D2D751-0C6B-43B5-8CC1-7AD54705718A}" srcOrd="0" destOrd="0" presId="urn:microsoft.com/office/officeart/2005/8/layout/orgChart1"/>
    <dgm:cxn modelId="{8E3E99FB-7A9E-41E6-BDFC-BF01CD1337A7}" type="presOf" srcId="{AAEC7E3E-984B-4CDF-A81F-46B5189C9D38}" destId="{11763621-2F91-413E-BBC4-21166C38D2FD}" srcOrd="0" destOrd="0" presId="urn:microsoft.com/office/officeart/2005/8/layout/orgChart1"/>
    <dgm:cxn modelId="{74BBC1CC-933A-4EEE-B148-75285D921D2F}" type="presOf" srcId="{7671462E-709A-46F5-B040-CE6136A37E09}" destId="{60103011-9C78-497C-B78F-65745CD498ED}" srcOrd="1" destOrd="0" presId="urn:microsoft.com/office/officeart/2005/8/layout/orgChart1"/>
    <dgm:cxn modelId="{36D39DC8-0BEE-4354-A05E-5B910A847839}" type="presOf" srcId="{5EB67D46-C4E2-45E9-BA94-79F871A97B32}" destId="{A791ED9C-8A13-4D0A-9046-F6A744FBCB94}" srcOrd="0" destOrd="0" presId="urn:microsoft.com/office/officeart/2005/8/layout/orgChart1"/>
    <dgm:cxn modelId="{F016D6E6-87A7-4018-A208-E18A71D00292}" type="presOf" srcId="{2AE0F341-4155-4CA1-894D-7457CE8C27C7}" destId="{7F8DA4C0-434F-49FD-9C44-FDD16A024923}" srcOrd="1" destOrd="0" presId="urn:microsoft.com/office/officeart/2005/8/layout/orgChart1"/>
    <dgm:cxn modelId="{3CABD1D6-4DE9-4080-85B5-446F12810B46}" type="presOf" srcId="{0CB139DD-197A-4460-908E-60DC8BD287A9}" destId="{F8BD8C11-6E66-43FD-8F59-E6AA5270DA46}" srcOrd="0" destOrd="0" presId="urn:microsoft.com/office/officeart/2005/8/layout/orgChart1"/>
    <dgm:cxn modelId="{4B937E5B-26E7-4798-93DF-00B7072DD6EE}" type="presOf" srcId="{5FB16654-8470-45AD-8035-C4DC324AFD04}" destId="{061C9D90-C631-4D54-8454-39A2BD3EF84D}" srcOrd="1" destOrd="0" presId="urn:microsoft.com/office/officeart/2005/8/layout/orgChart1"/>
    <dgm:cxn modelId="{1612344C-2FAC-4B4C-8057-7C63A049BD04}" type="presOf" srcId="{36F37C45-E2FA-4745-BC51-C6BD7E2BE569}" destId="{7A2253CC-F4AE-427E-8204-8A0BED83541C}" srcOrd="0" destOrd="0" presId="urn:microsoft.com/office/officeart/2005/8/layout/orgChart1"/>
    <dgm:cxn modelId="{54E58F23-9F38-44B2-8053-420FAD880142}" type="presOf" srcId="{D657F683-06B5-46EE-9CA3-29CCC7A174C3}" destId="{545162E5-3009-490A-A146-2DD3AF7CF1AD}" srcOrd="0" destOrd="0" presId="urn:microsoft.com/office/officeart/2005/8/layout/orgChart1"/>
    <dgm:cxn modelId="{0360D0DD-EBF5-4E2B-95AD-BFCE12F30486}" type="presOf" srcId="{32B7BA65-37D1-42F3-90EE-5CF1CAA989A4}" destId="{4B82FD98-0F7C-4BF4-A4A7-BBCD83C84A8A}" srcOrd="0" destOrd="0" presId="urn:microsoft.com/office/officeart/2005/8/layout/orgChart1"/>
    <dgm:cxn modelId="{1660C3A6-3FE0-47D0-922C-29B29DE50D42}" type="presOf" srcId="{06462346-F424-4CB5-9215-B5BFD134BDCF}" destId="{F12AC6BA-6A5F-48C1-BD9B-8CC0CB721945}" srcOrd="0" destOrd="0" presId="urn:microsoft.com/office/officeart/2005/8/layout/orgChart1"/>
    <dgm:cxn modelId="{576A270E-9C2A-403C-97A6-4C8ECA33C77A}" type="presOf" srcId="{5EB67D46-C4E2-45E9-BA94-79F871A97B32}" destId="{73065B6A-7C19-4121-9CE3-FE0563AA7206}" srcOrd="1" destOrd="0" presId="urn:microsoft.com/office/officeart/2005/8/layout/orgChart1"/>
    <dgm:cxn modelId="{ACC456A2-A56A-4CBB-A7BA-14C97199B07E}" type="presOf" srcId="{6CBE6988-E17E-4392-9082-64B5C8B96FEC}" destId="{32BE5D87-8594-4B21-ABB1-EA66D3F05659}" srcOrd="0" destOrd="0" presId="urn:microsoft.com/office/officeart/2005/8/layout/orgChart1"/>
    <dgm:cxn modelId="{A4525B23-F78A-45A4-B296-FF4C5C9119A1}" type="presOf" srcId="{10517748-B9A4-460D-B0BE-1648FC327C95}" destId="{DE079527-6585-4983-9F89-0D2AA6A911D9}" srcOrd="0" destOrd="0" presId="urn:microsoft.com/office/officeart/2005/8/layout/orgChart1"/>
    <dgm:cxn modelId="{BBB34C3C-04B3-48D9-8C37-E470C09E2435}" type="presOf" srcId="{06462346-F424-4CB5-9215-B5BFD134BDCF}" destId="{0D16FAAD-236B-4D9B-B066-340DF6E9C11B}" srcOrd="1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CF67635B-96BF-4298-93F1-799372DF7788}" type="presOf" srcId="{AAEC7E3E-984B-4CDF-A81F-46B5189C9D38}" destId="{74F07BFE-B769-4758-A104-E51FA7C021A1}" srcOrd="1" destOrd="0" presId="urn:microsoft.com/office/officeart/2005/8/layout/orgChart1"/>
    <dgm:cxn modelId="{6E5031EE-1974-40ED-81AD-A56DEAF4C5D7}" type="presOf" srcId="{32B7BA65-37D1-42F3-90EE-5CF1CAA989A4}" destId="{93676027-8E53-4DC9-82DA-1125B0317888}" srcOrd="1" destOrd="0" presId="urn:microsoft.com/office/officeart/2005/8/layout/orgChart1"/>
    <dgm:cxn modelId="{CD761965-06B6-41D2-823F-9B20D26BE7E3}" type="presOf" srcId="{E3BD15C5-3D34-4051-9FB2-D4A2D34E1CA1}" destId="{3018D1D2-A495-4703-9754-509E889046A5}" srcOrd="0" destOrd="0" presId="urn:microsoft.com/office/officeart/2005/8/layout/orgChart1"/>
    <dgm:cxn modelId="{72DC0583-8A0F-40C0-87AA-3C932595C6E0}" type="presOf" srcId="{0CB139DD-197A-4460-908E-60DC8BD287A9}" destId="{2FE98F84-1F38-4AC8-B678-4D68B0B5FD61}" srcOrd="1" destOrd="0" presId="urn:microsoft.com/office/officeart/2005/8/layout/orgChart1"/>
    <dgm:cxn modelId="{D4E9D998-1DE7-4BB9-957B-DC505380DF91}" type="presOf" srcId="{2AE0F341-4155-4CA1-894D-7457CE8C27C7}" destId="{230249BD-6464-4A7E-B800-C464BB4101C1}" srcOrd="0" destOrd="0" presId="urn:microsoft.com/office/officeart/2005/8/layout/orgChart1"/>
    <dgm:cxn modelId="{C676A190-5034-46C9-8D04-0C9889672068}" type="presOf" srcId="{A8A924B1-7103-465D-9D11-28B810A55246}" destId="{B87821DF-7158-4464-8A49-7445D182B3A0}" srcOrd="0" destOrd="0" presId="urn:microsoft.com/office/officeart/2005/8/layout/orgChart1"/>
    <dgm:cxn modelId="{1F110DDE-0FF3-4B8C-ABDA-071012282FF7}" type="presOf" srcId="{70D2C5F3-E862-4DF3-A9BA-B0181FA1DA62}" destId="{4770DE85-F79D-457B-B587-1660FF8B3DE9}" srcOrd="1" destOrd="0" presId="urn:microsoft.com/office/officeart/2005/8/layout/orgChart1"/>
    <dgm:cxn modelId="{8849F40F-91F1-4AE9-A043-493D8C8F442A}" type="presOf" srcId="{828C5119-E119-4B4D-B3F6-45F422367792}" destId="{071078F8-9E82-4620-B8CF-57E423E0FA28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0663E61A-50E1-4043-B034-050ABC7ECC17}" type="presParOf" srcId="{3018D1D2-A495-4703-9754-509E889046A5}" destId="{939A9EDE-BB29-45F9-9742-4424859A34A1}" srcOrd="0" destOrd="0" presId="urn:microsoft.com/office/officeart/2005/8/layout/orgChart1"/>
    <dgm:cxn modelId="{2C93C863-3B18-4D3E-AF1E-08DF4FB8A10B}" type="presParOf" srcId="{939A9EDE-BB29-45F9-9742-4424859A34A1}" destId="{18C0FE19-41AB-4671-8CC7-29C4F43DBF4E}" srcOrd="0" destOrd="0" presId="urn:microsoft.com/office/officeart/2005/8/layout/orgChart1"/>
    <dgm:cxn modelId="{6A641BC7-C944-47A6-BB65-60F74C1EFCA0}" type="presParOf" srcId="{18C0FE19-41AB-4671-8CC7-29C4F43DBF4E}" destId="{99BE590B-1EF2-4A8E-B834-427D83D2F3CC}" srcOrd="0" destOrd="0" presId="urn:microsoft.com/office/officeart/2005/8/layout/orgChart1"/>
    <dgm:cxn modelId="{0C73F412-D93D-4F94-A0BD-D4A5CCCCD303}" type="presParOf" srcId="{18C0FE19-41AB-4671-8CC7-29C4F43DBF4E}" destId="{061C9D90-C631-4D54-8454-39A2BD3EF84D}" srcOrd="1" destOrd="0" presId="urn:microsoft.com/office/officeart/2005/8/layout/orgChart1"/>
    <dgm:cxn modelId="{84BEEB08-D7CE-4AB4-951F-EC3B7149927C}" type="presParOf" srcId="{939A9EDE-BB29-45F9-9742-4424859A34A1}" destId="{CA776CB4-57CB-43F1-A8CE-5D8D1A715236}" srcOrd="1" destOrd="0" presId="urn:microsoft.com/office/officeart/2005/8/layout/orgChart1"/>
    <dgm:cxn modelId="{57E88009-A56D-44DE-9456-367219AB00DE}" type="presParOf" srcId="{CA776CB4-57CB-43F1-A8CE-5D8D1A715236}" destId="{B4C172DA-B5FE-42A6-BF1C-0468CE779DA4}" srcOrd="0" destOrd="0" presId="urn:microsoft.com/office/officeart/2005/8/layout/orgChart1"/>
    <dgm:cxn modelId="{BADAF834-AA45-46A1-AC48-A665EB80C863}" type="presParOf" srcId="{CA776CB4-57CB-43F1-A8CE-5D8D1A715236}" destId="{51B6BFD9-3DBF-4265-93CB-168BA01E1C47}" srcOrd="1" destOrd="0" presId="urn:microsoft.com/office/officeart/2005/8/layout/orgChart1"/>
    <dgm:cxn modelId="{D630ED39-B02F-4832-97D5-420B69B2E987}" type="presParOf" srcId="{51B6BFD9-3DBF-4265-93CB-168BA01E1C47}" destId="{9A0DF6A6-9167-4E46-B279-964CB957EF2F}" srcOrd="0" destOrd="0" presId="urn:microsoft.com/office/officeart/2005/8/layout/orgChart1"/>
    <dgm:cxn modelId="{498D43BF-3692-49FE-9C76-923BAB09191B}" type="presParOf" srcId="{9A0DF6A6-9167-4E46-B279-964CB957EF2F}" destId="{DE079527-6585-4983-9F89-0D2AA6A911D9}" srcOrd="0" destOrd="0" presId="urn:microsoft.com/office/officeart/2005/8/layout/orgChart1"/>
    <dgm:cxn modelId="{9ACB4AD2-0E0F-4E13-BC1B-C4DAD8F86E33}" type="presParOf" srcId="{9A0DF6A6-9167-4E46-B279-964CB957EF2F}" destId="{EBD6AA44-ABEF-44FC-9FCF-4A9AFDC7C8FB}" srcOrd="1" destOrd="0" presId="urn:microsoft.com/office/officeart/2005/8/layout/orgChart1"/>
    <dgm:cxn modelId="{6864E94F-E515-43D3-A169-49B214F1CE3E}" type="presParOf" srcId="{51B6BFD9-3DBF-4265-93CB-168BA01E1C47}" destId="{8698AF44-4EEC-4B68-AC0E-D1EF2DCDCDE9}" srcOrd="1" destOrd="0" presId="urn:microsoft.com/office/officeart/2005/8/layout/orgChart1"/>
    <dgm:cxn modelId="{86957889-1FA2-4199-BB21-47456C08EF5F}" type="presParOf" srcId="{8698AF44-4EEC-4B68-AC0E-D1EF2DCDCDE9}" destId="{32BE5D87-8594-4B21-ABB1-EA66D3F05659}" srcOrd="0" destOrd="0" presId="urn:microsoft.com/office/officeart/2005/8/layout/orgChart1"/>
    <dgm:cxn modelId="{5F192BB3-97B1-49B3-BA26-50CE0F0C18F8}" type="presParOf" srcId="{8698AF44-4EEC-4B68-AC0E-D1EF2DCDCDE9}" destId="{A36922E1-8B91-41A8-852D-20E35E523E78}" srcOrd="1" destOrd="0" presId="urn:microsoft.com/office/officeart/2005/8/layout/orgChart1"/>
    <dgm:cxn modelId="{14C3D06D-B1E7-429F-9EE2-767B82CBEC59}" type="presParOf" srcId="{A36922E1-8B91-41A8-852D-20E35E523E78}" destId="{1A35AE33-0711-4EDF-863C-670E232983F8}" srcOrd="0" destOrd="0" presId="urn:microsoft.com/office/officeart/2005/8/layout/orgChart1"/>
    <dgm:cxn modelId="{FFC38786-590A-472E-910E-32E22990D820}" type="presParOf" srcId="{1A35AE33-0711-4EDF-863C-670E232983F8}" destId="{230249BD-6464-4A7E-B800-C464BB4101C1}" srcOrd="0" destOrd="0" presId="urn:microsoft.com/office/officeart/2005/8/layout/orgChart1"/>
    <dgm:cxn modelId="{41ADF630-2E3F-41D5-8B66-9EE021198406}" type="presParOf" srcId="{1A35AE33-0711-4EDF-863C-670E232983F8}" destId="{7F8DA4C0-434F-49FD-9C44-FDD16A024923}" srcOrd="1" destOrd="0" presId="urn:microsoft.com/office/officeart/2005/8/layout/orgChart1"/>
    <dgm:cxn modelId="{0EA8E276-00C3-4EB7-B87F-ACA9D79EE65A}" type="presParOf" srcId="{A36922E1-8B91-41A8-852D-20E35E523E78}" destId="{C3375FB5-C7BA-43B9-B7F7-81EA0E0DB827}" srcOrd="1" destOrd="0" presId="urn:microsoft.com/office/officeart/2005/8/layout/orgChart1"/>
    <dgm:cxn modelId="{AE817A92-BE2D-449E-BE57-376590412EE0}" type="presParOf" srcId="{A36922E1-8B91-41A8-852D-20E35E523E78}" destId="{B4DD179C-3079-43C7-B045-FB038956C43F}" srcOrd="2" destOrd="0" presId="urn:microsoft.com/office/officeart/2005/8/layout/orgChart1"/>
    <dgm:cxn modelId="{FDC60592-F590-4618-9800-382CFD1D4E0D}" type="presParOf" srcId="{8698AF44-4EEC-4B68-AC0E-D1EF2DCDCDE9}" destId="{85D2D751-0C6B-43B5-8CC1-7AD54705718A}" srcOrd="2" destOrd="0" presId="urn:microsoft.com/office/officeart/2005/8/layout/orgChart1"/>
    <dgm:cxn modelId="{E9B23FA4-AC3A-4423-8A8F-41725B9809E2}" type="presParOf" srcId="{8698AF44-4EEC-4B68-AC0E-D1EF2DCDCDE9}" destId="{ADB6EC19-2694-4498-A6D4-94F4EF278510}" srcOrd="3" destOrd="0" presId="urn:microsoft.com/office/officeart/2005/8/layout/orgChart1"/>
    <dgm:cxn modelId="{9A2882EF-DBEF-4E80-94A5-A0B82A2740AC}" type="presParOf" srcId="{ADB6EC19-2694-4498-A6D4-94F4EF278510}" destId="{BF618203-35D5-4056-85B8-CB7A261BC72C}" srcOrd="0" destOrd="0" presId="urn:microsoft.com/office/officeart/2005/8/layout/orgChart1"/>
    <dgm:cxn modelId="{9998E02C-F39D-4200-8C0A-ABC5F2E8C408}" type="presParOf" srcId="{BF618203-35D5-4056-85B8-CB7A261BC72C}" destId="{11763621-2F91-413E-BBC4-21166C38D2FD}" srcOrd="0" destOrd="0" presId="urn:microsoft.com/office/officeart/2005/8/layout/orgChart1"/>
    <dgm:cxn modelId="{E64E2035-D260-4980-9C50-7DCFB62CFF38}" type="presParOf" srcId="{BF618203-35D5-4056-85B8-CB7A261BC72C}" destId="{74F07BFE-B769-4758-A104-E51FA7C021A1}" srcOrd="1" destOrd="0" presId="urn:microsoft.com/office/officeart/2005/8/layout/orgChart1"/>
    <dgm:cxn modelId="{00F15318-2487-4E6A-90F4-A666D73B4F2D}" type="presParOf" srcId="{ADB6EC19-2694-4498-A6D4-94F4EF278510}" destId="{73F52E78-4489-41C2-AE29-059089504E6F}" srcOrd="1" destOrd="0" presId="urn:microsoft.com/office/officeart/2005/8/layout/orgChart1"/>
    <dgm:cxn modelId="{30A0CDDE-8726-4077-A67F-2738A1CCA674}" type="presParOf" srcId="{ADB6EC19-2694-4498-A6D4-94F4EF278510}" destId="{63BE957D-CCA6-4A4E-97FB-B61D33DF5D83}" srcOrd="2" destOrd="0" presId="urn:microsoft.com/office/officeart/2005/8/layout/orgChart1"/>
    <dgm:cxn modelId="{32459026-7A7F-4344-918B-820D2F0E845B}" type="presParOf" srcId="{51B6BFD9-3DBF-4265-93CB-168BA01E1C47}" destId="{7983C0D6-E366-46BA-ABA0-539BCE49047D}" srcOrd="2" destOrd="0" presId="urn:microsoft.com/office/officeart/2005/8/layout/orgChart1"/>
    <dgm:cxn modelId="{6500020D-1B75-494C-8B2C-5CB004E63672}" type="presParOf" srcId="{CA776CB4-57CB-43F1-A8CE-5D8D1A715236}" destId="{B87821DF-7158-4464-8A49-7445D182B3A0}" srcOrd="2" destOrd="0" presId="urn:microsoft.com/office/officeart/2005/8/layout/orgChart1"/>
    <dgm:cxn modelId="{ECD6AC10-6DEF-4F05-B74F-5E912AACEDF5}" type="presParOf" srcId="{CA776CB4-57CB-43F1-A8CE-5D8D1A715236}" destId="{F6FBD3B9-5385-443D-B68E-288059A6D8E7}" srcOrd="3" destOrd="0" presId="urn:microsoft.com/office/officeart/2005/8/layout/orgChart1"/>
    <dgm:cxn modelId="{987EDE40-25E2-46F7-A568-53D1EB5599C7}" type="presParOf" srcId="{F6FBD3B9-5385-443D-B68E-288059A6D8E7}" destId="{4327D4EF-EAD9-4C77-89BA-B972ED1CDB0D}" srcOrd="0" destOrd="0" presId="urn:microsoft.com/office/officeart/2005/8/layout/orgChart1"/>
    <dgm:cxn modelId="{B18C01CA-0105-4FEF-9E0B-CD1DB1E81E5F}" type="presParOf" srcId="{4327D4EF-EAD9-4C77-89BA-B972ED1CDB0D}" destId="{F12AC6BA-6A5F-48C1-BD9B-8CC0CB721945}" srcOrd="0" destOrd="0" presId="urn:microsoft.com/office/officeart/2005/8/layout/orgChart1"/>
    <dgm:cxn modelId="{BC71F56E-CBCA-48EF-AEBA-638E1779A99F}" type="presParOf" srcId="{4327D4EF-EAD9-4C77-89BA-B972ED1CDB0D}" destId="{0D16FAAD-236B-4D9B-B066-340DF6E9C11B}" srcOrd="1" destOrd="0" presId="urn:microsoft.com/office/officeart/2005/8/layout/orgChart1"/>
    <dgm:cxn modelId="{8867CA25-E74F-49E4-AC3A-E405EC7C49CE}" type="presParOf" srcId="{F6FBD3B9-5385-443D-B68E-288059A6D8E7}" destId="{87536CB0-4AFC-4723-BC17-8F7E79E8172F}" srcOrd="1" destOrd="0" presId="urn:microsoft.com/office/officeart/2005/8/layout/orgChart1"/>
    <dgm:cxn modelId="{F38B04AE-B5EE-40CC-87D7-B15431344B67}" type="presParOf" srcId="{87536CB0-4AFC-4723-BC17-8F7E79E8172F}" destId="{071078F8-9E82-4620-B8CF-57E423E0FA28}" srcOrd="0" destOrd="0" presId="urn:microsoft.com/office/officeart/2005/8/layout/orgChart1"/>
    <dgm:cxn modelId="{9D96FB20-D92B-4FB4-B389-D0A895334B9B}" type="presParOf" srcId="{87536CB0-4AFC-4723-BC17-8F7E79E8172F}" destId="{290FEBBA-D1C0-4942-9435-E2AAD6419B8F}" srcOrd="1" destOrd="0" presId="urn:microsoft.com/office/officeart/2005/8/layout/orgChart1"/>
    <dgm:cxn modelId="{D31AD289-1341-4904-95F6-CBDCC831336F}" type="presParOf" srcId="{290FEBBA-D1C0-4942-9435-E2AAD6419B8F}" destId="{BE960A59-6548-42FD-92E0-240DBD12E6C1}" srcOrd="0" destOrd="0" presId="urn:microsoft.com/office/officeart/2005/8/layout/orgChart1"/>
    <dgm:cxn modelId="{EAEE0055-0AA3-4BFB-A7AA-09ED95074E39}" type="presParOf" srcId="{BE960A59-6548-42FD-92E0-240DBD12E6C1}" destId="{F9AE04A8-EAC2-4645-ADBC-A8FB11AD6C16}" srcOrd="0" destOrd="0" presId="urn:microsoft.com/office/officeart/2005/8/layout/orgChart1"/>
    <dgm:cxn modelId="{126391EE-24BC-401F-A4E2-3210088F76D2}" type="presParOf" srcId="{BE960A59-6548-42FD-92E0-240DBD12E6C1}" destId="{4770DE85-F79D-457B-B587-1660FF8B3DE9}" srcOrd="1" destOrd="0" presId="urn:microsoft.com/office/officeart/2005/8/layout/orgChart1"/>
    <dgm:cxn modelId="{CEF57A0F-DF52-4593-BD53-EF12DB790350}" type="presParOf" srcId="{290FEBBA-D1C0-4942-9435-E2AAD6419B8F}" destId="{E3AB2B39-45F2-4947-BDF7-865E57664DD5}" srcOrd="1" destOrd="0" presId="urn:microsoft.com/office/officeart/2005/8/layout/orgChart1"/>
    <dgm:cxn modelId="{45A06B58-94B1-411F-A371-DA2270898993}" type="presParOf" srcId="{290FEBBA-D1C0-4942-9435-E2AAD6419B8F}" destId="{9E939892-C675-4BD6-B3DE-51D652A1D41C}" srcOrd="2" destOrd="0" presId="urn:microsoft.com/office/officeart/2005/8/layout/orgChart1"/>
    <dgm:cxn modelId="{896615C6-6E81-4709-88EC-9FB5B0C811B9}" type="presParOf" srcId="{87536CB0-4AFC-4723-BC17-8F7E79E8172F}" destId="{7A2253CC-F4AE-427E-8204-8A0BED83541C}" srcOrd="2" destOrd="0" presId="urn:microsoft.com/office/officeart/2005/8/layout/orgChart1"/>
    <dgm:cxn modelId="{4929B660-49D2-4AC3-92F6-7D08E6BBF1BA}" type="presParOf" srcId="{87536CB0-4AFC-4723-BC17-8F7E79E8172F}" destId="{F7EBA6AD-2F31-426B-BC3E-7EE31D5B5C2D}" srcOrd="3" destOrd="0" presId="urn:microsoft.com/office/officeart/2005/8/layout/orgChart1"/>
    <dgm:cxn modelId="{447D4674-8DA5-4C87-A1B9-DD3B065E2CF9}" type="presParOf" srcId="{F7EBA6AD-2F31-426B-BC3E-7EE31D5B5C2D}" destId="{79FD8287-FB5E-44E0-AD15-CF73AA1D6CA1}" srcOrd="0" destOrd="0" presId="urn:microsoft.com/office/officeart/2005/8/layout/orgChart1"/>
    <dgm:cxn modelId="{AE3F1E87-161C-403B-9137-AF7DB165C31C}" type="presParOf" srcId="{79FD8287-FB5E-44E0-AD15-CF73AA1D6CA1}" destId="{F8BD8C11-6E66-43FD-8F59-E6AA5270DA46}" srcOrd="0" destOrd="0" presId="urn:microsoft.com/office/officeart/2005/8/layout/orgChart1"/>
    <dgm:cxn modelId="{91F8BF8B-A5D4-4320-B0DC-8613E3786E6A}" type="presParOf" srcId="{79FD8287-FB5E-44E0-AD15-CF73AA1D6CA1}" destId="{2FE98F84-1F38-4AC8-B678-4D68B0B5FD61}" srcOrd="1" destOrd="0" presId="urn:microsoft.com/office/officeart/2005/8/layout/orgChart1"/>
    <dgm:cxn modelId="{264D1C03-0A25-461D-80B4-E4C66275D4F2}" type="presParOf" srcId="{F7EBA6AD-2F31-426B-BC3E-7EE31D5B5C2D}" destId="{13B9FA57-3C4F-427A-923B-89B66FA1F523}" srcOrd="1" destOrd="0" presId="urn:microsoft.com/office/officeart/2005/8/layout/orgChart1"/>
    <dgm:cxn modelId="{8190431D-69FA-40D1-8D47-92ED7DF22DB9}" type="presParOf" srcId="{F7EBA6AD-2F31-426B-BC3E-7EE31D5B5C2D}" destId="{D8C27056-D641-4D35-A277-AFFF7C430ABC}" srcOrd="2" destOrd="0" presId="urn:microsoft.com/office/officeart/2005/8/layout/orgChart1"/>
    <dgm:cxn modelId="{CED303D2-042F-4A21-B153-51DD2D42C233}" type="presParOf" srcId="{87536CB0-4AFC-4723-BC17-8F7E79E8172F}" destId="{545162E5-3009-490A-A146-2DD3AF7CF1AD}" srcOrd="4" destOrd="0" presId="urn:microsoft.com/office/officeart/2005/8/layout/orgChart1"/>
    <dgm:cxn modelId="{904DE52A-B6DF-4EA2-9914-69DCB5C4BE3E}" type="presParOf" srcId="{87536CB0-4AFC-4723-BC17-8F7E79E8172F}" destId="{9AB083C4-A073-490B-8CCA-C7EC969EC908}" srcOrd="5" destOrd="0" presId="urn:microsoft.com/office/officeart/2005/8/layout/orgChart1"/>
    <dgm:cxn modelId="{5EFCE2DA-FE79-42E7-942E-26BD18EBE496}" type="presParOf" srcId="{9AB083C4-A073-490B-8CCA-C7EC969EC908}" destId="{17C1A58E-9803-4D2A-83F3-4B50E89ECBBB}" srcOrd="0" destOrd="0" presId="urn:microsoft.com/office/officeart/2005/8/layout/orgChart1"/>
    <dgm:cxn modelId="{A8D5A7E3-BFC0-477A-A555-B129CA11D505}" type="presParOf" srcId="{17C1A58E-9803-4D2A-83F3-4B50E89ECBBB}" destId="{F1125A84-662F-4A51-8B73-93E85A52CF06}" srcOrd="0" destOrd="0" presId="urn:microsoft.com/office/officeart/2005/8/layout/orgChart1"/>
    <dgm:cxn modelId="{EA872245-5F0A-435E-BFE6-C172A226B5C7}" type="presParOf" srcId="{17C1A58E-9803-4D2A-83F3-4B50E89ECBBB}" destId="{60103011-9C78-497C-B78F-65745CD498ED}" srcOrd="1" destOrd="0" presId="urn:microsoft.com/office/officeart/2005/8/layout/orgChart1"/>
    <dgm:cxn modelId="{85F9197C-0CA3-4B66-9014-6586BEA8FCC2}" type="presParOf" srcId="{9AB083C4-A073-490B-8CCA-C7EC969EC908}" destId="{DD43DDAC-7938-43B1-8C1B-BB73FB47BF1D}" srcOrd="1" destOrd="0" presId="urn:microsoft.com/office/officeart/2005/8/layout/orgChart1"/>
    <dgm:cxn modelId="{5A60C404-7037-4D6C-B3C7-673502E736CB}" type="presParOf" srcId="{9AB083C4-A073-490B-8CCA-C7EC969EC908}" destId="{3E48F001-94AE-4606-9D63-F7167FD02D63}" srcOrd="2" destOrd="0" presId="urn:microsoft.com/office/officeart/2005/8/layout/orgChart1"/>
    <dgm:cxn modelId="{E62C01E2-29DD-4F4F-B4E7-FE4E356332E8}" type="presParOf" srcId="{F6FBD3B9-5385-443D-B68E-288059A6D8E7}" destId="{A7DA3A77-7671-4D1A-80CA-82FA52D85411}" srcOrd="2" destOrd="0" presId="urn:microsoft.com/office/officeart/2005/8/layout/orgChart1"/>
    <dgm:cxn modelId="{B869E39C-DE8E-49A4-9A89-E609C4CDFE71}" type="presParOf" srcId="{CA776CB4-57CB-43F1-A8CE-5D8D1A715236}" destId="{F9B650D3-6235-43BD-8F86-4226CC8DCE69}" srcOrd="4" destOrd="0" presId="urn:microsoft.com/office/officeart/2005/8/layout/orgChart1"/>
    <dgm:cxn modelId="{B9273D58-454C-42F9-815D-72432D68C051}" type="presParOf" srcId="{CA776CB4-57CB-43F1-A8CE-5D8D1A715236}" destId="{6084FAE8-23CD-420C-8F69-B78E32389650}" srcOrd="5" destOrd="0" presId="urn:microsoft.com/office/officeart/2005/8/layout/orgChart1"/>
    <dgm:cxn modelId="{0875C352-B021-40C8-BAD3-41DEAD7C5E18}" type="presParOf" srcId="{6084FAE8-23CD-420C-8F69-B78E32389650}" destId="{21AA35D7-495D-4261-BF7A-6D6189439086}" srcOrd="0" destOrd="0" presId="urn:microsoft.com/office/officeart/2005/8/layout/orgChart1"/>
    <dgm:cxn modelId="{9EEA264C-F686-49C7-A8C0-944495421F80}" type="presParOf" srcId="{21AA35D7-495D-4261-BF7A-6D6189439086}" destId="{4B82FD98-0F7C-4BF4-A4A7-BBCD83C84A8A}" srcOrd="0" destOrd="0" presId="urn:microsoft.com/office/officeart/2005/8/layout/orgChart1"/>
    <dgm:cxn modelId="{9A5C97C0-57EC-4975-BE5C-E24CAFAE7281}" type="presParOf" srcId="{21AA35D7-495D-4261-BF7A-6D6189439086}" destId="{93676027-8E53-4DC9-82DA-1125B0317888}" srcOrd="1" destOrd="0" presId="urn:microsoft.com/office/officeart/2005/8/layout/orgChart1"/>
    <dgm:cxn modelId="{2A271845-E56A-48B6-B0F8-4BAA1B01AD03}" type="presParOf" srcId="{6084FAE8-23CD-420C-8F69-B78E32389650}" destId="{ED875E92-45E7-4FA7-A7AB-7811A6237D23}" srcOrd="1" destOrd="0" presId="urn:microsoft.com/office/officeart/2005/8/layout/orgChart1"/>
    <dgm:cxn modelId="{22E48C7E-9AC0-443A-A6CF-A63C44D0A9F2}" type="presParOf" srcId="{ED875E92-45E7-4FA7-A7AB-7811A6237D23}" destId="{3BA4CD32-7FC5-4901-B23C-94917031CA47}" srcOrd="0" destOrd="0" presId="urn:microsoft.com/office/officeart/2005/8/layout/orgChart1"/>
    <dgm:cxn modelId="{B50C92C5-DBB9-47B8-A883-A439EF8722B9}" type="presParOf" srcId="{ED875E92-45E7-4FA7-A7AB-7811A6237D23}" destId="{835D3EC1-7ACC-4B17-8B28-824266589EFE}" srcOrd="1" destOrd="0" presId="urn:microsoft.com/office/officeart/2005/8/layout/orgChart1"/>
    <dgm:cxn modelId="{40398BBB-41B3-4D56-9080-9A7D1E4CAC0D}" type="presParOf" srcId="{835D3EC1-7ACC-4B17-8B28-824266589EFE}" destId="{435921C2-A0FA-408F-AD1F-857C835BF401}" srcOrd="0" destOrd="0" presId="urn:microsoft.com/office/officeart/2005/8/layout/orgChart1"/>
    <dgm:cxn modelId="{600334AD-C5A1-431A-8A71-989E63A93B0B}" type="presParOf" srcId="{435921C2-A0FA-408F-AD1F-857C835BF401}" destId="{A791ED9C-8A13-4D0A-9046-F6A744FBCB94}" srcOrd="0" destOrd="0" presId="urn:microsoft.com/office/officeart/2005/8/layout/orgChart1"/>
    <dgm:cxn modelId="{90D497E0-2F9C-41BB-A508-5E5A0A9FCFA0}" type="presParOf" srcId="{435921C2-A0FA-408F-AD1F-857C835BF401}" destId="{73065B6A-7C19-4121-9CE3-FE0563AA7206}" srcOrd="1" destOrd="0" presId="urn:microsoft.com/office/officeart/2005/8/layout/orgChart1"/>
    <dgm:cxn modelId="{8B6BE6FD-6F78-4C8C-A508-AE3E379B9A7B}" type="presParOf" srcId="{835D3EC1-7ACC-4B17-8B28-824266589EFE}" destId="{E07B8F67-3672-4C1D-AC32-40B6D3EAE92C}" srcOrd="1" destOrd="0" presId="urn:microsoft.com/office/officeart/2005/8/layout/orgChart1"/>
    <dgm:cxn modelId="{AAD4FA05-C1A8-4D55-A688-2854AB80D8A8}" type="presParOf" srcId="{835D3EC1-7ACC-4B17-8B28-824266589EFE}" destId="{8C124168-C43E-4BA5-88DA-498DCF6D4D8C}" srcOrd="2" destOrd="0" presId="urn:microsoft.com/office/officeart/2005/8/layout/orgChart1"/>
    <dgm:cxn modelId="{0DEFB1B7-AD26-4E33-ACF3-F65EB409C08B}" type="presParOf" srcId="{6084FAE8-23CD-420C-8F69-B78E32389650}" destId="{8B00D6A8-3949-42AC-BF2B-7414CEAE4F9A}" srcOrd="2" destOrd="0" presId="urn:microsoft.com/office/officeart/2005/8/layout/orgChart1"/>
    <dgm:cxn modelId="{6DBF77CA-16FF-4371-B6AE-A1EBD7F3349F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89410BB0-45DA-4989-AD20-4E74F27530F6}" type="presOf" srcId="{10517748-B9A4-460D-B0BE-1648FC327C95}" destId="{DE079527-6585-4983-9F89-0D2AA6A911D9}" srcOrd="0" destOrd="0" presId="urn:microsoft.com/office/officeart/2005/8/layout/orgChart1"/>
    <dgm:cxn modelId="{AE0703B6-BFB8-45DC-8F94-2DADB21297C6}" type="presOf" srcId="{0CB139DD-197A-4460-908E-60DC8BD287A9}" destId="{2FE98F84-1F38-4AC8-B678-4D68B0B5FD61}" srcOrd="1" destOrd="0" presId="urn:microsoft.com/office/officeart/2005/8/layout/orgChart1"/>
    <dgm:cxn modelId="{8050FDED-6525-4141-BEDC-8B15E214F69B}" type="presOf" srcId="{AAEC7E3E-984B-4CDF-A81F-46B5189C9D38}" destId="{11763621-2F91-413E-BBC4-21166C38D2FD}" srcOrd="0" destOrd="0" presId="urn:microsoft.com/office/officeart/2005/8/layout/orgChart1"/>
    <dgm:cxn modelId="{2090137E-97FA-4B20-AF6C-45F03872EF55}" type="presOf" srcId="{5FB16654-8470-45AD-8035-C4DC324AFD04}" destId="{99BE590B-1EF2-4A8E-B834-427D83D2F3CC}" srcOrd="0" destOrd="0" presId="urn:microsoft.com/office/officeart/2005/8/layout/orgChart1"/>
    <dgm:cxn modelId="{DEDBDA61-1913-455C-9DE7-AF7E59E596D7}" type="presOf" srcId="{0CB139DD-197A-4460-908E-60DC8BD287A9}" destId="{F8BD8C11-6E66-43FD-8F59-E6AA5270DA46}" srcOrd="0" destOrd="0" presId="urn:microsoft.com/office/officeart/2005/8/layout/orgChart1"/>
    <dgm:cxn modelId="{629958DC-6132-4E0F-B0AD-7A6B20951C0F}" type="presOf" srcId="{70D2C5F3-E862-4DF3-A9BA-B0181FA1DA62}" destId="{F9AE04A8-EAC2-4645-ADBC-A8FB11AD6C16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48F45592-776B-4AA0-917A-A933149A8C74}" type="presOf" srcId="{A8A924B1-7103-465D-9D11-28B810A55246}" destId="{B87821DF-7158-4464-8A49-7445D182B3A0}" srcOrd="0" destOrd="0" presId="urn:microsoft.com/office/officeart/2005/8/layout/orgChart1"/>
    <dgm:cxn modelId="{1F77EB97-38A4-4084-9D31-C64EA4EB10B1}" type="presOf" srcId="{10517748-B9A4-460D-B0BE-1648FC327C95}" destId="{EBD6AA44-ABEF-44FC-9FCF-4A9AFDC7C8FB}" srcOrd="1" destOrd="0" presId="urn:microsoft.com/office/officeart/2005/8/layout/orgChart1"/>
    <dgm:cxn modelId="{D4106C04-403E-46C4-B6A6-BCB49E0E7232}" type="presOf" srcId="{D657F683-06B5-46EE-9CA3-29CCC7A174C3}" destId="{545162E5-3009-490A-A146-2DD3AF7CF1AD}" srcOrd="0" destOrd="0" presId="urn:microsoft.com/office/officeart/2005/8/layout/orgChart1"/>
    <dgm:cxn modelId="{11D67EC4-2AEF-4DB4-8E7F-09985A6D8455}" type="presOf" srcId="{7671462E-709A-46F5-B040-CE6136A37E09}" destId="{60103011-9C78-497C-B78F-65745CD498ED}" srcOrd="1" destOrd="0" presId="urn:microsoft.com/office/officeart/2005/8/layout/orgChart1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A0B08FA3-67EC-4630-9A77-84887DF066FF}" type="presOf" srcId="{828C5119-E119-4B4D-B3F6-45F422367792}" destId="{071078F8-9E82-4620-B8CF-57E423E0FA28}" srcOrd="0" destOrd="0" presId="urn:microsoft.com/office/officeart/2005/8/layout/orgChart1"/>
    <dgm:cxn modelId="{68D9EB5D-FF38-4A0D-BF75-6A6333A9DA79}" type="presOf" srcId="{32B7BA65-37D1-42F3-90EE-5CF1CAA989A4}" destId="{93676027-8E53-4DC9-82DA-1125B0317888}" srcOrd="1" destOrd="0" presId="urn:microsoft.com/office/officeart/2005/8/layout/orgChart1"/>
    <dgm:cxn modelId="{3F070B1F-12E3-486E-B401-E176A41441E6}" type="presOf" srcId="{E3BD15C5-3D34-4051-9FB2-D4A2D34E1CA1}" destId="{3018D1D2-A495-4703-9754-509E889046A5}" srcOrd="0" destOrd="0" presId="urn:microsoft.com/office/officeart/2005/8/layout/orgChart1"/>
    <dgm:cxn modelId="{E8349D95-EA30-44B9-8F8B-6141FBDAB80D}" type="presOf" srcId="{896587CC-3C32-4137-8C72-5C1CC8C0FB86}" destId="{85D2D751-0C6B-43B5-8CC1-7AD54705718A}" srcOrd="0" destOrd="0" presId="urn:microsoft.com/office/officeart/2005/8/layout/orgChart1"/>
    <dgm:cxn modelId="{FB5818C1-C44F-476B-8CB9-8DF17B10BC0F}" type="presOf" srcId="{2AE0F341-4155-4CA1-894D-7457CE8C27C7}" destId="{230249BD-6464-4A7E-B800-C464BB4101C1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AA2BC4A7-1A84-46FD-A5C2-AD5CAE17CE3D}" type="presOf" srcId="{5EB67D46-C4E2-45E9-BA94-79F871A97B32}" destId="{A791ED9C-8A13-4D0A-9046-F6A744FBCB94}" srcOrd="0" destOrd="0" presId="urn:microsoft.com/office/officeart/2005/8/layout/orgChart1"/>
    <dgm:cxn modelId="{5ADA53CB-21A2-4963-B8FF-ABEF8DC7B23A}" type="presOf" srcId="{91575FF3-8971-48E1-A9B7-FA731D91E644}" destId="{F9B650D3-6235-43BD-8F86-4226CC8DCE69}" srcOrd="0" destOrd="0" presId="urn:microsoft.com/office/officeart/2005/8/layout/orgChart1"/>
    <dgm:cxn modelId="{D653B8E7-C60D-45B5-8424-16F2366F084E}" type="presOf" srcId="{36F37C45-E2FA-4745-BC51-C6BD7E2BE569}" destId="{7A2253CC-F4AE-427E-8204-8A0BED83541C}" srcOrd="0" destOrd="0" presId="urn:microsoft.com/office/officeart/2005/8/layout/orgChart1"/>
    <dgm:cxn modelId="{4C7848EA-02A7-4772-A983-D809F01CDB63}" type="presOf" srcId="{AAEC7E3E-984B-4CDF-A81F-46B5189C9D38}" destId="{74F07BFE-B769-4758-A104-E51FA7C021A1}" srcOrd="1" destOrd="0" presId="urn:microsoft.com/office/officeart/2005/8/layout/orgChart1"/>
    <dgm:cxn modelId="{57540F42-2FEC-4E14-BAA4-BF22782E0968}" type="presOf" srcId="{2AE0F341-4155-4CA1-894D-7457CE8C27C7}" destId="{7F8DA4C0-434F-49FD-9C44-FDD16A024923}" srcOrd="1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369AB8A6-3F62-4DF5-A8BB-617310DEAE2B}" type="presOf" srcId="{7671462E-709A-46F5-B040-CE6136A37E09}" destId="{F1125A84-662F-4A51-8B73-93E85A52CF06}" srcOrd="0" destOrd="0" presId="urn:microsoft.com/office/officeart/2005/8/layout/orgChart1"/>
    <dgm:cxn modelId="{6837807F-B318-44EC-B733-1F14C995AD99}" type="presOf" srcId="{B1C82752-44F8-41C0-845C-0A2F366BA927}" destId="{3BA4CD32-7FC5-4901-B23C-94917031CA47}" srcOrd="0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9CF4C705-0840-4405-B0DF-D315F97BFDF4}" type="presOf" srcId="{32B7BA65-37D1-42F3-90EE-5CF1CAA989A4}" destId="{4B82FD98-0F7C-4BF4-A4A7-BBCD83C84A8A}" srcOrd="0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CDD82E58-8F7E-48AE-8D11-0E9B057C6DE8}" type="presOf" srcId="{6CBE6988-E17E-4392-9082-64B5C8B96FEC}" destId="{32BE5D87-8594-4B21-ABB1-EA66D3F05659}" srcOrd="0" destOrd="0" presId="urn:microsoft.com/office/officeart/2005/8/layout/orgChart1"/>
    <dgm:cxn modelId="{3F438D73-187F-435F-B82A-2E415A77933B}" type="presOf" srcId="{5EB67D46-C4E2-45E9-BA94-79F871A97B32}" destId="{73065B6A-7C19-4121-9CE3-FE0563AA7206}" srcOrd="1" destOrd="0" presId="urn:microsoft.com/office/officeart/2005/8/layout/orgChart1"/>
    <dgm:cxn modelId="{1B047C80-554E-402F-904B-F3E07C950EC0}" type="presOf" srcId="{06462346-F424-4CB5-9215-B5BFD134BDCF}" destId="{F12AC6BA-6A5F-48C1-BD9B-8CC0CB721945}" srcOrd="0" destOrd="0" presId="urn:microsoft.com/office/officeart/2005/8/layout/orgChart1"/>
    <dgm:cxn modelId="{633F5F99-272D-48C9-B07C-964B491DAA90}" type="presOf" srcId="{C61A3BBF-D495-4C6F-9F1F-6A727B734CE0}" destId="{B4C172DA-B5FE-42A6-BF1C-0468CE779DA4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85F91B3C-0022-4F7C-97C4-66EA4E4853E3}" type="presOf" srcId="{70D2C5F3-E862-4DF3-A9BA-B0181FA1DA62}" destId="{4770DE85-F79D-457B-B587-1660FF8B3DE9}" srcOrd="1" destOrd="0" presId="urn:microsoft.com/office/officeart/2005/8/layout/orgChart1"/>
    <dgm:cxn modelId="{007293A8-99D6-463B-A865-1CE1543552AB}" type="presOf" srcId="{5FB16654-8470-45AD-8035-C4DC324AFD04}" destId="{061C9D90-C631-4D54-8454-39A2BD3EF84D}" srcOrd="1" destOrd="0" presId="urn:microsoft.com/office/officeart/2005/8/layout/orgChart1"/>
    <dgm:cxn modelId="{BDDDAB49-724C-4ABC-8654-F56165163B9D}" type="presOf" srcId="{06462346-F424-4CB5-9215-B5BFD134BDCF}" destId="{0D16FAAD-236B-4D9B-B066-340DF6E9C11B}" srcOrd="1" destOrd="0" presId="urn:microsoft.com/office/officeart/2005/8/layout/orgChart1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342BDE35-DE84-4C55-81B8-9364876178B2}" type="presParOf" srcId="{3018D1D2-A495-4703-9754-509E889046A5}" destId="{939A9EDE-BB29-45F9-9742-4424859A34A1}" srcOrd="0" destOrd="0" presId="urn:microsoft.com/office/officeart/2005/8/layout/orgChart1"/>
    <dgm:cxn modelId="{7FD1BEEF-DFA9-43A0-B0DC-E4F00DC27AF7}" type="presParOf" srcId="{939A9EDE-BB29-45F9-9742-4424859A34A1}" destId="{18C0FE19-41AB-4671-8CC7-29C4F43DBF4E}" srcOrd="0" destOrd="0" presId="urn:microsoft.com/office/officeart/2005/8/layout/orgChart1"/>
    <dgm:cxn modelId="{80B2AD3F-61FE-4C3D-A961-8B96568A79D5}" type="presParOf" srcId="{18C0FE19-41AB-4671-8CC7-29C4F43DBF4E}" destId="{99BE590B-1EF2-4A8E-B834-427D83D2F3CC}" srcOrd="0" destOrd="0" presId="urn:microsoft.com/office/officeart/2005/8/layout/orgChart1"/>
    <dgm:cxn modelId="{62C307E4-40FC-42C3-89C7-802358AB87B9}" type="presParOf" srcId="{18C0FE19-41AB-4671-8CC7-29C4F43DBF4E}" destId="{061C9D90-C631-4D54-8454-39A2BD3EF84D}" srcOrd="1" destOrd="0" presId="urn:microsoft.com/office/officeart/2005/8/layout/orgChart1"/>
    <dgm:cxn modelId="{35E70A00-3DD4-40DD-869B-BFCA5C887EDB}" type="presParOf" srcId="{939A9EDE-BB29-45F9-9742-4424859A34A1}" destId="{CA776CB4-57CB-43F1-A8CE-5D8D1A715236}" srcOrd="1" destOrd="0" presId="urn:microsoft.com/office/officeart/2005/8/layout/orgChart1"/>
    <dgm:cxn modelId="{D4C1B38B-CE67-4737-ADEA-B97896527B4C}" type="presParOf" srcId="{CA776CB4-57CB-43F1-A8CE-5D8D1A715236}" destId="{B4C172DA-B5FE-42A6-BF1C-0468CE779DA4}" srcOrd="0" destOrd="0" presId="urn:microsoft.com/office/officeart/2005/8/layout/orgChart1"/>
    <dgm:cxn modelId="{1C6BFE00-BF7E-4556-814D-6124AF21FA7C}" type="presParOf" srcId="{CA776CB4-57CB-43F1-A8CE-5D8D1A715236}" destId="{51B6BFD9-3DBF-4265-93CB-168BA01E1C47}" srcOrd="1" destOrd="0" presId="urn:microsoft.com/office/officeart/2005/8/layout/orgChart1"/>
    <dgm:cxn modelId="{066D93A4-6F26-46FD-A845-A993EE57C4DC}" type="presParOf" srcId="{51B6BFD9-3DBF-4265-93CB-168BA01E1C47}" destId="{9A0DF6A6-9167-4E46-B279-964CB957EF2F}" srcOrd="0" destOrd="0" presId="urn:microsoft.com/office/officeart/2005/8/layout/orgChart1"/>
    <dgm:cxn modelId="{CBE6695C-85F8-42DE-BFDC-535EAD674577}" type="presParOf" srcId="{9A0DF6A6-9167-4E46-B279-964CB957EF2F}" destId="{DE079527-6585-4983-9F89-0D2AA6A911D9}" srcOrd="0" destOrd="0" presId="urn:microsoft.com/office/officeart/2005/8/layout/orgChart1"/>
    <dgm:cxn modelId="{9905DF7B-7DA8-49C9-8F0D-1E09C43C40F3}" type="presParOf" srcId="{9A0DF6A6-9167-4E46-B279-964CB957EF2F}" destId="{EBD6AA44-ABEF-44FC-9FCF-4A9AFDC7C8FB}" srcOrd="1" destOrd="0" presId="urn:microsoft.com/office/officeart/2005/8/layout/orgChart1"/>
    <dgm:cxn modelId="{B5EEE7AC-4D4D-4AEC-A9D4-A9E630EC157F}" type="presParOf" srcId="{51B6BFD9-3DBF-4265-93CB-168BA01E1C47}" destId="{8698AF44-4EEC-4B68-AC0E-D1EF2DCDCDE9}" srcOrd="1" destOrd="0" presId="urn:microsoft.com/office/officeart/2005/8/layout/orgChart1"/>
    <dgm:cxn modelId="{FA841CEA-02CF-4311-B0EC-172CDF8872E3}" type="presParOf" srcId="{8698AF44-4EEC-4B68-AC0E-D1EF2DCDCDE9}" destId="{32BE5D87-8594-4B21-ABB1-EA66D3F05659}" srcOrd="0" destOrd="0" presId="urn:microsoft.com/office/officeart/2005/8/layout/orgChart1"/>
    <dgm:cxn modelId="{FECCB8B6-35DD-4B0D-90F5-F6064C845192}" type="presParOf" srcId="{8698AF44-4EEC-4B68-AC0E-D1EF2DCDCDE9}" destId="{A36922E1-8B91-41A8-852D-20E35E523E78}" srcOrd="1" destOrd="0" presId="urn:microsoft.com/office/officeart/2005/8/layout/orgChart1"/>
    <dgm:cxn modelId="{9D8725E5-78C0-4CFE-AB3F-054EB7700A2A}" type="presParOf" srcId="{A36922E1-8B91-41A8-852D-20E35E523E78}" destId="{1A35AE33-0711-4EDF-863C-670E232983F8}" srcOrd="0" destOrd="0" presId="urn:microsoft.com/office/officeart/2005/8/layout/orgChart1"/>
    <dgm:cxn modelId="{B902A433-9B5E-4EDD-85FA-012C91DE9626}" type="presParOf" srcId="{1A35AE33-0711-4EDF-863C-670E232983F8}" destId="{230249BD-6464-4A7E-B800-C464BB4101C1}" srcOrd="0" destOrd="0" presId="urn:microsoft.com/office/officeart/2005/8/layout/orgChart1"/>
    <dgm:cxn modelId="{108E2D05-5BFF-4A14-B5C2-6646DFE863E3}" type="presParOf" srcId="{1A35AE33-0711-4EDF-863C-670E232983F8}" destId="{7F8DA4C0-434F-49FD-9C44-FDD16A024923}" srcOrd="1" destOrd="0" presId="urn:microsoft.com/office/officeart/2005/8/layout/orgChart1"/>
    <dgm:cxn modelId="{4FB91A48-732C-4881-B06E-BFC24BFE544A}" type="presParOf" srcId="{A36922E1-8B91-41A8-852D-20E35E523E78}" destId="{C3375FB5-C7BA-43B9-B7F7-81EA0E0DB827}" srcOrd="1" destOrd="0" presId="urn:microsoft.com/office/officeart/2005/8/layout/orgChart1"/>
    <dgm:cxn modelId="{9592FC26-F61C-4A94-9E4B-4883C378B749}" type="presParOf" srcId="{A36922E1-8B91-41A8-852D-20E35E523E78}" destId="{B4DD179C-3079-43C7-B045-FB038956C43F}" srcOrd="2" destOrd="0" presId="urn:microsoft.com/office/officeart/2005/8/layout/orgChart1"/>
    <dgm:cxn modelId="{B27740CB-AC64-40A9-9D3D-4514FA34394C}" type="presParOf" srcId="{8698AF44-4EEC-4B68-AC0E-D1EF2DCDCDE9}" destId="{85D2D751-0C6B-43B5-8CC1-7AD54705718A}" srcOrd="2" destOrd="0" presId="urn:microsoft.com/office/officeart/2005/8/layout/orgChart1"/>
    <dgm:cxn modelId="{E7A4A42E-5001-4D29-8F8C-13F3FCD9A89F}" type="presParOf" srcId="{8698AF44-4EEC-4B68-AC0E-D1EF2DCDCDE9}" destId="{ADB6EC19-2694-4498-A6D4-94F4EF278510}" srcOrd="3" destOrd="0" presId="urn:microsoft.com/office/officeart/2005/8/layout/orgChart1"/>
    <dgm:cxn modelId="{9147D32C-63E7-44A2-AFCF-F5FF3821E6E6}" type="presParOf" srcId="{ADB6EC19-2694-4498-A6D4-94F4EF278510}" destId="{BF618203-35D5-4056-85B8-CB7A261BC72C}" srcOrd="0" destOrd="0" presId="urn:microsoft.com/office/officeart/2005/8/layout/orgChart1"/>
    <dgm:cxn modelId="{457282CC-3799-404B-B7DE-FB8F9652D98E}" type="presParOf" srcId="{BF618203-35D5-4056-85B8-CB7A261BC72C}" destId="{11763621-2F91-413E-BBC4-21166C38D2FD}" srcOrd="0" destOrd="0" presId="urn:microsoft.com/office/officeart/2005/8/layout/orgChart1"/>
    <dgm:cxn modelId="{0485106A-7747-4CF7-918E-D6F47BE4D92E}" type="presParOf" srcId="{BF618203-35D5-4056-85B8-CB7A261BC72C}" destId="{74F07BFE-B769-4758-A104-E51FA7C021A1}" srcOrd="1" destOrd="0" presId="urn:microsoft.com/office/officeart/2005/8/layout/orgChart1"/>
    <dgm:cxn modelId="{27572DE9-C523-4EDF-BFE1-1F4401BD320A}" type="presParOf" srcId="{ADB6EC19-2694-4498-A6D4-94F4EF278510}" destId="{73F52E78-4489-41C2-AE29-059089504E6F}" srcOrd="1" destOrd="0" presId="urn:microsoft.com/office/officeart/2005/8/layout/orgChart1"/>
    <dgm:cxn modelId="{1367150C-A21C-4B24-8E7B-89415FB25CC8}" type="presParOf" srcId="{ADB6EC19-2694-4498-A6D4-94F4EF278510}" destId="{63BE957D-CCA6-4A4E-97FB-B61D33DF5D83}" srcOrd="2" destOrd="0" presId="urn:microsoft.com/office/officeart/2005/8/layout/orgChart1"/>
    <dgm:cxn modelId="{AC72ADF3-365B-4C53-83FD-A3BF4C20E0B8}" type="presParOf" srcId="{51B6BFD9-3DBF-4265-93CB-168BA01E1C47}" destId="{7983C0D6-E366-46BA-ABA0-539BCE49047D}" srcOrd="2" destOrd="0" presId="urn:microsoft.com/office/officeart/2005/8/layout/orgChart1"/>
    <dgm:cxn modelId="{267EE6FD-33F3-4649-8F9B-FDAA81E4DF00}" type="presParOf" srcId="{CA776CB4-57CB-43F1-A8CE-5D8D1A715236}" destId="{B87821DF-7158-4464-8A49-7445D182B3A0}" srcOrd="2" destOrd="0" presId="urn:microsoft.com/office/officeart/2005/8/layout/orgChart1"/>
    <dgm:cxn modelId="{5B77B2E4-F2F4-4631-900F-74FF4F6BA788}" type="presParOf" srcId="{CA776CB4-57CB-43F1-A8CE-5D8D1A715236}" destId="{F6FBD3B9-5385-443D-B68E-288059A6D8E7}" srcOrd="3" destOrd="0" presId="urn:microsoft.com/office/officeart/2005/8/layout/orgChart1"/>
    <dgm:cxn modelId="{5259A020-C297-4B1C-AEA5-9ED1FB41CF06}" type="presParOf" srcId="{F6FBD3B9-5385-443D-B68E-288059A6D8E7}" destId="{4327D4EF-EAD9-4C77-89BA-B972ED1CDB0D}" srcOrd="0" destOrd="0" presId="urn:microsoft.com/office/officeart/2005/8/layout/orgChart1"/>
    <dgm:cxn modelId="{1303FB2F-588A-4989-A3CD-6384CF46046C}" type="presParOf" srcId="{4327D4EF-EAD9-4C77-89BA-B972ED1CDB0D}" destId="{F12AC6BA-6A5F-48C1-BD9B-8CC0CB721945}" srcOrd="0" destOrd="0" presId="urn:microsoft.com/office/officeart/2005/8/layout/orgChart1"/>
    <dgm:cxn modelId="{EBCEF5B0-310B-4780-943A-42D9EACA677B}" type="presParOf" srcId="{4327D4EF-EAD9-4C77-89BA-B972ED1CDB0D}" destId="{0D16FAAD-236B-4D9B-B066-340DF6E9C11B}" srcOrd="1" destOrd="0" presId="urn:microsoft.com/office/officeart/2005/8/layout/orgChart1"/>
    <dgm:cxn modelId="{35FB6AC0-D768-4020-BB15-3A9A93E378A3}" type="presParOf" srcId="{F6FBD3B9-5385-443D-B68E-288059A6D8E7}" destId="{87536CB0-4AFC-4723-BC17-8F7E79E8172F}" srcOrd="1" destOrd="0" presId="urn:microsoft.com/office/officeart/2005/8/layout/orgChart1"/>
    <dgm:cxn modelId="{804C9C08-CDA3-4087-932F-647B17EFCEC4}" type="presParOf" srcId="{87536CB0-4AFC-4723-BC17-8F7E79E8172F}" destId="{071078F8-9E82-4620-B8CF-57E423E0FA28}" srcOrd="0" destOrd="0" presId="urn:microsoft.com/office/officeart/2005/8/layout/orgChart1"/>
    <dgm:cxn modelId="{19C0A850-D0C4-4BBB-A4C2-D0C18EFD2DBF}" type="presParOf" srcId="{87536CB0-4AFC-4723-BC17-8F7E79E8172F}" destId="{290FEBBA-D1C0-4942-9435-E2AAD6419B8F}" srcOrd="1" destOrd="0" presId="urn:microsoft.com/office/officeart/2005/8/layout/orgChart1"/>
    <dgm:cxn modelId="{0EC38C81-0F9D-41D6-A24C-A33CA18DB686}" type="presParOf" srcId="{290FEBBA-D1C0-4942-9435-E2AAD6419B8F}" destId="{BE960A59-6548-42FD-92E0-240DBD12E6C1}" srcOrd="0" destOrd="0" presId="urn:microsoft.com/office/officeart/2005/8/layout/orgChart1"/>
    <dgm:cxn modelId="{98EC7D77-0EB0-4ADC-8AAF-45460AFABA5B}" type="presParOf" srcId="{BE960A59-6548-42FD-92E0-240DBD12E6C1}" destId="{F9AE04A8-EAC2-4645-ADBC-A8FB11AD6C16}" srcOrd="0" destOrd="0" presId="urn:microsoft.com/office/officeart/2005/8/layout/orgChart1"/>
    <dgm:cxn modelId="{505562B8-9641-47C2-B178-22F29AFDB9D6}" type="presParOf" srcId="{BE960A59-6548-42FD-92E0-240DBD12E6C1}" destId="{4770DE85-F79D-457B-B587-1660FF8B3DE9}" srcOrd="1" destOrd="0" presId="urn:microsoft.com/office/officeart/2005/8/layout/orgChart1"/>
    <dgm:cxn modelId="{C0B3DC6B-C153-441B-A7AD-1DED76F52B19}" type="presParOf" srcId="{290FEBBA-D1C0-4942-9435-E2AAD6419B8F}" destId="{E3AB2B39-45F2-4947-BDF7-865E57664DD5}" srcOrd="1" destOrd="0" presId="urn:microsoft.com/office/officeart/2005/8/layout/orgChart1"/>
    <dgm:cxn modelId="{157FDA7D-56DE-409D-9CC7-BA3398520D6B}" type="presParOf" srcId="{290FEBBA-D1C0-4942-9435-E2AAD6419B8F}" destId="{9E939892-C675-4BD6-B3DE-51D652A1D41C}" srcOrd="2" destOrd="0" presId="urn:microsoft.com/office/officeart/2005/8/layout/orgChart1"/>
    <dgm:cxn modelId="{4991A4E0-D0EA-43A9-8425-5533277BFA84}" type="presParOf" srcId="{87536CB0-4AFC-4723-BC17-8F7E79E8172F}" destId="{7A2253CC-F4AE-427E-8204-8A0BED83541C}" srcOrd="2" destOrd="0" presId="urn:microsoft.com/office/officeart/2005/8/layout/orgChart1"/>
    <dgm:cxn modelId="{7690FE8A-5797-4B11-B6F6-52CA0B8E8038}" type="presParOf" srcId="{87536CB0-4AFC-4723-BC17-8F7E79E8172F}" destId="{F7EBA6AD-2F31-426B-BC3E-7EE31D5B5C2D}" srcOrd="3" destOrd="0" presId="urn:microsoft.com/office/officeart/2005/8/layout/orgChart1"/>
    <dgm:cxn modelId="{B891CB03-0DA0-407F-8860-B2BCFC18153E}" type="presParOf" srcId="{F7EBA6AD-2F31-426B-BC3E-7EE31D5B5C2D}" destId="{79FD8287-FB5E-44E0-AD15-CF73AA1D6CA1}" srcOrd="0" destOrd="0" presId="urn:microsoft.com/office/officeart/2005/8/layout/orgChart1"/>
    <dgm:cxn modelId="{9657C4B4-E938-4B0F-89EA-8D36DAC61AEC}" type="presParOf" srcId="{79FD8287-FB5E-44E0-AD15-CF73AA1D6CA1}" destId="{F8BD8C11-6E66-43FD-8F59-E6AA5270DA46}" srcOrd="0" destOrd="0" presId="urn:microsoft.com/office/officeart/2005/8/layout/orgChart1"/>
    <dgm:cxn modelId="{322AE8FF-33FA-4F67-9886-3AC8E5450262}" type="presParOf" srcId="{79FD8287-FB5E-44E0-AD15-CF73AA1D6CA1}" destId="{2FE98F84-1F38-4AC8-B678-4D68B0B5FD61}" srcOrd="1" destOrd="0" presId="urn:microsoft.com/office/officeart/2005/8/layout/orgChart1"/>
    <dgm:cxn modelId="{DA8040AC-36B4-42EF-941B-54142812E074}" type="presParOf" srcId="{F7EBA6AD-2F31-426B-BC3E-7EE31D5B5C2D}" destId="{13B9FA57-3C4F-427A-923B-89B66FA1F523}" srcOrd="1" destOrd="0" presId="urn:microsoft.com/office/officeart/2005/8/layout/orgChart1"/>
    <dgm:cxn modelId="{1F60CDCD-CF41-492E-9D1F-647BE665A821}" type="presParOf" srcId="{F7EBA6AD-2F31-426B-BC3E-7EE31D5B5C2D}" destId="{D8C27056-D641-4D35-A277-AFFF7C430ABC}" srcOrd="2" destOrd="0" presId="urn:microsoft.com/office/officeart/2005/8/layout/orgChart1"/>
    <dgm:cxn modelId="{FEFAC82E-DCCB-4D67-82A3-A5CB8B20D33E}" type="presParOf" srcId="{87536CB0-4AFC-4723-BC17-8F7E79E8172F}" destId="{545162E5-3009-490A-A146-2DD3AF7CF1AD}" srcOrd="4" destOrd="0" presId="urn:microsoft.com/office/officeart/2005/8/layout/orgChart1"/>
    <dgm:cxn modelId="{BF5355EE-4DD6-4E29-996A-7C49EF12F25D}" type="presParOf" srcId="{87536CB0-4AFC-4723-BC17-8F7E79E8172F}" destId="{9AB083C4-A073-490B-8CCA-C7EC969EC908}" srcOrd="5" destOrd="0" presId="urn:microsoft.com/office/officeart/2005/8/layout/orgChart1"/>
    <dgm:cxn modelId="{33226CCA-43FA-4677-A0DC-65A71349A668}" type="presParOf" srcId="{9AB083C4-A073-490B-8CCA-C7EC969EC908}" destId="{17C1A58E-9803-4D2A-83F3-4B50E89ECBBB}" srcOrd="0" destOrd="0" presId="urn:microsoft.com/office/officeart/2005/8/layout/orgChart1"/>
    <dgm:cxn modelId="{F0916E29-98FB-4F3D-A609-EDAD62196094}" type="presParOf" srcId="{17C1A58E-9803-4D2A-83F3-4B50E89ECBBB}" destId="{F1125A84-662F-4A51-8B73-93E85A52CF06}" srcOrd="0" destOrd="0" presId="urn:microsoft.com/office/officeart/2005/8/layout/orgChart1"/>
    <dgm:cxn modelId="{4091B01A-296F-4872-9A85-764C9A54B323}" type="presParOf" srcId="{17C1A58E-9803-4D2A-83F3-4B50E89ECBBB}" destId="{60103011-9C78-497C-B78F-65745CD498ED}" srcOrd="1" destOrd="0" presId="urn:microsoft.com/office/officeart/2005/8/layout/orgChart1"/>
    <dgm:cxn modelId="{3892721C-54DA-4980-911D-519029B86EF2}" type="presParOf" srcId="{9AB083C4-A073-490B-8CCA-C7EC969EC908}" destId="{DD43DDAC-7938-43B1-8C1B-BB73FB47BF1D}" srcOrd="1" destOrd="0" presId="urn:microsoft.com/office/officeart/2005/8/layout/orgChart1"/>
    <dgm:cxn modelId="{6D903D53-C949-413B-BE61-F143473E420C}" type="presParOf" srcId="{9AB083C4-A073-490B-8CCA-C7EC969EC908}" destId="{3E48F001-94AE-4606-9D63-F7167FD02D63}" srcOrd="2" destOrd="0" presId="urn:microsoft.com/office/officeart/2005/8/layout/orgChart1"/>
    <dgm:cxn modelId="{BE07144B-DE31-4083-999F-05B5C8C92DA2}" type="presParOf" srcId="{F6FBD3B9-5385-443D-B68E-288059A6D8E7}" destId="{A7DA3A77-7671-4D1A-80CA-82FA52D85411}" srcOrd="2" destOrd="0" presId="urn:microsoft.com/office/officeart/2005/8/layout/orgChart1"/>
    <dgm:cxn modelId="{22DC0002-A333-4FCF-B439-E68E3BAA2FBA}" type="presParOf" srcId="{CA776CB4-57CB-43F1-A8CE-5D8D1A715236}" destId="{F9B650D3-6235-43BD-8F86-4226CC8DCE69}" srcOrd="4" destOrd="0" presId="urn:microsoft.com/office/officeart/2005/8/layout/orgChart1"/>
    <dgm:cxn modelId="{772BFF21-9BA6-4408-91FE-C1C6FC24F7C7}" type="presParOf" srcId="{CA776CB4-57CB-43F1-A8CE-5D8D1A715236}" destId="{6084FAE8-23CD-420C-8F69-B78E32389650}" srcOrd="5" destOrd="0" presId="urn:microsoft.com/office/officeart/2005/8/layout/orgChart1"/>
    <dgm:cxn modelId="{0331B0EE-717E-425F-915E-B4F83F083C4B}" type="presParOf" srcId="{6084FAE8-23CD-420C-8F69-B78E32389650}" destId="{21AA35D7-495D-4261-BF7A-6D6189439086}" srcOrd="0" destOrd="0" presId="urn:microsoft.com/office/officeart/2005/8/layout/orgChart1"/>
    <dgm:cxn modelId="{6E44095A-FDFC-495F-8E33-5B1013F872AC}" type="presParOf" srcId="{21AA35D7-495D-4261-BF7A-6D6189439086}" destId="{4B82FD98-0F7C-4BF4-A4A7-BBCD83C84A8A}" srcOrd="0" destOrd="0" presId="urn:microsoft.com/office/officeart/2005/8/layout/orgChart1"/>
    <dgm:cxn modelId="{C4291AD9-79EC-4925-A9EE-EA83A9968840}" type="presParOf" srcId="{21AA35D7-495D-4261-BF7A-6D6189439086}" destId="{93676027-8E53-4DC9-82DA-1125B0317888}" srcOrd="1" destOrd="0" presId="urn:microsoft.com/office/officeart/2005/8/layout/orgChart1"/>
    <dgm:cxn modelId="{DDEED288-C849-4E5C-B10F-F592C2A235BF}" type="presParOf" srcId="{6084FAE8-23CD-420C-8F69-B78E32389650}" destId="{ED875E92-45E7-4FA7-A7AB-7811A6237D23}" srcOrd="1" destOrd="0" presId="urn:microsoft.com/office/officeart/2005/8/layout/orgChart1"/>
    <dgm:cxn modelId="{8DF8A034-85FF-4FFB-A88E-BCF49E1A041C}" type="presParOf" srcId="{ED875E92-45E7-4FA7-A7AB-7811A6237D23}" destId="{3BA4CD32-7FC5-4901-B23C-94917031CA47}" srcOrd="0" destOrd="0" presId="urn:microsoft.com/office/officeart/2005/8/layout/orgChart1"/>
    <dgm:cxn modelId="{E3322DB1-16B1-4C41-A587-2DB3F8FE0EC9}" type="presParOf" srcId="{ED875E92-45E7-4FA7-A7AB-7811A6237D23}" destId="{835D3EC1-7ACC-4B17-8B28-824266589EFE}" srcOrd="1" destOrd="0" presId="urn:microsoft.com/office/officeart/2005/8/layout/orgChart1"/>
    <dgm:cxn modelId="{175C10D0-AE73-47AB-B79B-16FACFDDEE19}" type="presParOf" srcId="{835D3EC1-7ACC-4B17-8B28-824266589EFE}" destId="{435921C2-A0FA-408F-AD1F-857C835BF401}" srcOrd="0" destOrd="0" presId="urn:microsoft.com/office/officeart/2005/8/layout/orgChart1"/>
    <dgm:cxn modelId="{AC7CF617-4C07-4ECD-9DF5-87D37DF4C733}" type="presParOf" srcId="{435921C2-A0FA-408F-AD1F-857C835BF401}" destId="{A791ED9C-8A13-4D0A-9046-F6A744FBCB94}" srcOrd="0" destOrd="0" presId="urn:microsoft.com/office/officeart/2005/8/layout/orgChart1"/>
    <dgm:cxn modelId="{15F3318A-E1A5-4558-8A21-55E5924E4495}" type="presParOf" srcId="{435921C2-A0FA-408F-AD1F-857C835BF401}" destId="{73065B6A-7C19-4121-9CE3-FE0563AA7206}" srcOrd="1" destOrd="0" presId="urn:microsoft.com/office/officeart/2005/8/layout/orgChart1"/>
    <dgm:cxn modelId="{EF0E6CC7-8846-4F11-8E11-295E2DBF673C}" type="presParOf" srcId="{835D3EC1-7ACC-4B17-8B28-824266589EFE}" destId="{E07B8F67-3672-4C1D-AC32-40B6D3EAE92C}" srcOrd="1" destOrd="0" presId="urn:microsoft.com/office/officeart/2005/8/layout/orgChart1"/>
    <dgm:cxn modelId="{05A5116F-E0FF-486F-B0CC-7E87AABC2540}" type="presParOf" srcId="{835D3EC1-7ACC-4B17-8B28-824266589EFE}" destId="{8C124168-C43E-4BA5-88DA-498DCF6D4D8C}" srcOrd="2" destOrd="0" presId="urn:microsoft.com/office/officeart/2005/8/layout/orgChart1"/>
    <dgm:cxn modelId="{77E2BAD4-5160-46FB-978D-26FF347853E7}" type="presParOf" srcId="{6084FAE8-23CD-420C-8F69-B78E32389650}" destId="{8B00D6A8-3949-42AC-BF2B-7414CEAE4F9A}" srcOrd="2" destOrd="0" presId="urn:microsoft.com/office/officeart/2005/8/layout/orgChart1"/>
    <dgm:cxn modelId="{F5A22DE3-DC64-44A6-A6ED-40C3716B2858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3C70BB9E-9E17-496F-BEDC-79B08EFF750D}" type="presOf" srcId="{5EB67D46-C4E2-45E9-BA94-79F871A97B32}" destId="{73065B6A-7C19-4121-9CE3-FE0563AA7206}" srcOrd="1" destOrd="0" presId="urn:microsoft.com/office/officeart/2005/8/layout/orgChart1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9B0D831F-ADD0-4234-9FFF-2EEBFAE4522A}" type="presOf" srcId="{0CB139DD-197A-4460-908E-60DC8BD287A9}" destId="{2FE98F84-1F38-4AC8-B678-4D68B0B5FD61}" srcOrd="1" destOrd="0" presId="urn:microsoft.com/office/officeart/2005/8/layout/orgChart1"/>
    <dgm:cxn modelId="{8F87704D-DEF3-436E-BC09-C30F31DFE551}" type="presOf" srcId="{70D2C5F3-E862-4DF3-A9BA-B0181FA1DA62}" destId="{F9AE04A8-EAC2-4645-ADBC-A8FB11AD6C16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E351F9BB-C61C-4EC7-88BB-1B0329B23DBE}" type="presOf" srcId="{7671462E-709A-46F5-B040-CE6136A37E09}" destId="{60103011-9C78-497C-B78F-65745CD498ED}" srcOrd="1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4047DCBD-B642-4112-83F0-D55D5414741B}" type="presOf" srcId="{32B7BA65-37D1-42F3-90EE-5CF1CAA989A4}" destId="{93676027-8E53-4DC9-82DA-1125B0317888}" srcOrd="1" destOrd="0" presId="urn:microsoft.com/office/officeart/2005/8/layout/orgChart1"/>
    <dgm:cxn modelId="{2D406970-4C45-4A43-A828-8B710F6754BE}" type="presOf" srcId="{6CBE6988-E17E-4392-9082-64B5C8B96FEC}" destId="{32BE5D87-8594-4B21-ABB1-EA66D3F05659}" srcOrd="0" destOrd="0" presId="urn:microsoft.com/office/officeart/2005/8/layout/orgChart1"/>
    <dgm:cxn modelId="{E7E685D3-0DD7-4D46-8664-43B11868CC53}" type="presOf" srcId="{2AE0F341-4155-4CA1-894D-7457CE8C27C7}" destId="{230249BD-6464-4A7E-B800-C464BB4101C1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3E4CCCAD-6889-4118-BFB8-DF8362898691}" type="presOf" srcId="{AAEC7E3E-984B-4CDF-A81F-46B5189C9D38}" destId="{11763621-2F91-413E-BBC4-21166C38D2FD}" srcOrd="0" destOrd="0" presId="urn:microsoft.com/office/officeart/2005/8/layout/orgChart1"/>
    <dgm:cxn modelId="{4A28E4C2-CBCF-4970-9B5F-5B334861BECC}" type="presOf" srcId="{C61A3BBF-D495-4C6F-9F1F-6A727B734CE0}" destId="{B4C172DA-B5FE-42A6-BF1C-0468CE779DA4}" srcOrd="0" destOrd="0" presId="urn:microsoft.com/office/officeart/2005/8/layout/orgChart1"/>
    <dgm:cxn modelId="{22F3FE18-01A1-486E-BDD1-29DDDC12E68C}" type="presOf" srcId="{2AE0F341-4155-4CA1-894D-7457CE8C27C7}" destId="{7F8DA4C0-434F-49FD-9C44-FDD16A024923}" srcOrd="1" destOrd="0" presId="urn:microsoft.com/office/officeart/2005/8/layout/orgChart1"/>
    <dgm:cxn modelId="{B291EE30-26C0-4911-96DA-ABFF6B5831FB}" type="presOf" srcId="{AAEC7E3E-984B-4CDF-A81F-46B5189C9D38}" destId="{74F07BFE-B769-4758-A104-E51FA7C021A1}" srcOrd="1" destOrd="0" presId="urn:microsoft.com/office/officeart/2005/8/layout/orgChart1"/>
    <dgm:cxn modelId="{3A84A193-0D36-47BD-9397-A5A651C549BB}" type="presOf" srcId="{7671462E-709A-46F5-B040-CE6136A37E09}" destId="{F1125A84-662F-4A51-8B73-93E85A52CF06}" srcOrd="0" destOrd="0" presId="urn:microsoft.com/office/officeart/2005/8/layout/orgChart1"/>
    <dgm:cxn modelId="{CCE100FD-53F9-4B70-928E-E4FD54AEB71E}" type="presOf" srcId="{A8A924B1-7103-465D-9D11-28B810A55246}" destId="{B87821DF-7158-4464-8A49-7445D182B3A0}" srcOrd="0" destOrd="0" presId="urn:microsoft.com/office/officeart/2005/8/layout/orgChart1"/>
    <dgm:cxn modelId="{9FF9F84D-92A3-4392-B41F-B0880392E7B3}" type="presOf" srcId="{32B7BA65-37D1-42F3-90EE-5CF1CAA989A4}" destId="{4B82FD98-0F7C-4BF4-A4A7-BBCD83C84A8A}" srcOrd="0" destOrd="0" presId="urn:microsoft.com/office/officeart/2005/8/layout/orgChart1"/>
    <dgm:cxn modelId="{8EF8F9E0-61CF-45A8-96CC-CCFBB00307E6}" type="presOf" srcId="{10517748-B9A4-460D-B0BE-1648FC327C95}" destId="{DE079527-6585-4983-9F89-0D2AA6A911D9}" srcOrd="0" destOrd="0" presId="urn:microsoft.com/office/officeart/2005/8/layout/orgChart1"/>
    <dgm:cxn modelId="{C8BBF250-FBDB-4124-A65E-8B37D4DA084A}" type="presOf" srcId="{91575FF3-8971-48E1-A9B7-FA731D91E644}" destId="{F9B650D3-6235-43BD-8F86-4226CC8DCE69}" srcOrd="0" destOrd="0" presId="urn:microsoft.com/office/officeart/2005/8/layout/orgChart1"/>
    <dgm:cxn modelId="{B1D8A276-47B8-4146-BA06-B7D04FD68795}" type="presOf" srcId="{0CB139DD-197A-4460-908E-60DC8BD287A9}" destId="{F8BD8C11-6E66-43FD-8F59-E6AA5270DA46}" srcOrd="0" destOrd="0" presId="urn:microsoft.com/office/officeart/2005/8/layout/orgChart1"/>
    <dgm:cxn modelId="{AC868927-2FF4-49CA-87BA-07E6FE63AE7F}" type="presOf" srcId="{E3BD15C5-3D34-4051-9FB2-D4A2D34E1CA1}" destId="{3018D1D2-A495-4703-9754-509E889046A5}" srcOrd="0" destOrd="0" presId="urn:microsoft.com/office/officeart/2005/8/layout/orgChart1"/>
    <dgm:cxn modelId="{500646E2-62A2-490D-AC8F-A632A53BA7A8}" type="presOf" srcId="{896587CC-3C32-4137-8C72-5C1CC8C0FB86}" destId="{85D2D751-0C6B-43B5-8CC1-7AD54705718A}" srcOrd="0" destOrd="0" presId="urn:microsoft.com/office/officeart/2005/8/layout/orgChart1"/>
    <dgm:cxn modelId="{57D15435-6CB1-4E40-850C-AAB7801B1A16}" type="presOf" srcId="{B1C82752-44F8-41C0-845C-0A2F366BA927}" destId="{3BA4CD32-7FC5-4901-B23C-94917031CA47}" srcOrd="0" destOrd="0" presId="urn:microsoft.com/office/officeart/2005/8/layout/orgChart1"/>
    <dgm:cxn modelId="{9B5367BE-1955-4FA2-B3D7-69BF80A36AE2}" type="presOf" srcId="{70D2C5F3-E862-4DF3-A9BA-B0181FA1DA62}" destId="{4770DE85-F79D-457B-B587-1660FF8B3DE9}" srcOrd="1" destOrd="0" presId="urn:microsoft.com/office/officeart/2005/8/layout/orgChart1"/>
    <dgm:cxn modelId="{E194FFCC-09D4-4847-BA9E-9BA5DC257A7F}" type="presOf" srcId="{06462346-F424-4CB5-9215-B5BFD134BDCF}" destId="{0D16FAAD-236B-4D9B-B066-340DF6E9C11B}" srcOrd="1" destOrd="0" presId="urn:microsoft.com/office/officeart/2005/8/layout/orgChart1"/>
    <dgm:cxn modelId="{2A3C0E63-E3B6-4977-8BA1-903724FA1705}" type="presOf" srcId="{D657F683-06B5-46EE-9CA3-29CCC7A174C3}" destId="{545162E5-3009-490A-A146-2DD3AF7CF1AD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1B2429B3-9C9E-4BD7-8392-0651DAF22A24}" type="presOf" srcId="{5EB67D46-C4E2-45E9-BA94-79F871A97B32}" destId="{A791ED9C-8A13-4D0A-9046-F6A744FBCB94}" srcOrd="0" destOrd="0" presId="urn:microsoft.com/office/officeart/2005/8/layout/orgChart1"/>
    <dgm:cxn modelId="{4567A3A0-B9CC-4BD5-8CA9-368106D37CF0}" type="presOf" srcId="{06462346-F424-4CB5-9215-B5BFD134BDCF}" destId="{F12AC6BA-6A5F-48C1-BD9B-8CC0CB721945}" srcOrd="0" destOrd="0" presId="urn:microsoft.com/office/officeart/2005/8/layout/orgChart1"/>
    <dgm:cxn modelId="{901252C4-F963-44F6-BA80-EF054FD81DC2}" type="presOf" srcId="{828C5119-E119-4B4D-B3F6-45F422367792}" destId="{071078F8-9E82-4620-B8CF-57E423E0FA28}" srcOrd="0" destOrd="0" presId="urn:microsoft.com/office/officeart/2005/8/layout/orgChart1"/>
    <dgm:cxn modelId="{07E12F43-E724-48EF-A832-92973E96D748}" type="presOf" srcId="{36F37C45-E2FA-4745-BC51-C6BD7E2BE569}" destId="{7A2253CC-F4AE-427E-8204-8A0BED83541C}" srcOrd="0" destOrd="0" presId="urn:microsoft.com/office/officeart/2005/8/layout/orgChart1"/>
    <dgm:cxn modelId="{D8D43619-D40B-4B24-8999-01A78221EAA3}" type="presOf" srcId="{10517748-B9A4-460D-B0BE-1648FC327C95}" destId="{EBD6AA44-ABEF-44FC-9FCF-4A9AFDC7C8FB}" srcOrd="1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7C294462-520F-4E0B-AE3E-092BAC4CB37A}" type="presOf" srcId="{5FB16654-8470-45AD-8035-C4DC324AFD04}" destId="{061C9D90-C631-4D54-8454-39A2BD3EF84D}" srcOrd="1" destOrd="0" presId="urn:microsoft.com/office/officeart/2005/8/layout/orgChart1"/>
    <dgm:cxn modelId="{8A99F692-49A8-4798-B8DB-34EA27D02470}" type="presOf" srcId="{5FB16654-8470-45AD-8035-C4DC324AFD04}" destId="{99BE590B-1EF2-4A8E-B834-427D83D2F3CC}" srcOrd="0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D649FE1B-9235-4C2B-A193-50467077920F}" type="presParOf" srcId="{3018D1D2-A495-4703-9754-509E889046A5}" destId="{939A9EDE-BB29-45F9-9742-4424859A34A1}" srcOrd="0" destOrd="0" presId="urn:microsoft.com/office/officeart/2005/8/layout/orgChart1"/>
    <dgm:cxn modelId="{EEE349CF-6D1A-4D6D-B67F-76BC6CA8A7A0}" type="presParOf" srcId="{939A9EDE-BB29-45F9-9742-4424859A34A1}" destId="{18C0FE19-41AB-4671-8CC7-29C4F43DBF4E}" srcOrd="0" destOrd="0" presId="urn:microsoft.com/office/officeart/2005/8/layout/orgChart1"/>
    <dgm:cxn modelId="{103D083E-E57B-4A14-AF60-F1AB9BAD1A93}" type="presParOf" srcId="{18C0FE19-41AB-4671-8CC7-29C4F43DBF4E}" destId="{99BE590B-1EF2-4A8E-B834-427D83D2F3CC}" srcOrd="0" destOrd="0" presId="urn:microsoft.com/office/officeart/2005/8/layout/orgChart1"/>
    <dgm:cxn modelId="{43AC8C2C-64F6-4864-9D3C-26DA5020A172}" type="presParOf" srcId="{18C0FE19-41AB-4671-8CC7-29C4F43DBF4E}" destId="{061C9D90-C631-4D54-8454-39A2BD3EF84D}" srcOrd="1" destOrd="0" presId="urn:microsoft.com/office/officeart/2005/8/layout/orgChart1"/>
    <dgm:cxn modelId="{B7370845-A1F7-4604-9985-D925CC9C7D16}" type="presParOf" srcId="{939A9EDE-BB29-45F9-9742-4424859A34A1}" destId="{CA776CB4-57CB-43F1-A8CE-5D8D1A715236}" srcOrd="1" destOrd="0" presId="urn:microsoft.com/office/officeart/2005/8/layout/orgChart1"/>
    <dgm:cxn modelId="{BE959A84-ABE7-4268-BDFE-F8F1155CE9D6}" type="presParOf" srcId="{CA776CB4-57CB-43F1-A8CE-5D8D1A715236}" destId="{B4C172DA-B5FE-42A6-BF1C-0468CE779DA4}" srcOrd="0" destOrd="0" presId="urn:microsoft.com/office/officeart/2005/8/layout/orgChart1"/>
    <dgm:cxn modelId="{711C7596-AE35-49E5-83C1-5D44DE70B7EA}" type="presParOf" srcId="{CA776CB4-57CB-43F1-A8CE-5D8D1A715236}" destId="{51B6BFD9-3DBF-4265-93CB-168BA01E1C47}" srcOrd="1" destOrd="0" presId="urn:microsoft.com/office/officeart/2005/8/layout/orgChart1"/>
    <dgm:cxn modelId="{133A9BA5-9C17-4CD8-A2DF-B5F278F4B7AC}" type="presParOf" srcId="{51B6BFD9-3DBF-4265-93CB-168BA01E1C47}" destId="{9A0DF6A6-9167-4E46-B279-964CB957EF2F}" srcOrd="0" destOrd="0" presId="urn:microsoft.com/office/officeart/2005/8/layout/orgChart1"/>
    <dgm:cxn modelId="{D97375B9-0594-4303-90FB-31EF6E004B11}" type="presParOf" srcId="{9A0DF6A6-9167-4E46-B279-964CB957EF2F}" destId="{DE079527-6585-4983-9F89-0D2AA6A911D9}" srcOrd="0" destOrd="0" presId="urn:microsoft.com/office/officeart/2005/8/layout/orgChart1"/>
    <dgm:cxn modelId="{53D6C064-302D-4E94-82E7-CFCC59CC6AED}" type="presParOf" srcId="{9A0DF6A6-9167-4E46-B279-964CB957EF2F}" destId="{EBD6AA44-ABEF-44FC-9FCF-4A9AFDC7C8FB}" srcOrd="1" destOrd="0" presId="urn:microsoft.com/office/officeart/2005/8/layout/orgChart1"/>
    <dgm:cxn modelId="{E9E15E6B-543E-44BA-BC75-1B80E546E78C}" type="presParOf" srcId="{51B6BFD9-3DBF-4265-93CB-168BA01E1C47}" destId="{8698AF44-4EEC-4B68-AC0E-D1EF2DCDCDE9}" srcOrd="1" destOrd="0" presId="urn:microsoft.com/office/officeart/2005/8/layout/orgChart1"/>
    <dgm:cxn modelId="{CB6D26FF-44CA-43F7-9D56-11E680459A99}" type="presParOf" srcId="{8698AF44-4EEC-4B68-AC0E-D1EF2DCDCDE9}" destId="{32BE5D87-8594-4B21-ABB1-EA66D3F05659}" srcOrd="0" destOrd="0" presId="urn:microsoft.com/office/officeart/2005/8/layout/orgChart1"/>
    <dgm:cxn modelId="{AE5216B5-046C-4582-B644-744B77C23148}" type="presParOf" srcId="{8698AF44-4EEC-4B68-AC0E-D1EF2DCDCDE9}" destId="{A36922E1-8B91-41A8-852D-20E35E523E78}" srcOrd="1" destOrd="0" presId="urn:microsoft.com/office/officeart/2005/8/layout/orgChart1"/>
    <dgm:cxn modelId="{1E41B974-F93A-4A54-85F7-AE5278614FB5}" type="presParOf" srcId="{A36922E1-8B91-41A8-852D-20E35E523E78}" destId="{1A35AE33-0711-4EDF-863C-670E232983F8}" srcOrd="0" destOrd="0" presId="urn:microsoft.com/office/officeart/2005/8/layout/orgChart1"/>
    <dgm:cxn modelId="{85C37AA6-4BE9-4D6E-9275-37EA07649885}" type="presParOf" srcId="{1A35AE33-0711-4EDF-863C-670E232983F8}" destId="{230249BD-6464-4A7E-B800-C464BB4101C1}" srcOrd="0" destOrd="0" presId="urn:microsoft.com/office/officeart/2005/8/layout/orgChart1"/>
    <dgm:cxn modelId="{79199FDB-3E63-42B5-B5B4-11BB3E06EC16}" type="presParOf" srcId="{1A35AE33-0711-4EDF-863C-670E232983F8}" destId="{7F8DA4C0-434F-49FD-9C44-FDD16A024923}" srcOrd="1" destOrd="0" presId="urn:microsoft.com/office/officeart/2005/8/layout/orgChart1"/>
    <dgm:cxn modelId="{F647360B-98A0-45B6-ACDD-72BB131D82A5}" type="presParOf" srcId="{A36922E1-8B91-41A8-852D-20E35E523E78}" destId="{C3375FB5-C7BA-43B9-B7F7-81EA0E0DB827}" srcOrd="1" destOrd="0" presId="urn:microsoft.com/office/officeart/2005/8/layout/orgChart1"/>
    <dgm:cxn modelId="{05923876-F259-4ABF-AEFE-22DAA4ED5D42}" type="presParOf" srcId="{A36922E1-8B91-41A8-852D-20E35E523E78}" destId="{B4DD179C-3079-43C7-B045-FB038956C43F}" srcOrd="2" destOrd="0" presId="urn:microsoft.com/office/officeart/2005/8/layout/orgChart1"/>
    <dgm:cxn modelId="{6E9D3E3C-F0ED-46B3-9CCE-8BA37895BFB2}" type="presParOf" srcId="{8698AF44-4EEC-4B68-AC0E-D1EF2DCDCDE9}" destId="{85D2D751-0C6B-43B5-8CC1-7AD54705718A}" srcOrd="2" destOrd="0" presId="urn:microsoft.com/office/officeart/2005/8/layout/orgChart1"/>
    <dgm:cxn modelId="{DB2D2968-0C15-469F-802F-02E1EDB85F1B}" type="presParOf" srcId="{8698AF44-4EEC-4B68-AC0E-D1EF2DCDCDE9}" destId="{ADB6EC19-2694-4498-A6D4-94F4EF278510}" srcOrd="3" destOrd="0" presId="urn:microsoft.com/office/officeart/2005/8/layout/orgChart1"/>
    <dgm:cxn modelId="{73842A2E-7A92-43A9-9047-4B9A0F545A2B}" type="presParOf" srcId="{ADB6EC19-2694-4498-A6D4-94F4EF278510}" destId="{BF618203-35D5-4056-85B8-CB7A261BC72C}" srcOrd="0" destOrd="0" presId="urn:microsoft.com/office/officeart/2005/8/layout/orgChart1"/>
    <dgm:cxn modelId="{A17CAFA9-57C4-4140-81CB-65F28C2A26DA}" type="presParOf" srcId="{BF618203-35D5-4056-85B8-CB7A261BC72C}" destId="{11763621-2F91-413E-BBC4-21166C38D2FD}" srcOrd="0" destOrd="0" presId="urn:microsoft.com/office/officeart/2005/8/layout/orgChart1"/>
    <dgm:cxn modelId="{DBCCF891-96D0-4F07-AFD1-EED63CDDB973}" type="presParOf" srcId="{BF618203-35D5-4056-85B8-CB7A261BC72C}" destId="{74F07BFE-B769-4758-A104-E51FA7C021A1}" srcOrd="1" destOrd="0" presId="urn:microsoft.com/office/officeart/2005/8/layout/orgChart1"/>
    <dgm:cxn modelId="{42597298-EFB1-4AA7-A6E4-F03F5B57B086}" type="presParOf" srcId="{ADB6EC19-2694-4498-A6D4-94F4EF278510}" destId="{73F52E78-4489-41C2-AE29-059089504E6F}" srcOrd="1" destOrd="0" presId="urn:microsoft.com/office/officeart/2005/8/layout/orgChart1"/>
    <dgm:cxn modelId="{B0C3B397-7EE7-493B-A20B-05B1DBA28D70}" type="presParOf" srcId="{ADB6EC19-2694-4498-A6D4-94F4EF278510}" destId="{63BE957D-CCA6-4A4E-97FB-B61D33DF5D83}" srcOrd="2" destOrd="0" presId="urn:microsoft.com/office/officeart/2005/8/layout/orgChart1"/>
    <dgm:cxn modelId="{D6909C62-9A6F-4FF4-BB6D-9EA79C88B7E3}" type="presParOf" srcId="{51B6BFD9-3DBF-4265-93CB-168BA01E1C47}" destId="{7983C0D6-E366-46BA-ABA0-539BCE49047D}" srcOrd="2" destOrd="0" presId="urn:microsoft.com/office/officeart/2005/8/layout/orgChart1"/>
    <dgm:cxn modelId="{B95D7028-D104-428E-8ADA-C6BCA9A0DBB5}" type="presParOf" srcId="{CA776CB4-57CB-43F1-A8CE-5D8D1A715236}" destId="{B87821DF-7158-4464-8A49-7445D182B3A0}" srcOrd="2" destOrd="0" presId="urn:microsoft.com/office/officeart/2005/8/layout/orgChart1"/>
    <dgm:cxn modelId="{66349DE2-9F52-4E3E-93BD-5C24B0652841}" type="presParOf" srcId="{CA776CB4-57CB-43F1-A8CE-5D8D1A715236}" destId="{F6FBD3B9-5385-443D-B68E-288059A6D8E7}" srcOrd="3" destOrd="0" presId="urn:microsoft.com/office/officeart/2005/8/layout/orgChart1"/>
    <dgm:cxn modelId="{68057F8B-FEF4-408E-BCA1-572B75AF7540}" type="presParOf" srcId="{F6FBD3B9-5385-443D-B68E-288059A6D8E7}" destId="{4327D4EF-EAD9-4C77-89BA-B972ED1CDB0D}" srcOrd="0" destOrd="0" presId="urn:microsoft.com/office/officeart/2005/8/layout/orgChart1"/>
    <dgm:cxn modelId="{1E862D14-11D0-477D-B00C-8978CE1B6800}" type="presParOf" srcId="{4327D4EF-EAD9-4C77-89BA-B972ED1CDB0D}" destId="{F12AC6BA-6A5F-48C1-BD9B-8CC0CB721945}" srcOrd="0" destOrd="0" presId="urn:microsoft.com/office/officeart/2005/8/layout/orgChart1"/>
    <dgm:cxn modelId="{AF4CADB9-BB07-4D50-8F75-B9814D88704B}" type="presParOf" srcId="{4327D4EF-EAD9-4C77-89BA-B972ED1CDB0D}" destId="{0D16FAAD-236B-4D9B-B066-340DF6E9C11B}" srcOrd="1" destOrd="0" presId="urn:microsoft.com/office/officeart/2005/8/layout/orgChart1"/>
    <dgm:cxn modelId="{1F1A2039-1648-473B-B640-67D54F9C6575}" type="presParOf" srcId="{F6FBD3B9-5385-443D-B68E-288059A6D8E7}" destId="{87536CB0-4AFC-4723-BC17-8F7E79E8172F}" srcOrd="1" destOrd="0" presId="urn:microsoft.com/office/officeart/2005/8/layout/orgChart1"/>
    <dgm:cxn modelId="{66CAD871-8258-4F54-83CD-3B0938DF9519}" type="presParOf" srcId="{87536CB0-4AFC-4723-BC17-8F7E79E8172F}" destId="{071078F8-9E82-4620-B8CF-57E423E0FA28}" srcOrd="0" destOrd="0" presId="urn:microsoft.com/office/officeart/2005/8/layout/orgChart1"/>
    <dgm:cxn modelId="{1706B800-97C0-44D3-9AD8-28FA5B7EB458}" type="presParOf" srcId="{87536CB0-4AFC-4723-BC17-8F7E79E8172F}" destId="{290FEBBA-D1C0-4942-9435-E2AAD6419B8F}" srcOrd="1" destOrd="0" presId="urn:microsoft.com/office/officeart/2005/8/layout/orgChart1"/>
    <dgm:cxn modelId="{B723004F-07BE-4A58-9FD0-028EEE506837}" type="presParOf" srcId="{290FEBBA-D1C0-4942-9435-E2AAD6419B8F}" destId="{BE960A59-6548-42FD-92E0-240DBD12E6C1}" srcOrd="0" destOrd="0" presId="urn:microsoft.com/office/officeart/2005/8/layout/orgChart1"/>
    <dgm:cxn modelId="{67148CCF-B439-4705-8CF4-A336A1A3E5AD}" type="presParOf" srcId="{BE960A59-6548-42FD-92E0-240DBD12E6C1}" destId="{F9AE04A8-EAC2-4645-ADBC-A8FB11AD6C16}" srcOrd="0" destOrd="0" presId="urn:microsoft.com/office/officeart/2005/8/layout/orgChart1"/>
    <dgm:cxn modelId="{AAB3580E-C2E4-4EED-954B-595D65B8021C}" type="presParOf" srcId="{BE960A59-6548-42FD-92E0-240DBD12E6C1}" destId="{4770DE85-F79D-457B-B587-1660FF8B3DE9}" srcOrd="1" destOrd="0" presId="urn:microsoft.com/office/officeart/2005/8/layout/orgChart1"/>
    <dgm:cxn modelId="{32E3DB4E-8B44-4914-9596-CC37ED36FB0B}" type="presParOf" srcId="{290FEBBA-D1C0-4942-9435-E2AAD6419B8F}" destId="{E3AB2B39-45F2-4947-BDF7-865E57664DD5}" srcOrd="1" destOrd="0" presId="urn:microsoft.com/office/officeart/2005/8/layout/orgChart1"/>
    <dgm:cxn modelId="{57B70A92-4439-4678-A9C2-2DC078FF9251}" type="presParOf" srcId="{290FEBBA-D1C0-4942-9435-E2AAD6419B8F}" destId="{9E939892-C675-4BD6-B3DE-51D652A1D41C}" srcOrd="2" destOrd="0" presId="urn:microsoft.com/office/officeart/2005/8/layout/orgChart1"/>
    <dgm:cxn modelId="{8101132B-55EB-4B4A-A279-33CD4244CB57}" type="presParOf" srcId="{87536CB0-4AFC-4723-BC17-8F7E79E8172F}" destId="{7A2253CC-F4AE-427E-8204-8A0BED83541C}" srcOrd="2" destOrd="0" presId="urn:microsoft.com/office/officeart/2005/8/layout/orgChart1"/>
    <dgm:cxn modelId="{CA545268-42EF-411C-8B6F-C9844A3EE2A9}" type="presParOf" srcId="{87536CB0-4AFC-4723-BC17-8F7E79E8172F}" destId="{F7EBA6AD-2F31-426B-BC3E-7EE31D5B5C2D}" srcOrd="3" destOrd="0" presId="urn:microsoft.com/office/officeart/2005/8/layout/orgChart1"/>
    <dgm:cxn modelId="{3039928B-FD77-4428-92AB-778F462393F4}" type="presParOf" srcId="{F7EBA6AD-2F31-426B-BC3E-7EE31D5B5C2D}" destId="{79FD8287-FB5E-44E0-AD15-CF73AA1D6CA1}" srcOrd="0" destOrd="0" presId="urn:microsoft.com/office/officeart/2005/8/layout/orgChart1"/>
    <dgm:cxn modelId="{3969D384-8CE8-4739-A3C1-F37E309EB31D}" type="presParOf" srcId="{79FD8287-FB5E-44E0-AD15-CF73AA1D6CA1}" destId="{F8BD8C11-6E66-43FD-8F59-E6AA5270DA46}" srcOrd="0" destOrd="0" presId="urn:microsoft.com/office/officeart/2005/8/layout/orgChart1"/>
    <dgm:cxn modelId="{466F1F42-3E66-4C5D-ACE6-F640905A2924}" type="presParOf" srcId="{79FD8287-FB5E-44E0-AD15-CF73AA1D6CA1}" destId="{2FE98F84-1F38-4AC8-B678-4D68B0B5FD61}" srcOrd="1" destOrd="0" presId="urn:microsoft.com/office/officeart/2005/8/layout/orgChart1"/>
    <dgm:cxn modelId="{8254624C-C8A4-4C2E-B056-9100F64FE477}" type="presParOf" srcId="{F7EBA6AD-2F31-426B-BC3E-7EE31D5B5C2D}" destId="{13B9FA57-3C4F-427A-923B-89B66FA1F523}" srcOrd="1" destOrd="0" presId="urn:microsoft.com/office/officeart/2005/8/layout/orgChart1"/>
    <dgm:cxn modelId="{88D3A416-47BC-426B-ADF5-3F0BAC1DC570}" type="presParOf" srcId="{F7EBA6AD-2F31-426B-BC3E-7EE31D5B5C2D}" destId="{D8C27056-D641-4D35-A277-AFFF7C430ABC}" srcOrd="2" destOrd="0" presId="urn:microsoft.com/office/officeart/2005/8/layout/orgChart1"/>
    <dgm:cxn modelId="{63D3CB5F-F812-4DFA-8E44-E535FBC5CC0D}" type="presParOf" srcId="{87536CB0-4AFC-4723-BC17-8F7E79E8172F}" destId="{545162E5-3009-490A-A146-2DD3AF7CF1AD}" srcOrd="4" destOrd="0" presId="urn:microsoft.com/office/officeart/2005/8/layout/orgChart1"/>
    <dgm:cxn modelId="{305DDFF0-6701-4F90-ABDD-762E56FDFAE3}" type="presParOf" srcId="{87536CB0-4AFC-4723-BC17-8F7E79E8172F}" destId="{9AB083C4-A073-490B-8CCA-C7EC969EC908}" srcOrd="5" destOrd="0" presId="urn:microsoft.com/office/officeart/2005/8/layout/orgChart1"/>
    <dgm:cxn modelId="{FA55E82D-71E4-45DC-A832-84828B84821F}" type="presParOf" srcId="{9AB083C4-A073-490B-8CCA-C7EC969EC908}" destId="{17C1A58E-9803-4D2A-83F3-4B50E89ECBBB}" srcOrd="0" destOrd="0" presId="urn:microsoft.com/office/officeart/2005/8/layout/orgChart1"/>
    <dgm:cxn modelId="{CED638D0-FB0C-4355-8581-6F733487792F}" type="presParOf" srcId="{17C1A58E-9803-4D2A-83F3-4B50E89ECBBB}" destId="{F1125A84-662F-4A51-8B73-93E85A52CF06}" srcOrd="0" destOrd="0" presId="urn:microsoft.com/office/officeart/2005/8/layout/orgChart1"/>
    <dgm:cxn modelId="{EEA61B7B-EDA3-4052-BC51-D2979E437B2C}" type="presParOf" srcId="{17C1A58E-9803-4D2A-83F3-4B50E89ECBBB}" destId="{60103011-9C78-497C-B78F-65745CD498ED}" srcOrd="1" destOrd="0" presId="urn:microsoft.com/office/officeart/2005/8/layout/orgChart1"/>
    <dgm:cxn modelId="{D0D13D0E-3207-4933-8BE4-5944B307CF69}" type="presParOf" srcId="{9AB083C4-A073-490B-8CCA-C7EC969EC908}" destId="{DD43DDAC-7938-43B1-8C1B-BB73FB47BF1D}" srcOrd="1" destOrd="0" presId="urn:microsoft.com/office/officeart/2005/8/layout/orgChart1"/>
    <dgm:cxn modelId="{FD7C192A-3E4E-4F5C-9404-8FAC72854B3C}" type="presParOf" srcId="{9AB083C4-A073-490B-8CCA-C7EC969EC908}" destId="{3E48F001-94AE-4606-9D63-F7167FD02D63}" srcOrd="2" destOrd="0" presId="urn:microsoft.com/office/officeart/2005/8/layout/orgChart1"/>
    <dgm:cxn modelId="{E8C207DA-EB1A-4378-A786-25759B4E6AE6}" type="presParOf" srcId="{F6FBD3B9-5385-443D-B68E-288059A6D8E7}" destId="{A7DA3A77-7671-4D1A-80CA-82FA52D85411}" srcOrd="2" destOrd="0" presId="urn:microsoft.com/office/officeart/2005/8/layout/orgChart1"/>
    <dgm:cxn modelId="{D73D2A9B-E448-4B6F-8489-CE9DDE1E3F2A}" type="presParOf" srcId="{CA776CB4-57CB-43F1-A8CE-5D8D1A715236}" destId="{F9B650D3-6235-43BD-8F86-4226CC8DCE69}" srcOrd="4" destOrd="0" presId="urn:microsoft.com/office/officeart/2005/8/layout/orgChart1"/>
    <dgm:cxn modelId="{5C40B250-6A99-4240-9311-1686ED3E23FA}" type="presParOf" srcId="{CA776CB4-57CB-43F1-A8CE-5D8D1A715236}" destId="{6084FAE8-23CD-420C-8F69-B78E32389650}" srcOrd="5" destOrd="0" presId="urn:microsoft.com/office/officeart/2005/8/layout/orgChart1"/>
    <dgm:cxn modelId="{83B6DE41-D698-446C-B13C-C0B88349E638}" type="presParOf" srcId="{6084FAE8-23CD-420C-8F69-B78E32389650}" destId="{21AA35D7-495D-4261-BF7A-6D6189439086}" srcOrd="0" destOrd="0" presId="urn:microsoft.com/office/officeart/2005/8/layout/orgChart1"/>
    <dgm:cxn modelId="{D609E516-DB27-41B0-B156-28C919FF6C76}" type="presParOf" srcId="{21AA35D7-495D-4261-BF7A-6D6189439086}" destId="{4B82FD98-0F7C-4BF4-A4A7-BBCD83C84A8A}" srcOrd="0" destOrd="0" presId="urn:microsoft.com/office/officeart/2005/8/layout/orgChart1"/>
    <dgm:cxn modelId="{3306FC97-441A-45AA-83F8-D29DC061C540}" type="presParOf" srcId="{21AA35D7-495D-4261-BF7A-6D6189439086}" destId="{93676027-8E53-4DC9-82DA-1125B0317888}" srcOrd="1" destOrd="0" presId="urn:microsoft.com/office/officeart/2005/8/layout/orgChart1"/>
    <dgm:cxn modelId="{A3C2648B-86CC-4038-8B8C-4BE166F3ED55}" type="presParOf" srcId="{6084FAE8-23CD-420C-8F69-B78E32389650}" destId="{ED875E92-45E7-4FA7-A7AB-7811A6237D23}" srcOrd="1" destOrd="0" presId="urn:microsoft.com/office/officeart/2005/8/layout/orgChart1"/>
    <dgm:cxn modelId="{9C349D21-3A8B-4AE9-B941-FE7CF329CF15}" type="presParOf" srcId="{ED875E92-45E7-4FA7-A7AB-7811A6237D23}" destId="{3BA4CD32-7FC5-4901-B23C-94917031CA47}" srcOrd="0" destOrd="0" presId="urn:microsoft.com/office/officeart/2005/8/layout/orgChart1"/>
    <dgm:cxn modelId="{4E29F8F1-DF78-4F73-ADD1-E3EF09608555}" type="presParOf" srcId="{ED875E92-45E7-4FA7-A7AB-7811A6237D23}" destId="{835D3EC1-7ACC-4B17-8B28-824266589EFE}" srcOrd="1" destOrd="0" presId="urn:microsoft.com/office/officeart/2005/8/layout/orgChart1"/>
    <dgm:cxn modelId="{08297125-21FC-41EA-85A9-D687A73A1F87}" type="presParOf" srcId="{835D3EC1-7ACC-4B17-8B28-824266589EFE}" destId="{435921C2-A0FA-408F-AD1F-857C835BF401}" srcOrd="0" destOrd="0" presId="urn:microsoft.com/office/officeart/2005/8/layout/orgChart1"/>
    <dgm:cxn modelId="{8060198B-216D-4753-83B2-12B42A4A5BCD}" type="presParOf" srcId="{435921C2-A0FA-408F-AD1F-857C835BF401}" destId="{A791ED9C-8A13-4D0A-9046-F6A744FBCB94}" srcOrd="0" destOrd="0" presId="urn:microsoft.com/office/officeart/2005/8/layout/orgChart1"/>
    <dgm:cxn modelId="{2C70CFDA-6B10-413B-9037-36CE3F9340CC}" type="presParOf" srcId="{435921C2-A0FA-408F-AD1F-857C835BF401}" destId="{73065B6A-7C19-4121-9CE3-FE0563AA7206}" srcOrd="1" destOrd="0" presId="urn:microsoft.com/office/officeart/2005/8/layout/orgChart1"/>
    <dgm:cxn modelId="{89A80B7A-4335-40B3-8A9F-419ECB0541DF}" type="presParOf" srcId="{835D3EC1-7ACC-4B17-8B28-824266589EFE}" destId="{E07B8F67-3672-4C1D-AC32-40B6D3EAE92C}" srcOrd="1" destOrd="0" presId="urn:microsoft.com/office/officeart/2005/8/layout/orgChart1"/>
    <dgm:cxn modelId="{3702729D-D1FF-4F00-937B-C28C215FC28B}" type="presParOf" srcId="{835D3EC1-7ACC-4B17-8B28-824266589EFE}" destId="{8C124168-C43E-4BA5-88DA-498DCF6D4D8C}" srcOrd="2" destOrd="0" presId="urn:microsoft.com/office/officeart/2005/8/layout/orgChart1"/>
    <dgm:cxn modelId="{A2FCF390-6694-446D-994B-C3D9DEABFB4F}" type="presParOf" srcId="{6084FAE8-23CD-420C-8F69-B78E32389650}" destId="{8B00D6A8-3949-42AC-BF2B-7414CEAE4F9A}" srcOrd="2" destOrd="0" presId="urn:microsoft.com/office/officeart/2005/8/layout/orgChart1"/>
    <dgm:cxn modelId="{144F9498-4BE7-400D-88E8-B1F96261A617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E01415F4-B0A1-431E-8AF1-356E4CB3B362}" type="presOf" srcId="{5FB16654-8470-45AD-8035-C4DC324AFD04}" destId="{99BE590B-1EF2-4A8E-B834-427D83D2F3CC}" srcOrd="0" destOrd="0" presId="urn:microsoft.com/office/officeart/2005/8/layout/orgChart1"/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5CFBE2F3-C7CD-41E1-9876-D4BE344E78DF}" type="presOf" srcId="{10517748-B9A4-460D-B0BE-1648FC327C95}" destId="{EBD6AA44-ABEF-44FC-9FCF-4A9AFDC7C8FB}" srcOrd="1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4A497619-02CB-440E-80E4-B3A8FE407305}" type="presOf" srcId="{AAEC7E3E-984B-4CDF-A81F-46B5189C9D38}" destId="{74F07BFE-B769-4758-A104-E51FA7C021A1}" srcOrd="1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57F89BA5-68AB-460A-92C5-DDB9DBAD7C68}" type="presOf" srcId="{2AE0F341-4155-4CA1-894D-7457CE8C27C7}" destId="{230249BD-6464-4A7E-B800-C464BB4101C1}" srcOrd="0" destOrd="0" presId="urn:microsoft.com/office/officeart/2005/8/layout/orgChart1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FB77DA90-6B27-4502-8668-30D8D74DA0BA}" type="presOf" srcId="{36F37C45-E2FA-4745-BC51-C6BD7E2BE569}" destId="{7A2253CC-F4AE-427E-8204-8A0BED83541C}" srcOrd="0" destOrd="0" presId="urn:microsoft.com/office/officeart/2005/8/layout/orgChart1"/>
    <dgm:cxn modelId="{37700901-58CF-4A22-B1EC-31FE93C9AF98}" type="presOf" srcId="{C61A3BBF-D495-4C6F-9F1F-6A727B734CE0}" destId="{B4C172DA-B5FE-42A6-BF1C-0468CE779DA4}" srcOrd="0" destOrd="0" presId="urn:microsoft.com/office/officeart/2005/8/layout/orgChart1"/>
    <dgm:cxn modelId="{D5D2C106-39EF-4E8D-BA8F-ABFC528E0DFC}" type="presOf" srcId="{32B7BA65-37D1-42F3-90EE-5CF1CAA989A4}" destId="{93676027-8E53-4DC9-82DA-1125B0317888}" srcOrd="1" destOrd="0" presId="urn:microsoft.com/office/officeart/2005/8/layout/orgChart1"/>
    <dgm:cxn modelId="{EFCA42C5-6986-4E19-81FE-2170BDE904EF}" type="presOf" srcId="{06462346-F424-4CB5-9215-B5BFD134BDCF}" destId="{F12AC6BA-6A5F-48C1-BD9B-8CC0CB721945}" srcOrd="0" destOrd="0" presId="urn:microsoft.com/office/officeart/2005/8/layout/orgChart1"/>
    <dgm:cxn modelId="{AA5AFB11-C8C7-48D0-A347-1997B5B4392E}" type="presOf" srcId="{6CBE6988-E17E-4392-9082-64B5C8B96FEC}" destId="{32BE5D87-8594-4B21-ABB1-EA66D3F05659}" srcOrd="0" destOrd="0" presId="urn:microsoft.com/office/officeart/2005/8/layout/orgChart1"/>
    <dgm:cxn modelId="{DA516C8F-ACB6-4CF7-A960-582387BAE3BF}" type="presOf" srcId="{7671462E-709A-46F5-B040-CE6136A37E09}" destId="{F1125A84-662F-4A51-8B73-93E85A52CF06}" srcOrd="0" destOrd="0" presId="urn:microsoft.com/office/officeart/2005/8/layout/orgChart1"/>
    <dgm:cxn modelId="{BB824A0C-224A-4DB2-B2CC-DBCF4BB79766}" type="presOf" srcId="{70D2C5F3-E862-4DF3-A9BA-B0181FA1DA62}" destId="{F9AE04A8-EAC2-4645-ADBC-A8FB11AD6C16}" srcOrd="0" destOrd="0" presId="urn:microsoft.com/office/officeart/2005/8/layout/orgChart1"/>
    <dgm:cxn modelId="{9689F2FB-088A-4F83-A4B0-6F2DED6B8CB6}" type="presOf" srcId="{5EB67D46-C4E2-45E9-BA94-79F871A97B32}" destId="{A791ED9C-8A13-4D0A-9046-F6A744FBCB94}" srcOrd="0" destOrd="0" presId="urn:microsoft.com/office/officeart/2005/8/layout/orgChart1"/>
    <dgm:cxn modelId="{475C131E-94E9-44F6-A745-A5BC0C28DC07}" type="presOf" srcId="{7671462E-709A-46F5-B040-CE6136A37E09}" destId="{60103011-9C78-497C-B78F-65745CD498ED}" srcOrd="1" destOrd="0" presId="urn:microsoft.com/office/officeart/2005/8/layout/orgChart1"/>
    <dgm:cxn modelId="{4F63ACF4-5B1B-4DBE-BA71-88BB179C225F}" type="presOf" srcId="{70D2C5F3-E862-4DF3-A9BA-B0181FA1DA62}" destId="{4770DE85-F79D-457B-B587-1660FF8B3DE9}" srcOrd="1" destOrd="0" presId="urn:microsoft.com/office/officeart/2005/8/layout/orgChart1"/>
    <dgm:cxn modelId="{5DD72C68-78A4-43EC-9DD6-F2D8D35BAC74}" type="presOf" srcId="{2AE0F341-4155-4CA1-894D-7457CE8C27C7}" destId="{7F8DA4C0-434F-49FD-9C44-FDD16A024923}" srcOrd="1" destOrd="0" presId="urn:microsoft.com/office/officeart/2005/8/layout/orgChart1"/>
    <dgm:cxn modelId="{2E66ACED-CD04-4850-97D8-22FEAADC101F}" type="presOf" srcId="{0CB139DD-197A-4460-908E-60DC8BD287A9}" destId="{2FE98F84-1F38-4AC8-B678-4D68B0B5FD61}" srcOrd="1" destOrd="0" presId="urn:microsoft.com/office/officeart/2005/8/layout/orgChart1"/>
    <dgm:cxn modelId="{2A31AEE2-9513-4179-A870-7E27FE42A11E}" type="presOf" srcId="{5EB67D46-C4E2-45E9-BA94-79F871A97B32}" destId="{73065B6A-7C19-4121-9CE3-FE0563AA7206}" srcOrd="1" destOrd="0" presId="urn:microsoft.com/office/officeart/2005/8/layout/orgChart1"/>
    <dgm:cxn modelId="{2CE79A23-5C7A-4E2B-9766-E2D6CAD3047F}" type="presOf" srcId="{828C5119-E119-4B4D-B3F6-45F422367792}" destId="{071078F8-9E82-4620-B8CF-57E423E0FA28}" srcOrd="0" destOrd="0" presId="urn:microsoft.com/office/officeart/2005/8/layout/orgChart1"/>
    <dgm:cxn modelId="{2CCC86E4-3880-4DBC-8D52-C239CF887AD4}" type="presOf" srcId="{91575FF3-8971-48E1-A9B7-FA731D91E644}" destId="{F9B650D3-6235-43BD-8F86-4226CC8DCE69}" srcOrd="0" destOrd="0" presId="urn:microsoft.com/office/officeart/2005/8/layout/orgChart1"/>
    <dgm:cxn modelId="{D4A62451-C960-43BF-B7DC-FBD7644827FA}" type="presOf" srcId="{B1C82752-44F8-41C0-845C-0A2F366BA927}" destId="{3BA4CD32-7FC5-4901-B23C-94917031CA47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64D4FA99-A3EF-4276-BE19-E02ED474BDFE}" type="presOf" srcId="{10517748-B9A4-460D-B0BE-1648FC327C95}" destId="{DE079527-6585-4983-9F89-0D2AA6A911D9}" srcOrd="0" destOrd="0" presId="urn:microsoft.com/office/officeart/2005/8/layout/orgChart1"/>
    <dgm:cxn modelId="{84557B55-EFB9-4204-A188-D9C14FD643B9}" type="presOf" srcId="{06462346-F424-4CB5-9215-B5BFD134BDCF}" destId="{0D16FAAD-236B-4D9B-B066-340DF6E9C11B}" srcOrd="1" destOrd="0" presId="urn:microsoft.com/office/officeart/2005/8/layout/orgChart1"/>
    <dgm:cxn modelId="{06A9D6D6-B4EF-40F0-BBA5-3647F4B20331}" type="presOf" srcId="{AAEC7E3E-984B-4CDF-A81F-46B5189C9D38}" destId="{11763621-2F91-413E-BBC4-21166C38D2FD}" srcOrd="0" destOrd="0" presId="urn:microsoft.com/office/officeart/2005/8/layout/orgChart1"/>
    <dgm:cxn modelId="{65DFC2E5-469B-49C2-A2C4-037040F2E094}" type="presOf" srcId="{5FB16654-8470-45AD-8035-C4DC324AFD04}" destId="{061C9D90-C631-4D54-8454-39A2BD3EF84D}" srcOrd="1" destOrd="0" presId="urn:microsoft.com/office/officeart/2005/8/layout/orgChart1"/>
    <dgm:cxn modelId="{9C8D1B2F-7F4D-4BAD-95C7-6D1A1B4D70F9}" type="presOf" srcId="{D657F683-06B5-46EE-9CA3-29CCC7A174C3}" destId="{545162E5-3009-490A-A146-2DD3AF7CF1AD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CA67D715-2FC1-43A4-BB5C-9925B83AAE6F}" type="presOf" srcId="{896587CC-3C32-4137-8C72-5C1CC8C0FB86}" destId="{85D2D751-0C6B-43B5-8CC1-7AD54705718A}" srcOrd="0" destOrd="0" presId="urn:microsoft.com/office/officeart/2005/8/layout/orgChart1"/>
    <dgm:cxn modelId="{D797B217-8602-4125-B408-D2DBC3E9D402}" type="presOf" srcId="{0CB139DD-197A-4460-908E-60DC8BD287A9}" destId="{F8BD8C11-6E66-43FD-8F59-E6AA5270DA46}" srcOrd="0" destOrd="0" presId="urn:microsoft.com/office/officeart/2005/8/layout/orgChart1"/>
    <dgm:cxn modelId="{B49C4009-28B7-466B-BDF8-DDA0C1BC57AE}" type="presOf" srcId="{32B7BA65-37D1-42F3-90EE-5CF1CAA989A4}" destId="{4B82FD98-0F7C-4BF4-A4A7-BBCD83C84A8A}" srcOrd="0" destOrd="0" presId="urn:microsoft.com/office/officeart/2005/8/layout/orgChart1"/>
    <dgm:cxn modelId="{77B29093-9939-4A05-8592-CF3FA4723714}" type="presOf" srcId="{A8A924B1-7103-465D-9D11-28B810A55246}" destId="{B87821DF-7158-4464-8A49-7445D182B3A0}" srcOrd="0" destOrd="0" presId="urn:microsoft.com/office/officeart/2005/8/layout/orgChart1"/>
    <dgm:cxn modelId="{FE8D4DC5-16DC-4194-945A-A1909D68B9EC}" type="presOf" srcId="{E3BD15C5-3D34-4051-9FB2-D4A2D34E1CA1}" destId="{3018D1D2-A495-4703-9754-509E889046A5}" srcOrd="0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799E6725-DE86-4BC5-9F50-93E675574924}" type="presParOf" srcId="{3018D1D2-A495-4703-9754-509E889046A5}" destId="{939A9EDE-BB29-45F9-9742-4424859A34A1}" srcOrd="0" destOrd="0" presId="urn:microsoft.com/office/officeart/2005/8/layout/orgChart1"/>
    <dgm:cxn modelId="{EB5023A4-6EE2-4200-B9D4-57AD87178B41}" type="presParOf" srcId="{939A9EDE-BB29-45F9-9742-4424859A34A1}" destId="{18C0FE19-41AB-4671-8CC7-29C4F43DBF4E}" srcOrd="0" destOrd="0" presId="urn:microsoft.com/office/officeart/2005/8/layout/orgChart1"/>
    <dgm:cxn modelId="{0C65FAE0-48EB-42A9-A563-EAC95234BCA2}" type="presParOf" srcId="{18C0FE19-41AB-4671-8CC7-29C4F43DBF4E}" destId="{99BE590B-1EF2-4A8E-B834-427D83D2F3CC}" srcOrd="0" destOrd="0" presId="urn:microsoft.com/office/officeart/2005/8/layout/orgChart1"/>
    <dgm:cxn modelId="{27D4F39E-83A2-4EFE-8EFC-E07C19549A6C}" type="presParOf" srcId="{18C0FE19-41AB-4671-8CC7-29C4F43DBF4E}" destId="{061C9D90-C631-4D54-8454-39A2BD3EF84D}" srcOrd="1" destOrd="0" presId="urn:microsoft.com/office/officeart/2005/8/layout/orgChart1"/>
    <dgm:cxn modelId="{DD89079B-D9B2-4103-9BE1-D59CD74575A5}" type="presParOf" srcId="{939A9EDE-BB29-45F9-9742-4424859A34A1}" destId="{CA776CB4-57CB-43F1-A8CE-5D8D1A715236}" srcOrd="1" destOrd="0" presId="urn:microsoft.com/office/officeart/2005/8/layout/orgChart1"/>
    <dgm:cxn modelId="{5D158461-128E-4DB2-AB45-46A4568B77CE}" type="presParOf" srcId="{CA776CB4-57CB-43F1-A8CE-5D8D1A715236}" destId="{B4C172DA-B5FE-42A6-BF1C-0468CE779DA4}" srcOrd="0" destOrd="0" presId="urn:microsoft.com/office/officeart/2005/8/layout/orgChart1"/>
    <dgm:cxn modelId="{AB07CF47-EBA5-4722-B15B-FF4428BC16DC}" type="presParOf" srcId="{CA776CB4-57CB-43F1-A8CE-5D8D1A715236}" destId="{51B6BFD9-3DBF-4265-93CB-168BA01E1C47}" srcOrd="1" destOrd="0" presId="urn:microsoft.com/office/officeart/2005/8/layout/orgChart1"/>
    <dgm:cxn modelId="{693CE5B7-559B-46D9-AD81-CE9C3DFE97D9}" type="presParOf" srcId="{51B6BFD9-3DBF-4265-93CB-168BA01E1C47}" destId="{9A0DF6A6-9167-4E46-B279-964CB957EF2F}" srcOrd="0" destOrd="0" presId="urn:microsoft.com/office/officeart/2005/8/layout/orgChart1"/>
    <dgm:cxn modelId="{2FC54E5E-9B3D-4CD3-B8D2-D8786487A5F0}" type="presParOf" srcId="{9A0DF6A6-9167-4E46-B279-964CB957EF2F}" destId="{DE079527-6585-4983-9F89-0D2AA6A911D9}" srcOrd="0" destOrd="0" presId="urn:microsoft.com/office/officeart/2005/8/layout/orgChart1"/>
    <dgm:cxn modelId="{58F52940-A1CE-4789-A63F-AF9A5B809139}" type="presParOf" srcId="{9A0DF6A6-9167-4E46-B279-964CB957EF2F}" destId="{EBD6AA44-ABEF-44FC-9FCF-4A9AFDC7C8FB}" srcOrd="1" destOrd="0" presId="urn:microsoft.com/office/officeart/2005/8/layout/orgChart1"/>
    <dgm:cxn modelId="{72190153-1B61-495D-8493-C06E7BE5612B}" type="presParOf" srcId="{51B6BFD9-3DBF-4265-93CB-168BA01E1C47}" destId="{8698AF44-4EEC-4B68-AC0E-D1EF2DCDCDE9}" srcOrd="1" destOrd="0" presId="urn:microsoft.com/office/officeart/2005/8/layout/orgChart1"/>
    <dgm:cxn modelId="{845149AA-3EAF-4DE1-9BE9-6FE36BB9B815}" type="presParOf" srcId="{8698AF44-4EEC-4B68-AC0E-D1EF2DCDCDE9}" destId="{32BE5D87-8594-4B21-ABB1-EA66D3F05659}" srcOrd="0" destOrd="0" presId="urn:microsoft.com/office/officeart/2005/8/layout/orgChart1"/>
    <dgm:cxn modelId="{A2EC9EE8-5B8D-4F2A-98BB-87332ECB7AC9}" type="presParOf" srcId="{8698AF44-4EEC-4B68-AC0E-D1EF2DCDCDE9}" destId="{A36922E1-8B91-41A8-852D-20E35E523E78}" srcOrd="1" destOrd="0" presId="urn:microsoft.com/office/officeart/2005/8/layout/orgChart1"/>
    <dgm:cxn modelId="{072A6570-86E7-41E2-878E-4F85B13FC5E9}" type="presParOf" srcId="{A36922E1-8B91-41A8-852D-20E35E523E78}" destId="{1A35AE33-0711-4EDF-863C-670E232983F8}" srcOrd="0" destOrd="0" presId="urn:microsoft.com/office/officeart/2005/8/layout/orgChart1"/>
    <dgm:cxn modelId="{A7D6A6D2-E3BC-4C90-9CA4-158991404FF7}" type="presParOf" srcId="{1A35AE33-0711-4EDF-863C-670E232983F8}" destId="{230249BD-6464-4A7E-B800-C464BB4101C1}" srcOrd="0" destOrd="0" presId="urn:microsoft.com/office/officeart/2005/8/layout/orgChart1"/>
    <dgm:cxn modelId="{6EF0E29F-26DA-4ADA-B2DE-85601B83BAF4}" type="presParOf" srcId="{1A35AE33-0711-4EDF-863C-670E232983F8}" destId="{7F8DA4C0-434F-49FD-9C44-FDD16A024923}" srcOrd="1" destOrd="0" presId="urn:microsoft.com/office/officeart/2005/8/layout/orgChart1"/>
    <dgm:cxn modelId="{5FC15F92-3B54-4083-BBC7-9817504CF1C9}" type="presParOf" srcId="{A36922E1-8B91-41A8-852D-20E35E523E78}" destId="{C3375FB5-C7BA-43B9-B7F7-81EA0E0DB827}" srcOrd="1" destOrd="0" presId="urn:microsoft.com/office/officeart/2005/8/layout/orgChart1"/>
    <dgm:cxn modelId="{9099BD17-1064-43BF-B18E-EA904EEC89B3}" type="presParOf" srcId="{A36922E1-8B91-41A8-852D-20E35E523E78}" destId="{B4DD179C-3079-43C7-B045-FB038956C43F}" srcOrd="2" destOrd="0" presId="urn:microsoft.com/office/officeart/2005/8/layout/orgChart1"/>
    <dgm:cxn modelId="{ACC22E47-A4A8-4773-BC8D-09A88D7CDC34}" type="presParOf" srcId="{8698AF44-4EEC-4B68-AC0E-D1EF2DCDCDE9}" destId="{85D2D751-0C6B-43B5-8CC1-7AD54705718A}" srcOrd="2" destOrd="0" presId="urn:microsoft.com/office/officeart/2005/8/layout/orgChart1"/>
    <dgm:cxn modelId="{603AB42A-C2AA-4106-A7C8-AC6915FD9D84}" type="presParOf" srcId="{8698AF44-4EEC-4B68-AC0E-D1EF2DCDCDE9}" destId="{ADB6EC19-2694-4498-A6D4-94F4EF278510}" srcOrd="3" destOrd="0" presId="urn:microsoft.com/office/officeart/2005/8/layout/orgChart1"/>
    <dgm:cxn modelId="{F683167D-57FA-48B1-A00B-629E28E90975}" type="presParOf" srcId="{ADB6EC19-2694-4498-A6D4-94F4EF278510}" destId="{BF618203-35D5-4056-85B8-CB7A261BC72C}" srcOrd="0" destOrd="0" presId="urn:microsoft.com/office/officeart/2005/8/layout/orgChart1"/>
    <dgm:cxn modelId="{9E00F147-FACF-466A-9379-4D7243007BF2}" type="presParOf" srcId="{BF618203-35D5-4056-85B8-CB7A261BC72C}" destId="{11763621-2F91-413E-BBC4-21166C38D2FD}" srcOrd="0" destOrd="0" presId="urn:microsoft.com/office/officeart/2005/8/layout/orgChart1"/>
    <dgm:cxn modelId="{C81C949A-2635-443A-86AE-4CAD23159469}" type="presParOf" srcId="{BF618203-35D5-4056-85B8-CB7A261BC72C}" destId="{74F07BFE-B769-4758-A104-E51FA7C021A1}" srcOrd="1" destOrd="0" presId="urn:microsoft.com/office/officeart/2005/8/layout/orgChart1"/>
    <dgm:cxn modelId="{C4271AAE-00D6-41D5-AA89-852199993ACE}" type="presParOf" srcId="{ADB6EC19-2694-4498-A6D4-94F4EF278510}" destId="{73F52E78-4489-41C2-AE29-059089504E6F}" srcOrd="1" destOrd="0" presId="urn:microsoft.com/office/officeart/2005/8/layout/orgChart1"/>
    <dgm:cxn modelId="{9E0F254A-6E2B-4CFA-9321-318F79034A1D}" type="presParOf" srcId="{ADB6EC19-2694-4498-A6D4-94F4EF278510}" destId="{63BE957D-CCA6-4A4E-97FB-B61D33DF5D83}" srcOrd="2" destOrd="0" presId="urn:microsoft.com/office/officeart/2005/8/layout/orgChart1"/>
    <dgm:cxn modelId="{BBF8C70F-103C-4DF3-8090-1CD25E45CDA4}" type="presParOf" srcId="{51B6BFD9-3DBF-4265-93CB-168BA01E1C47}" destId="{7983C0D6-E366-46BA-ABA0-539BCE49047D}" srcOrd="2" destOrd="0" presId="urn:microsoft.com/office/officeart/2005/8/layout/orgChart1"/>
    <dgm:cxn modelId="{4C51633A-56D4-460C-8802-A6D69A733634}" type="presParOf" srcId="{CA776CB4-57CB-43F1-A8CE-5D8D1A715236}" destId="{B87821DF-7158-4464-8A49-7445D182B3A0}" srcOrd="2" destOrd="0" presId="urn:microsoft.com/office/officeart/2005/8/layout/orgChart1"/>
    <dgm:cxn modelId="{4D0BE0B7-1A67-425D-B233-A95840DB8424}" type="presParOf" srcId="{CA776CB4-57CB-43F1-A8CE-5D8D1A715236}" destId="{F6FBD3B9-5385-443D-B68E-288059A6D8E7}" srcOrd="3" destOrd="0" presId="urn:microsoft.com/office/officeart/2005/8/layout/orgChart1"/>
    <dgm:cxn modelId="{EA9AAD4A-4433-4AEC-8E76-538EC1BE654C}" type="presParOf" srcId="{F6FBD3B9-5385-443D-B68E-288059A6D8E7}" destId="{4327D4EF-EAD9-4C77-89BA-B972ED1CDB0D}" srcOrd="0" destOrd="0" presId="urn:microsoft.com/office/officeart/2005/8/layout/orgChart1"/>
    <dgm:cxn modelId="{70F087D1-334D-455F-B74D-88C2EA129C99}" type="presParOf" srcId="{4327D4EF-EAD9-4C77-89BA-B972ED1CDB0D}" destId="{F12AC6BA-6A5F-48C1-BD9B-8CC0CB721945}" srcOrd="0" destOrd="0" presId="urn:microsoft.com/office/officeart/2005/8/layout/orgChart1"/>
    <dgm:cxn modelId="{6DB5653C-54D1-44CB-AA08-1E3FE9651221}" type="presParOf" srcId="{4327D4EF-EAD9-4C77-89BA-B972ED1CDB0D}" destId="{0D16FAAD-236B-4D9B-B066-340DF6E9C11B}" srcOrd="1" destOrd="0" presId="urn:microsoft.com/office/officeart/2005/8/layout/orgChart1"/>
    <dgm:cxn modelId="{D1AEC378-3098-46D5-8291-C3CFB09FE215}" type="presParOf" srcId="{F6FBD3B9-5385-443D-B68E-288059A6D8E7}" destId="{87536CB0-4AFC-4723-BC17-8F7E79E8172F}" srcOrd="1" destOrd="0" presId="urn:microsoft.com/office/officeart/2005/8/layout/orgChart1"/>
    <dgm:cxn modelId="{FB0A744B-1919-4CF0-8D9B-28C718C759B0}" type="presParOf" srcId="{87536CB0-4AFC-4723-BC17-8F7E79E8172F}" destId="{071078F8-9E82-4620-B8CF-57E423E0FA28}" srcOrd="0" destOrd="0" presId="urn:microsoft.com/office/officeart/2005/8/layout/orgChart1"/>
    <dgm:cxn modelId="{BD107DA8-AED4-4E3C-9B31-DE516C985898}" type="presParOf" srcId="{87536CB0-4AFC-4723-BC17-8F7E79E8172F}" destId="{290FEBBA-D1C0-4942-9435-E2AAD6419B8F}" srcOrd="1" destOrd="0" presId="urn:microsoft.com/office/officeart/2005/8/layout/orgChart1"/>
    <dgm:cxn modelId="{D3976D63-05C1-49A6-81BE-6AF372B051A5}" type="presParOf" srcId="{290FEBBA-D1C0-4942-9435-E2AAD6419B8F}" destId="{BE960A59-6548-42FD-92E0-240DBD12E6C1}" srcOrd="0" destOrd="0" presId="urn:microsoft.com/office/officeart/2005/8/layout/orgChart1"/>
    <dgm:cxn modelId="{9DC8B453-4DCA-435F-8D51-A649A1C60C2E}" type="presParOf" srcId="{BE960A59-6548-42FD-92E0-240DBD12E6C1}" destId="{F9AE04A8-EAC2-4645-ADBC-A8FB11AD6C16}" srcOrd="0" destOrd="0" presId="urn:microsoft.com/office/officeart/2005/8/layout/orgChart1"/>
    <dgm:cxn modelId="{B6B32F7B-191B-49FF-AA24-D5B71461DAC2}" type="presParOf" srcId="{BE960A59-6548-42FD-92E0-240DBD12E6C1}" destId="{4770DE85-F79D-457B-B587-1660FF8B3DE9}" srcOrd="1" destOrd="0" presId="urn:microsoft.com/office/officeart/2005/8/layout/orgChart1"/>
    <dgm:cxn modelId="{8E73DB03-F908-4880-9F8F-88AC9719932A}" type="presParOf" srcId="{290FEBBA-D1C0-4942-9435-E2AAD6419B8F}" destId="{E3AB2B39-45F2-4947-BDF7-865E57664DD5}" srcOrd="1" destOrd="0" presId="urn:microsoft.com/office/officeart/2005/8/layout/orgChart1"/>
    <dgm:cxn modelId="{145F3564-BA0C-43DE-B5F4-CB03EFEEA5C2}" type="presParOf" srcId="{290FEBBA-D1C0-4942-9435-E2AAD6419B8F}" destId="{9E939892-C675-4BD6-B3DE-51D652A1D41C}" srcOrd="2" destOrd="0" presId="urn:microsoft.com/office/officeart/2005/8/layout/orgChart1"/>
    <dgm:cxn modelId="{6549E765-0342-49C1-A15D-A69E3B390DE6}" type="presParOf" srcId="{87536CB0-4AFC-4723-BC17-8F7E79E8172F}" destId="{7A2253CC-F4AE-427E-8204-8A0BED83541C}" srcOrd="2" destOrd="0" presId="urn:microsoft.com/office/officeart/2005/8/layout/orgChart1"/>
    <dgm:cxn modelId="{EDC53AC6-1F5E-421D-A098-D16C31AD6767}" type="presParOf" srcId="{87536CB0-4AFC-4723-BC17-8F7E79E8172F}" destId="{F7EBA6AD-2F31-426B-BC3E-7EE31D5B5C2D}" srcOrd="3" destOrd="0" presId="urn:microsoft.com/office/officeart/2005/8/layout/orgChart1"/>
    <dgm:cxn modelId="{EDDC6C07-D704-4566-81A2-A861DE54DACC}" type="presParOf" srcId="{F7EBA6AD-2F31-426B-BC3E-7EE31D5B5C2D}" destId="{79FD8287-FB5E-44E0-AD15-CF73AA1D6CA1}" srcOrd="0" destOrd="0" presId="urn:microsoft.com/office/officeart/2005/8/layout/orgChart1"/>
    <dgm:cxn modelId="{8C70AFEC-3560-4A4C-A0A4-0A188F30F572}" type="presParOf" srcId="{79FD8287-FB5E-44E0-AD15-CF73AA1D6CA1}" destId="{F8BD8C11-6E66-43FD-8F59-E6AA5270DA46}" srcOrd="0" destOrd="0" presId="urn:microsoft.com/office/officeart/2005/8/layout/orgChart1"/>
    <dgm:cxn modelId="{74A42790-2DBD-40FE-B051-18AD00B2F1B5}" type="presParOf" srcId="{79FD8287-FB5E-44E0-AD15-CF73AA1D6CA1}" destId="{2FE98F84-1F38-4AC8-B678-4D68B0B5FD61}" srcOrd="1" destOrd="0" presId="urn:microsoft.com/office/officeart/2005/8/layout/orgChart1"/>
    <dgm:cxn modelId="{7A2289CC-9454-4EB4-9D93-50C1ABE4822C}" type="presParOf" srcId="{F7EBA6AD-2F31-426B-BC3E-7EE31D5B5C2D}" destId="{13B9FA57-3C4F-427A-923B-89B66FA1F523}" srcOrd="1" destOrd="0" presId="urn:microsoft.com/office/officeart/2005/8/layout/orgChart1"/>
    <dgm:cxn modelId="{AF985425-1497-423C-85AD-4A4EC006A920}" type="presParOf" srcId="{F7EBA6AD-2F31-426B-BC3E-7EE31D5B5C2D}" destId="{D8C27056-D641-4D35-A277-AFFF7C430ABC}" srcOrd="2" destOrd="0" presId="urn:microsoft.com/office/officeart/2005/8/layout/orgChart1"/>
    <dgm:cxn modelId="{7F2CFDB6-8C2A-4F7F-A82F-1130844FD297}" type="presParOf" srcId="{87536CB0-4AFC-4723-BC17-8F7E79E8172F}" destId="{545162E5-3009-490A-A146-2DD3AF7CF1AD}" srcOrd="4" destOrd="0" presId="urn:microsoft.com/office/officeart/2005/8/layout/orgChart1"/>
    <dgm:cxn modelId="{19A1FDBF-7575-4AED-83F1-0CCF0CC86D5B}" type="presParOf" srcId="{87536CB0-4AFC-4723-BC17-8F7E79E8172F}" destId="{9AB083C4-A073-490B-8CCA-C7EC969EC908}" srcOrd="5" destOrd="0" presId="urn:microsoft.com/office/officeart/2005/8/layout/orgChart1"/>
    <dgm:cxn modelId="{CE57B178-3B42-4B76-BDD6-4145FE482161}" type="presParOf" srcId="{9AB083C4-A073-490B-8CCA-C7EC969EC908}" destId="{17C1A58E-9803-4D2A-83F3-4B50E89ECBBB}" srcOrd="0" destOrd="0" presId="urn:microsoft.com/office/officeart/2005/8/layout/orgChart1"/>
    <dgm:cxn modelId="{59F9798E-2080-4C4C-B61B-6C4242129168}" type="presParOf" srcId="{17C1A58E-9803-4D2A-83F3-4B50E89ECBBB}" destId="{F1125A84-662F-4A51-8B73-93E85A52CF06}" srcOrd="0" destOrd="0" presId="urn:microsoft.com/office/officeart/2005/8/layout/orgChart1"/>
    <dgm:cxn modelId="{1741DCFC-344B-4628-AD1F-9D5AF619AA19}" type="presParOf" srcId="{17C1A58E-9803-4D2A-83F3-4B50E89ECBBB}" destId="{60103011-9C78-497C-B78F-65745CD498ED}" srcOrd="1" destOrd="0" presId="urn:microsoft.com/office/officeart/2005/8/layout/orgChart1"/>
    <dgm:cxn modelId="{AE317192-952D-4D91-AC68-D32859A369B9}" type="presParOf" srcId="{9AB083C4-A073-490B-8CCA-C7EC969EC908}" destId="{DD43DDAC-7938-43B1-8C1B-BB73FB47BF1D}" srcOrd="1" destOrd="0" presId="urn:microsoft.com/office/officeart/2005/8/layout/orgChart1"/>
    <dgm:cxn modelId="{30E1F85B-E2DE-45D2-80ED-5B64E85C6B5D}" type="presParOf" srcId="{9AB083C4-A073-490B-8CCA-C7EC969EC908}" destId="{3E48F001-94AE-4606-9D63-F7167FD02D63}" srcOrd="2" destOrd="0" presId="urn:microsoft.com/office/officeart/2005/8/layout/orgChart1"/>
    <dgm:cxn modelId="{5ECE4F5A-0F65-45C7-BAD1-738E300960D5}" type="presParOf" srcId="{F6FBD3B9-5385-443D-B68E-288059A6D8E7}" destId="{A7DA3A77-7671-4D1A-80CA-82FA52D85411}" srcOrd="2" destOrd="0" presId="urn:microsoft.com/office/officeart/2005/8/layout/orgChart1"/>
    <dgm:cxn modelId="{7C0A227D-B37F-4322-A4BF-4286B9A11F1C}" type="presParOf" srcId="{CA776CB4-57CB-43F1-A8CE-5D8D1A715236}" destId="{F9B650D3-6235-43BD-8F86-4226CC8DCE69}" srcOrd="4" destOrd="0" presId="urn:microsoft.com/office/officeart/2005/8/layout/orgChart1"/>
    <dgm:cxn modelId="{843627AC-76B8-437D-8DC6-D273762C0203}" type="presParOf" srcId="{CA776CB4-57CB-43F1-A8CE-5D8D1A715236}" destId="{6084FAE8-23CD-420C-8F69-B78E32389650}" srcOrd="5" destOrd="0" presId="urn:microsoft.com/office/officeart/2005/8/layout/orgChart1"/>
    <dgm:cxn modelId="{07709A86-076F-4644-B187-8841AB24BE29}" type="presParOf" srcId="{6084FAE8-23CD-420C-8F69-B78E32389650}" destId="{21AA35D7-495D-4261-BF7A-6D6189439086}" srcOrd="0" destOrd="0" presId="urn:microsoft.com/office/officeart/2005/8/layout/orgChart1"/>
    <dgm:cxn modelId="{DCB569E7-3EB3-403C-BCF6-1B374DF1D497}" type="presParOf" srcId="{21AA35D7-495D-4261-BF7A-6D6189439086}" destId="{4B82FD98-0F7C-4BF4-A4A7-BBCD83C84A8A}" srcOrd="0" destOrd="0" presId="urn:microsoft.com/office/officeart/2005/8/layout/orgChart1"/>
    <dgm:cxn modelId="{A43B70F4-0741-4F23-B538-5B61BD9F7E56}" type="presParOf" srcId="{21AA35D7-495D-4261-BF7A-6D6189439086}" destId="{93676027-8E53-4DC9-82DA-1125B0317888}" srcOrd="1" destOrd="0" presId="urn:microsoft.com/office/officeart/2005/8/layout/orgChart1"/>
    <dgm:cxn modelId="{910BF4B7-CCD6-4510-8E7A-FFABC96FA66F}" type="presParOf" srcId="{6084FAE8-23CD-420C-8F69-B78E32389650}" destId="{ED875E92-45E7-4FA7-A7AB-7811A6237D23}" srcOrd="1" destOrd="0" presId="urn:microsoft.com/office/officeart/2005/8/layout/orgChart1"/>
    <dgm:cxn modelId="{FEBD9738-9E26-4242-9D4C-765ECDE76C73}" type="presParOf" srcId="{ED875E92-45E7-4FA7-A7AB-7811A6237D23}" destId="{3BA4CD32-7FC5-4901-B23C-94917031CA47}" srcOrd="0" destOrd="0" presId="urn:microsoft.com/office/officeart/2005/8/layout/orgChart1"/>
    <dgm:cxn modelId="{7A345122-D379-4DA0-90B6-DD831608B6D1}" type="presParOf" srcId="{ED875E92-45E7-4FA7-A7AB-7811A6237D23}" destId="{835D3EC1-7ACC-4B17-8B28-824266589EFE}" srcOrd="1" destOrd="0" presId="urn:microsoft.com/office/officeart/2005/8/layout/orgChart1"/>
    <dgm:cxn modelId="{3EB4B278-8066-4AD9-B111-CC0E9FF6D749}" type="presParOf" srcId="{835D3EC1-7ACC-4B17-8B28-824266589EFE}" destId="{435921C2-A0FA-408F-AD1F-857C835BF401}" srcOrd="0" destOrd="0" presId="urn:microsoft.com/office/officeart/2005/8/layout/orgChart1"/>
    <dgm:cxn modelId="{C121EB77-42F2-4461-9E8F-CC6A9BD17E70}" type="presParOf" srcId="{435921C2-A0FA-408F-AD1F-857C835BF401}" destId="{A791ED9C-8A13-4D0A-9046-F6A744FBCB94}" srcOrd="0" destOrd="0" presId="urn:microsoft.com/office/officeart/2005/8/layout/orgChart1"/>
    <dgm:cxn modelId="{32AA60C1-4EAE-47EB-BB80-3515AF1BDC54}" type="presParOf" srcId="{435921C2-A0FA-408F-AD1F-857C835BF401}" destId="{73065B6A-7C19-4121-9CE3-FE0563AA7206}" srcOrd="1" destOrd="0" presId="urn:microsoft.com/office/officeart/2005/8/layout/orgChart1"/>
    <dgm:cxn modelId="{978A0F44-72C8-4BE5-A625-90C7E1D7FA69}" type="presParOf" srcId="{835D3EC1-7ACC-4B17-8B28-824266589EFE}" destId="{E07B8F67-3672-4C1D-AC32-40B6D3EAE92C}" srcOrd="1" destOrd="0" presId="urn:microsoft.com/office/officeart/2005/8/layout/orgChart1"/>
    <dgm:cxn modelId="{9A313B3B-81D0-4ACC-97A3-CBFBE8B72901}" type="presParOf" srcId="{835D3EC1-7ACC-4B17-8B28-824266589EFE}" destId="{8C124168-C43E-4BA5-88DA-498DCF6D4D8C}" srcOrd="2" destOrd="0" presId="urn:microsoft.com/office/officeart/2005/8/layout/orgChart1"/>
    <dgm:cxn modelId="{410E9540-3017-4AE4-AF1A-35DDDE0907CF}" type="presParOf" srcId="{6084FAE8-23CD-420C-8F69-B78E32389650}" destId="{8B00D6A8-3949-42AC-BF2B-7414CEAE4F9A}" srcOrd="2" destOrd="0" presId="urn:microsoft.com/office/officeart/2005/8/layout/orgChart1"/>
    <dgm:cxn modelId="{FCFEE872-FC41-4071-A82A-92744879769F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BD15C5-3D34-4051-9FB2-D4A2D34E1C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16654-8470-45AD-8035-C4DC324AFD04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gm:t>
    </dgm:pt>
    <dgm:pt modelId="{0FA96D7A-5593-4E31-B874-9648191B2DBE}" type="parTrans" cxnId="{BFF1942B-E200-4591-A988-5FE4C993719B}">
      <dgm:prSet/>
      <dgm:spPr/>
      <dgm:t>
        <a:bodyPr/>
        <a:lstStyle/>
        <a:p>
          <a:endParaRPr lang="en-US"/>
        </a:p>
      </dgm:t>
    </dgm:pt>
    <dgm:pt modelId="{8EE1F554-709D-41B8-B996-CB829000EE20}" type="sibTrans" cxnId="{BFF1942B-E200-4591-A988-5FE4C993719B}">
      <dgm:prSet/>
      <dgm:spPr/>
      <dgm:t>
        <a:bodyPr/>
        <a:lstStyle/>
        <a:p>
          <a:endParaRPr lang="en-US"/>
        </a:p>
      </dgm:t>
    </dgm:pt>
    <dgm:pt modelId="{10517748-B9A4-460D-B0BE-1648FC327C95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n-US" b="0" dirty="0"/>
            <a:t>Exact</a:t>
          </a:r>
        </a:p>
      </dgm:t>
    </dgm:pt>
    <dgm:pt modelId="{C61A3BBF-D495-4C6F-9F1F-6A727B734CE0}" type="parTrans" cxnId="{DA53040D-72DE-4FDA-A490-0ECBE8C49287}">
      <dgm:prSet/>
      <dgm:spPr/>
      <dgm:t>
        <a:bodyPr/>
        <a:lstStyle/>
        <a:p>
          <a:endParaRPr lang="en-US"/>
        </a:p>
      </dgm:t>
    </dgm:pt>
    <dgm:pt modelId="{9E0972FA-C740-4639-850B-50EA8B55CCFA}" type="sibTrans" cxnId="{DA53040D-72DE-4FDA-A490-0ECBE8C49287}">
      <dgm:prSet/>
      <dgm:spPr/>
      <dgm:t>
        <a:bodyPr/>
        <a:lstStyle/>
        <a:p>
          <a:endParaRPr lang="en-US"/>
        </a:p>
      </dgm:t>
    </dgm:pt>
    <dgm:pt modelId="{06462346-F424-4CB5-9215-B5BFD134BDC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Heuristic</a:t>
          </a:r>
        </a:p>
      </dgm:t>
    </dgm:pt>
    <dgm:pt modelId="{A8A924B1-7103-465D-9D11-28B810A55246}" type="parTrans" cxnId="{726FEB6C-8501-416F-B4F1-9717EF6353DB}">
      <dgm:prSet/>
      <dgm:spPr/>
      <dgm:t>
        <a:bodyPr/>
        <a:lstStyle/>
        <a:p>
          <a:endParaRPr lang="en-US"/>
        </a:p>
      </dgm:t>
    </dgm:pt>
    <dgm:pt modelId="{A1499EFD-77FB-4782-8AAF-791C78F024A6}" type="sibTrans" cxnId="{726FEB6C-8501-416F-B4F1-9717EF6353DB}">
      <dgm:prSet/>
      <dgm:spPr/>
      <dgm:t>
        <a:bodyPr/>
        <a:lstStyle/>
        <a:p>
          <a:endParaRPr lang="en-US"/>
        </a:p>
      </dgm:t>
    </dgm:pt>
    <dgm:pt modelId="{32B7BA65-37D1-42F3-90EE-5CF1CAA989A4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Meta Heuristic</a:t>
          </a:r>
        </a:p>
      </dgm:t>
    </dgm:pt>
    <dgm:pt modelId="{91575FF3-8971-48E1-A9B7-FA731D91E644}" type="parTrans" cxnId="{C94BD17D-ACCE-42FF-B063-422AEB3088A8}">
      <dgm:prSet/>
      <dgm:spPr/>
      <dgm:t>
        <a:bodyPr/>
        <a:lstStyle/>
        <a:p>
          <a:endParaRPr lang="en-US"/>
        </a:p>
      </dgm:t>
    </dgm:pt>
    <dgm:pt modelId="{0FF9B41C-76B3-478A-8800-CC42636935C6}" type="sibTrans" cxnId="{C94BD17D-ACCE-42FF-B063-422AEB3088A8}">
      <dgm:prSet/>
      <dgm:spPr/>
      <dgm:t>
        <a:bodyPr/>
        <a:lstStyle/>
        <a:p>
          <a:endParaRPr lang="en-US"/>
        </a:p>
      </dgm:t>
    </dgm:pt>
    <dgm:pt modelId="{2AE0F341-4155-4CA1-894D-7457CE8C27C7}">
      <dgm:prSet/>
      <dgm:spPr>
        <a:solidFill>
          <a:srgbClr val="00B050"/>
        </a:solidFill>
      </dgm:spPr>
      <dgm:t>
        <a:bodyPr/>
        <a:lstStyle/>
        <a:p>
          <a:r>
            <a:rPr lang="en-US" b="0" dirty="0"/>
            <a:t>Brute force</a:t>
          </a:r>
        </a:p>
      </dgm:t>
    </dgm:pt>
    <dgm:pt modelId="{6CBE6988-E17E-4392-9082-64B5C8B96FEC}" type="parTrans" cxnId="{27CD14A8-6094-4746-8E67-1C3939DC7EFF}">
      <dgm:prSet/>
      <dgm:spPr/>
      <dgm:t>
        <a:bodyPr/>
        <a:lstStyle/>
        <a:p>
          <a:endParaRPr lang="en-US"/>
        </a:p>
      </dgm:t>
    </dgm:pt>
    <dgm:pt modelId="{6A1EA28F-662E-4505-97CA-D8D2E56910C4}" type="sibTrans" cxnId="{27CD14A8-6094-4746-8E67-1C3939DC7EFF}">
      <dgm:prSet/>
      <dgm:spPr/>
      <dgm:t>
        <a:bodyPr/>
        <a:lstStyle/>
        <a:p>
          <a:endParaRPr lang="en-US"/>
        </a:p>
      </dgm:t>
    </dgm:pt>
    <dgm:pt modelId="{AAEC7E3E-984B-4CDF-A81F-46B5189C9D38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Dynamic Programming</a:t>
          </a:r>
        </a:p>
      </dgm:t>
    </dgm:pt>
    <dgm:pt modelId="{896587CC-3C32-4137-8C72-5C1CC8C0FB86}" type="parTrans" cxnId="{F39CC481-EA27-4EDA-A2C1-4EBF73F2CB6E}">
      <dgm:prSet/>
      <dgm:spPr/>
      <dgm:t>
        <a:bodyPr/>
        <a:lstStyle/>
        <a:p>
          <a:endParaRPr lang="en-US"/>
        </a:p>
      </dgm:t>
    </dgm:pt>
    <dgm:pt modelId="{EAFDC7EB-FB6E-406E-AC29-759C6E09E483}" type="sibTrans" cxnId="{F39CC481-EA27-4EDA-A2C1-4EBF73F2CB6E}">
      <dgm:prSet/>
      <dgm:spPr/>
      <dgm:t>
        <a:bodyPr/>
        <a:lstStyle/>
        <a:p>
          <a:endParaRPr lang="en-US"/>
        </a:p>
      </dgm:t>
    </dgm:pt>
    <dgm:pt modelId="{70D2C5F3-E862-4DF3-A9BA-B0181FA1DA62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Nearest Neighbor</a:t>
          </a:r>
        </a:p>
      </dgm:t>
    </dgm:pt>
    <dgm:pt modelId="{828C5119-E119-4B4D-B3F6-45F422367792}" type="parTrans" cxnId="{679E76E7-D6C1-4DBE-B468-629DA5F0C85A}">
      <dgm:prSet/>
      <dgm:spPr/>
      <dgm:t>
        <a:bodyPr/>
        <a:lstStyle/>
        <a:p>
          <a:endParaRPr lang="en-US"/>
        </a:p>
      </dgm:t>
    </dgm:pt>
    <dgm:pt modelId="{CF7C7D32-7598-4220-B3DA-75B7845BF0E1}" type="sibTrans" cxnId="{679E76E7-D6C1-4DBE-B468-629DA5F0C85A}">
      <dgm:prSet/>
      <dgm:spPr/>
      <dgm:t>
        <a:bodyPr/>
        <a:lstStyle/>
        <a:p>
          <a:endParaRPr lang="en-US"/>
        </a:p>
      </dgm:t>
    </dgm:pt>
    <dgm:pt modelId="{0CB139DD-197A-4460-908E-60DC8BD287A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Cheapest Link</a:t>
          </a:r>
        </a:p>
      </dgm:t>
    </dgm:pt>
    <dgm:pt modelId="{36F37C45-E2FA-4745-BC51-C6BD7E2BE569}" type="parTrans" cxnId="{56270125-3BD5-46EA-8C75-64BCC5E78BCE}">
      <dgm:prSet/>
      <dgm:spPr/>
      <dgm:t>
        <a:bodyPr/>
        <a:lstStyle/>
        <a:p>
          <a:endParaRPr lang="en-US"/>
        </a:p>
      </dgm:t>
    </dgm:pt>
    <dgm:pt modelId="{344DF5B5-ED93-49F4-B782-788288B4E632}" type="sibTrans" cxnId="{56270125-3BD5-46EA-8C75-64BCC5E78BCE}">
      <dgm:prSet/>
      <dgm:spPr/>
      <dgm:t>
        <a:bodyPr/>
        <a:lstStyle/>
        <a:p>
          <a:endParaRPr lang="en-US"/>
        </a:p>
      </dgm:t>
    </dgm:pt>
    <dgm:pt modelId="{7671462E-709A-46F5-B040-CE6136A37E09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Depth first tree tour</a:t>
          </a:r>
        </a:p>
      </dgm:t>
    </dgm:pt>
    <dgm:pt modelId="{D657F683-06B5-46EE-9CA3-29CCC7A174C3}" type="parTrans" cxnId="{CB942CBD-B069-45EC-8560-F518D99286EF}">
      <dgm:prSet/>
      <dgm:spPr/>
      <dgm:t>
        <a:bodyPr/>
        <a:lstStyle/>
        <a:p>
          <a:endParaRPr lang="en-US"/>
        </a:p>
      </dgm:t>
    </dgm:pt>
    <dgm:pt modelId="{1B7D8363-1482-4E59-98DA-68F6CB5769B5}" type="sibTrans" cxnId="{CB942CBD-B069-45EC-8560-F518D99286EF}">
      <dgm:prSet/>
      <dgm:spPr/>
      <dgm:t>
        <a:bodyPr/>
        <a:lstStyle/>
        <a:p>
          <a:endParaRPr lang="en-US"/>
        </a:p>
      </dgm:t>
    </dgm:pt>
    <dgm:pt modelId="{5EB67D46-C4E2-45E9-BA94-79F871A97B32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Genetic Algorithm</a:t>
          </a:r>
        </a:p>
      </dgm:t>
    </dgm:pt>
    <dgm:pt modelId="{B1C82752-44F8-41C0-845C-0A2F366BA927}" type="parTrans" cxnId="{028B6240-5ACC-4B09-8154-C31EC818CED0}">
      <dgm:prSet/>
      <dgm:spPr/>
      <dgm:t>
        <a:bodyPr/>
        <a:lstStyle/>
        <a:p>
          <a:endParaRPr lang="en-US"/>
        </a:p>
      </dgm:t>
    </dgm:pt>
    <dgm:pt modelId="{CEA634EF-E8F6-4A4F-B77A-DA895F32F6E3}" type="sibTrans" cxnId="{028B6240-5ACC-4B09-8154-C31EC818CED0}">
      <dgm:prSet/>
      <dgm:spPr/>
      <dgm:t>
        <a:bodyPr/>
        <a:lstStyle/>
        <a:p>
          <a:endParaRPr lang="en-US"/>
        </a:p>
      </dgm:t>
    </dgm:pt>
    <dgm:pt modelId="{3018D1D2-A495-4703-9754-509E889046A5}" type="pres">
      <dgm:prSet presAssocID="{E3BD15C5-3D34-4051-9FB2-D4A2D34E1C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39A9EDE-BB29-45F9-9742-4424859A34A1}" type="pres">
      <dgm:prSet presAssocID="{5FB16654-8470-45AD-8035-C4DC324AFD04}" presName="hierRoot1" presStyleCnt="0">
        <dgm:presLayoutVars>
          <dgm:hierBranch val="init"/>
        </dgm:presLayoutVars>
      </dgm:prSet>
      <dgm:spPr/>
    </dgm:pt>
    <dgm:pt modelId="{18C0FE19-41AB-4671-8CC7-29C4F43DBF4E}" type="pres">
      <dgm:prSet presAssocID="{5FB16654-8470-45AD-8035-C4DC324AFD04}" presName="rootComposite1" presStyleCnt="0"/>
      <dgm:spPr/>
    </dgm:pt>
    <dgm:pt modelId="{99BE590B-1EF2-4A8E-B834-427D83D2F3CC}" type="pres">
      <dgm:prSet presAssocID="{5FB16654-8470-45AD-8035-C4DC324AFD04}" presName="rootText1" presStyleLbl="node0" presStyleIdx="0" presStyleCnt="1" custScaleX="127895" custLinFactNeighborX="-845" custLinFactNeighborY="-79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C9D90-C631-4D54-8454-39A2BD3EF84D}" type="pres">
      <dgm:prSet presAssocID="{5FB16654-8470-45AD-8035-C4DC324AFD0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A776CB4-57CB-43F1-A8CE-5D8D1A715236}" type="pres">
      <dgm:prSet presAssocID="{5FB16654-8470-45AD-8035-C4DC324AFD04}" presName="hierChild2" presStyleCnt="0"/>
      <dgm:spPr/>
    </dgm:pt>
    <dgm:pt modelId="{B4C172DA-B5FE-42A6-BF1C-0468CE779DA4}" type="pres">
      <dgm:prSet presAssocID="{C61A3BBF-D495-4C6F-9F1F-6A727B734C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1B6BFD9-3DBF-4265-93CB-168BA01E1C47}" type="pres">
      <dgm:prSet presAssocID="{10517748-B9A4-460D-B0BE-1648FC327C95}" presName="hierRoot2" presStyleCnt="0">
        <dgm:presLayoutVars>
          <dgm:hierBranch val="init"/>
        </dgm:presLayoutVars>
      </dgm:prSet>
      <dgm:spPr/>
    </dgm:pt>
    <dgm:pt modelId="{9A0DF6A6-9167-4E46-B279-964CB957EF2F}" type="pres">
      <dgm:prSet presAssocID="{10517748-B9A4-460D-B0BE-1648FC327C95}" presName="rootComposite" presStyleCnt="0"/>
      <dgm:spPr/>
    </dgm:pt>
    <dgm:pt modelId="{DE079527-6585-4983-9F89-0D2AA6A911D9}" type="pres">
      <dgm:prSet presAssocID="{10517748-B9A4-460D-B0BE-1648FC327C95}" presName="rootText" presStyleLbl="node2" presStyleIdx="0" presStyleCnt="3" custLinFactNeighborX="-22069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6AA44-ABEF-44FC-9FCF-4A9AFDC7C8FB}" type="pres">
      <dgm:prSet presAssocID="{10517748-B9A4-460D-B0BE-1648FC327C95}" presName="rootConnector" presStyleLbl="node2" presStyleIdx="0" presStyleCnt="3"/>
      <dgm:spPr/>
      <dgm:t>
        <a:bodyPr/>
        <a:lstStyle/>
        <a:p>
          <a:endParaRPr lang="en-US"/>
        </a:p>
      </dgm:t>
    </dgm:pt>
    <dgm:pt modelId="{8698AF44-4EEC-4B68-AC0E-D1EF2DCDCDE9}" type="pres">
      <dgm:prSet presAssocID="{10517748-B9A4-460D-B0BE-1648FC327C95}" presName="hierChild4" presStyleCnt="0"/>
      <dgm:spPr/>
    </dgm:pt>
    <dgm:pt modelId="{32BE5D87-8594-4B21-ABB1-EA66D3F05659}" type="pres">
      <dgm:prSet presAssocID="{6CBE6988-E17E-4392-9082-64B5C8B96FEC}" presName="Name37" presStyleLbl="parChTrans1D3" presStyleIdx="0" presStyleCnt="6"/>
      <dgm:spPr/>
      <dgm:t>
        <a:bodyPr/>
        <a:lstStyle/>
        <a:p>
          <a:endParaRPr lang="en-US"/>
        </a:p>
      </dgm:t>
    </dgm:pt>
    <dgm:pt modelId="{A36922E1-8B91-41A8-852D-20E35E523E78}" type="pres">
      <dgm:prSet presAssocID="{2AE0F341-4155-4CA1-894D-7457CE8C27C7}" presName="hierRoot2" presStyleCnt="0">
        <dgm:presLayoutVars>
          <dgm:hierBranch val="init"/>
        </dgm:presLayoutVars>
      </dgm:prSet>
      <dgm:spPr/>
    </dgm:pt>
    <dgm:pt modelId="{1A35AE33-0711-4EDF-863C-670E232983F8}" type="pres">
      <dgm:prSet presAssocID="{2AE0F341-4155-4CA1-894D-7457CE8C27C7}" presName="rootComposite" presStyleCnt="0"/>
      <dgm:spPr/>
    </dgm:pt>
    <dgm:pt modelId="{230249BD-6464-4A7E-B800-C464BB4101C1}" type="pres">
      <dgm:prSet presAssocID="{2AE0F341-4155-4CA1-894D-7457CE8C27C7}" presName="rootText" presStyleLbl="node3" presStyleIdx="0" presStyleCnt="6" custLinFactNeighborX="-19109" custLinFactNeighborY="-49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8DA4C0-434F-49FD-9C44-FDD16A024923}" type="pres">
      <dgm:prSet presAssocID="{2AE0F341-4155-4CA1-894D-7457CE8C27C7}" presName="rootConnector" presStyleLbl="node3" presStyleIdx="0" presStyleCnt="6"/>
      <dgm:spPr/>
      <dgm:t>
        <a:bodyPr/>
        <a:lstStyle/>
        <a:p>
          <a:endParaRPr lang="en-US"/>
        </a:p>
      </dgm:t>
    </dgm:pt>
    <dgm:pt modelId="{C3375FB5-C7BA-43B9-B7F7-81EA0E0DB827}" type="pres">
      <dgm:prSet presAssocID="{2AE0F341-4155-4CA1-894D-7457CE8C27C7}" presName="hierChild4" presStyleCnt="0"/>
      <dgm:spPr/>
    </dgm:pt>
    <dgm:pt modelId="{B4DD179C-3079-43C7-B045-FB038956C43F}" type="pres">
      <dgm:prSet presAssocID="{2AE0F341-4155-4CA1-894D-7457CE8C27C7}" presName="hierChild5" presStyleCnt="0"/>
      <dgm:spPr/>
    </dgm:pt>
    <dgm:pt modelId="{85D2D751-0C6B-43B5-8CC1-7AD54705718A}" type="pres">
      <dgm:prSet presAssocID="{896587CC-3C32-4137-8C72-5C1CC8C0FB86}" presName="Name37" presStyleLbl="parChTrans1D3" presStyleIdx="1" presStyleCnt="6"/>
      <dgm:spPr/>
      <dgm:t>
        <a:bodyPr/>
        <a:lstStyle/>
        <a:p>
          <a:endParaRPr lang="en-US"/>
        </a:p>
      </dgm:t>
    </dgm:pt>
    <dgm:pt modelId="{ADB6EC19-2694-4498-A6D4-94F4EF278510}" type="pres">
      <dgm:prSet presAssocID="{AAEC7E3E-984B-4CDF-A81F-46B5189C9D38}" presName="hierRoot2" presStyleCnt="0">
        <dgm:presLayoutVars>
          <dgm:hierBranch val="init"/>
        </dgm:presLayoutVars>
      </dgm:prSet>
      <dgm:spPr/>
    </dgm:pt>
    <dgm:pt modelId="{BF618203-35D5-4056-85B8-CB7A261BC72C}" type="pres">
      <dgm:prSet presAssocID="{AAEC7E3E-984B-4CDF-A81F-46B5189C9D38}" presName="rootComposite" presStyleCnt="0"/>
      <dgm:spPr/>
    </dgm:pt>
    <dgm:pt modelId="{11763621-2F91-413E-BBC4-21166C38D2FD}" type="pres">
      <dgm:prSet presAssocID="{AAEC7E3E-984B-4CDF-A81F-46B5189C9D38}" presName="rootText" presStyleLbl="node3" presStyleIdx="1" presStyleCnt="6" custLinFactNeighborX="-19109" custLinFactNeighborY="-31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F07BFE-B769-4758-A104-E51FA7C021A1}" type="pres">
      <dgm:prSet presAssocID="{AAEC7E3E-984B-4CDF-A81F-46B5189C9D38}" presName="rootConnector" presStyleLbl="node3" presStyleIdx="1" presStyleCnt="6"/>
      <dgm:spPr/>
      <dgm:t>
        <a:bodyPr/>
        <a:lstStyle/>
        <a:p>
          <a:endParaRPr lang="en-US"/>
        </a:p>
      </dgm:t>
    </dgm:pt>
    <dgm:pt modelId="{73F52E78-4489-41C2-AE29-059089504E6F}" type="pres">
      <dgm:prSet presAssocID="{AAEC7E3E-984B-4CDF-A81F-46B5189C9D38}" presName="hierChild4" presStyleCnt="0"/>
      <dgm:spPr/>
    </dgm:pt>
    <dgm:pt modelId="{63BE957D-CCA6-4A4E-97FB-B61D33DF5D83}" type="pres">
      <dgm:prSet presAssocID="{AAEC7E3E-984B-4CDF-A81F-46B5189C9D38}" presName="hierChild5" presStyleCnt="0"/>
      <dgm:spPr/>
    </dgm:pt>
    <dgm:pt modelId="{7983C0D6-E366-46BA-ABA0-539BCE49047D}" type="pres">
      <dgm:prSet presAssocID="{10517748-B9A4-460D-B0BE-1648FC327C95}" presName="hierChild5" presStyleCnt="0"/>
      <dgm:spPr/>
    </dgm:pt>
    <dgm:pt modelId="{B87821DF-7158-4464-8A49-7445D182B3A0}" type="pres">
      <dgm:prSet presAssocID="{A8A924B1-7103-465D-9D11-28B810A5524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F6FBD3B9-5385-443D-B68E-288059A6D8E7}" type="pres">
      <dgm:prSet presAssocID="{06462346-F424-4CB5-9215-B5BFD134BDCF}" presName="hierRoot2" presStyleCnt="0">
        <dgm:presLayoutVars>
          <dgm:hierBranch val="init"/>
        </dgm:presLayoutVars>
      </dgm:prSet>
      <dgm:spPr/>
    </dgm:pt>
    <dgm:pt modelId="{4327D4EF-EAD9-4C77-89BA-B972ED1CDB0D}" type="pres">
      <dgm:prSet presAssocID="{06462346-F424-4CB5-9215-B5BFD134BDCF}" presName="rootComposite" presStyleCnt="0"/>
      <dgm:spPr/>
    </dgm:pt>
    <dgm:pt modelId="{F12AC6BA-6A5F-48C1-BD9B-8CC0CB721945}" type="pres">
      <dgm:prSet presAssocID="{06462346-F424-4CB5-9215-B5BFD134BDCF}" presName="rootText" presStyleLbl="node2" presStyleIdx="1" presStyleCnt="3" custLinFactNeighborY="3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6FAAD-236B-4D9B-B066-340DF6E9C11B}" type="pres">
      <dgm:prSet presAssocID="{06462346-F424-4CB5-9215-B5BFD134BDCF}" presName="rootConnector" presStyleLbl="node2" presStyleIdx="1" presStyleCnt="3"/>
      <dgm:spPr/>
      <dgm:t>
        <a:bodyPr/>
        <a:lstStyle/>
        <a:p>
          <a:endParaRPr lang="en-US"/>
        </a:p>
      </dgm:t>
    </dgm:pt>
    <dgm:pt modelId="{87536CB0-4AFC-4723-BC17-8F7E79E8172F}" type="pres">
      <dgm:prSet presAssocID="{06462346-F424-4CB5-9215-B5BFD134BDCF}" presName="hierChild4" presStyleCnt="0"/>
      <dgm:spPr/>
    </dgm:pt>
    <dgm:pt modelId="{071078F8-9E82-4620-B8CF-57E423E0FA28}" type="pres">
      <dgm:prSet presAssocID="{828C5119-E119-4B4D-B3F6-45F422367792}" presName="Name37" presStyleLbl="parChTrans1D3" presStyleIdx="2" presStyleCnt="6"/>
      <dgm:spPr/>
      <dgm:t>
        <a:bodyPr/>
        <a:lstStyle/>
        <a:p>
          <a:endParaRPr lang="en-US"/>
        </a:p>
      </dgm:t>
    </dgm:pt>
    <dgm:pt modelId="{290FEBBA-D1C0-4942-9435-E2AAD6419B8F}" type="pres">
      <dgm:prSet presAssocID="{70D2C5F3-E862-4DF3-A9BA-B0181FA1DA62}" presName="hierRoot2" presStyleCnt="0">
        <dgm:presLayoutVars>
          <dgm:hierBranch val="init"/>
        </dgm:presLayoutVars>
      </dgm:prSet>
      <dgm:spPr/>
    </dgm:pt>
    <dgm:pt modelId="{BE960A59-6548-42FD-92E0-240DBD12E6C1}" type="pres">
      <dgm:prSet presAssocID="{70D2C5F3-E862-4DF3-A9BA-B0181FA1DA62}" presName="rootComposite" presStyleCnt="0"/>
      <dgm:spPr/>
    </dgm:pt>
    <dgm:pt modelId="{F9AE04A8-EAC2-4645-ADBC-A8FB11AD6C16}" type="pres">
      <dgm:prSet presAssocID="{70D2C5F3-E862-4DF3-A9BA-B0181FA1DA62}" presName="rootText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0DE85-F79D-457B-B587-1660FF8B3DE9}" type="pres">
      <dgm:prSet presAssocID="{70D2C5F3-E862-4DF3-A9BA-B0181FA1DA62}" presName="rootConnector" presStyleLbl="node3" presStyleIdx="2" presStyleCnt="6"/>
      <dgm:spPr/>
      <dgm:t>
        <a:bodyPr/>
        <a:lstStyle/>
        <a:p>
          <a:endParaRPr lang="en-US"/>
        </a:p>
      </dgm:t>
    </dgm:pt>
    <dgm:pt modelId="{E3AB2B39-45F2-4947-BDF7-865E57664DD5}" type="pres">
      <dgm:prSet presAssocID="{70D2C5F3-E862-4DF3-A9BA-B0181FA1DA62}" presName="hierChild4" presStyleCnt="0"/>
      <dgm:spPr/>
    </dgm:pt>
    <dgm:pt modelId="{9E939892-C675-4BD6-B3DE-51D652A1D41C}" type="pres">
      <dgm:prSet presAssocID="{70D2C5F3-E862-4DF3-A9BA-B0181FA1DA62}" presName="hierChild5" presStyleCnt="0"/>
      <dgm:spPr/>
    </dgm:pt>
    <dgm:pt modelId="{7A2253CC-F4AE-427E-8204-8A0BED83541C}" type="pres">
      <dgm:prSet presAssocID="{36F37C45-E2FA-4745-BC51-C6BD7E2BE569}" presName="Name37" presStyleLbl="parChTrans1D3" presStyleIdx="3" presStyleCnt="6"/>
      <dgm:spPr/>
      <dgm:t>
        <a:bodyPr/>
        <a:lstStyle/>
        <a:p>
          <a:endParaRPr lang="en-US"/>
        </a:p>
      </dgm:t>
    </dgm:pt>
    <dgm:pt modelId="{F7EBA6AD-2F31-426B-BC3E-7EE31D5B5C2D}" type="pres">
      <dgm:prSet presAssocID="{0CB139DD-197A-4460-908E-60DC8BD287A9}" presName="hierRoot2" presStyleCnt="0">
        <dgm:presLayoutVars>
          <dgm:hierBranch val="init"/>
        </dgm:presLayoutVars>
      </dgm:prSet>
      <dgm:spPr/>
    </dgm:pt>
    <dgm:pt modelId="{79FD8287-FB5E-44E0-AD15-CF73AA1D6CA1}" type="pres">
      <dgm:prSet presAssocID="{0CB139DD-197A-4460-908E-60DC8BD287A9}" presName="rootComposite" presStyleCnt="0"/>
      <dgm:spPr/>
    </dgm:pt>
    <dgm:pt modelId="{F8BD8C11-6E66-43FD-8F59-E6AA5270DA46}" type="pres">
      <dgm:prSet presAssocID="{0CB139DD-197A-4460-908E-60DC8BD287A9}" presName="rootText" presStyleLbl="node3" presStyleIdx="3" presStyleCnt="6" custScaleX="101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E98F84-1F38-4AC8-B678-4D68B0B5FD61}" type="pres">
      <dgm:prSet presAssocID="{0CB139DD-197A-4460-908E-60DC8BD287A9}" presName="rootConnector" presStyleLbl="node3" presStyleIdx="3" presStyleCnt="6"/>
      <dgm:spPr/>
      <dgm:t>
        <a:bodyPr/>
        <a:lstStyle/>
        <a:p>
          <a:endParaRPr lang="en-US"/>
        </a:p>
      </dgm:t>
    </dgm:pt>
    <dgm:pt modelId="{13B9FA57-3C4F-427A-923B-89B66FA1F523}" type="pres">
      <dgm:prSet presAssocID="{0CB139DD-197A-4460-908E-60DC8BD287A9}" presName="hierChild4" presStyleCnt="0"/>
      <dgm:spPr/>
    </dgm:pt>
    <dgm:pt modelId="{D8C27056-D641-4D35-A277-AFFF7C430ABC}" type="pres">
      <dgm:prSet presAssocID="{0CB139DD-197A-4460-908E-60DC8BD287A9}" presName="hierChild5" presStyleCnt="0"/>
      <dgm:spPr/>
    </dgm:pt>
    <dgm:pt modelId="{545162E5-3009-490A-A146-2DD3AF7CF1AD}" type="pres">
      <dgm:prSet presAssocID="{D657F683-06B5-46EE-9CA3-29CCC7A174C3}" presName="Name37" presStyleLbl="parChTrans1D3" presStyleIdx="4" presStyleCnt="6"/>
      <dgm:spPr/>
      <dgm:t>
        <a:bodyPr/>
        <a:lstStyle/>
        <a:p>
          <a:endParaRPr lang="en-US"/>
        </a:p>
      </dgm:t>
    </dgm:pt>
    <dgm:pt modelId="{9AB083C4-A073-490B-8CCA-C7EC969EC908}" type="pres">
      <dgm:prSet presAssocID="{7671462E-709A-46F5-B040-CE6136A37E09}" presName="hierRoot2" presStyleCnt="0">
        <dgm:presLayoutVars>
          <dgm:hierBranch val="init"/>
        </dgm:presLayoutVars>
      </dgm:prSet>
      <dgm:spPr/>
    </dgm:pt>
    <dgm:pt modelId="{17C1A58E-9803-4D2A-83F3-4B50E89ECBBB}" type="pres">
      <dgm:prSet presAssocID="{7671462E-709A-46F5-B040-CE6136A37E09}" presName="rootComposite" presStyleCnt="0"/>
      <dgm:spPr/>
    </dgm:pt>
    <dgm:pt modelId="{F1125A84-662F-4A51-8B73-93E85A52CF06}" type="pres">
      <dgm:prSet presAssocID="{7671462E-709A-46F5-B040-CE6136A37E09}" presName="rootText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103011-9C78-497C-B78F-65745CD498ED}" type="pres">
      <dgm:prSet presAssocID="{7671462E-709A-46F5-B040-CE6136A37E09}" presName="rootConnector" presStyleLbl="node3" presStyleIdx="4" presStyleCnt="6"/>
      <dgm:spPr/>
      <dgm:t>
        <a:bodyPr/>
        <a:lstStyle/>
        <a:p>
          <a:endParaRPr lang="en-US"/>
        </a:p>
      </dgm:t>
    </dgm:pt>
    <dgm:pt modelId="{DD43DDAC-7938-43B1-8C1B-BB73FB47BF1D}" type="pres">
      <dgm:prSet presAssocID="{7671462E-709A-46F5-B040-CE6136A37E09}" presName="hierChild4" presStyleCnt="0"/>
      <dgm:spPr/>
    </dgm:pt>
    <dgm:pt modelId="{3E48F001-94AE-4606-9D63-F7167FD02D63}" type="pres">
      <dgm:prSet presAssocID="{7671462E-709A-46F5-B040-CE6136A37E09}" presName="hierChild5" presStyleCnt="0"/>
      <dgm:spPr/>
    </dgm:pt>
    <dgm:pt modelId="{A7DA3A77-7671-4D1A-80CA-82FA52D85411}" type="pres">
      <dgm:prSet presAssocID="{06462346-F424-4CB5-9215-B5BFD134BDCF}" presName="hierChild5" presStyleCnt="0"/>
      <dgm:spPr/>
    </dgm:pt>
    <dgm:pt modelId="{F9B650D3-6235-43BD-8F86-4226CC8DCE69}" type="pres">
      <dgm:prSet presAssocID="{91575FF3-8971-48E1-A9B7-FA731D91E64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084FAE8-23CD-420C-8F69-B78E32389650}" type="pres">
      <dgm:prSet presAssocID="{32B7BA65-37D1-42F3-90EE-5CF1CAA989A4}" presName="hierRoot2" presStyleCnt="0">
        <dgm:presLayoutVars>
          <dgm:hierBranch val="init"/>
        </dgm:presLayoutVars>
      </dgm:prSet>
      <dgm:spPr/>
    </dgm:pt>
    <dgm:pt modelId="{21AA35D7-495D-4261-BF7A-6D6189439086}" type="pres">
      <dgm:prSet presAssocID="{32B7BA65-37D1-42F3-90EE-5CF1CAA989A4}" presName="rootComposite" presStyleCnt="0"/>
      <dgm:spPr/>
    </dgm:pt>
    <dgm:pt modelId="{4B82FD98-0F7C-4BF4-A4A7-BBCD83C84A8A}" type="pres">
      <dgm:prSet presAssocID="{32B7BA65-37D1-42F3-90EE-5CF1CAA989A4}" presName="rootText" presStyleLbl="node2" presStyleIdx="2" presStyleCnt="3" custLinFactNeighborX="21847" custLinFactNeighborY="17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676027-8E53-4DC9-82DA-1125B0317888}" type="pres">
      <dgm:prSet presAssocID="{32B7BA65-37D1-42F3-90EE-5CF1CAA989A4}" presName="rootConnector" presStyleLbl="node2" presStyleIdx="2" presStyleCnt="3"/>
      <dgm:spPr/>
      <dgm:t>
        <a:bodyPr/>
        <a:lstStyle/>
        <a:p>
          <a:endParaRPr lang="en-US"/>
        </a:p>
      </dgm:t>
    </dgm:pt>
    <dgm:pt modelId="{ED875E92-45E7-4FA7-A7AB-7811A6237D23}" type="pres">
      <dgm:prSet presAssocID="{32B7BA65-37D1-42F3-90EE-5CF1CAA989A4}" presName="hierChild4" presStyleCnt="0"/>
      <dgm:spPr/>
    </dgm:pt>
    <dgm:pt modelId="{3BA4CD32-7FC5-4901-B23C-94917031CA47}" type="pres">
      <dgm:prSet presAssocID="{B1C82752-44F8-41C0-845C-0A2F366BA927}" presName="Name37" presStyleLbl="parChTrans1D3" presStyleIdx="5" presStyleCnt="6"/>
      <dgm:spPr/>
      <dgm:t>
        <a:bodyPr/>
        <a:lstStyle/>
        <a:p>
          <a:endParaRPr lang="en-US"/>
        </a:p>
      </dgm:t>
    </dgm:pt>
    <dgm:pt modelId="{835D3EC1-7ACC-4B17-8B28-824266589EFE}" type="pres">
      <dgm:prSet presAssocID="{5EB67D46-C4E2-45E9-BA94-79F871A97B32}" presName="hierRoot2" presStyleCnt="0">
        <dgm:presLayoutVars>
          <dgm:hierBranch val="init"/>
        </dgm:presLayoutVars>
      </dgm:prSet>
      <dgm:spPr/>
    </dgm:pt>
    <dgm:pt modelId="{435921C2-A0FA-408F-AD1F-857C835BF401}" type="pres">
      <dgm:prSet presAssocID="{5EB67D46-C4E2-45E9-BA94-79F871A97B32}" presName="rootComposite" presStyleCnt="0"/>
      <dgm:spPr/>
    </dgm:pt>
    <dgm:pt modelId="{A791ED9C-8A13-4D0A-9046-F6A744FBCB94}" type="pres">
      <dgm:prSet presAssocID="{5EB67D46-C4E2-45E9-BA94-79F871A97B32}" presName="rootText" presStyleLbl="node3" presStyleIdx="5" presStyleCnt="6" custLinFactNeighborX="26448" custLinFactNeighborY="34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065B6A-7C19-4121-9CE3-FE0563AA7206}" type="pres">
      <dgm:prSet presAssocID="{5EB67D46-C4E2-45E9-BA94-79F871A97B32}" presName="rootConnector" presStyleLbl="node3" presStyleIdx="5" presStyleCnt="6"/>
      <dgm:spPr/>
      <dgm:t>
        <a:bodyPr/>
        <a:lstStyle/>
        <a:p>
          <a:endParaRPr lang="en-US"/>
        </a:p>
      </dgm:t>
    </dgm:pt>
    <dgm:pt modelId="{E07B8F67-3672-4C1D-AC32-40B6D3EAE92C}" type="pres">
      <dgm:prSet presAssocID="{5EB67D46-C4E2-45E9-BA94-79F871A97B32}" presName="hierChild4" presStyleCnt="0"/>
      <dgm:spPr/>
    </dgm:pt>
    <dgm:pt modelId="{8C124168-C43E-4BA5-88DA-498DCF6D4D8C}" type="pres">
      <dgm:prSet presAssocID="{5EB67D46-C4E2-45E9-BA94-79F871A97B32}" presName="hierChild5" presStyleCnt="0"/>
      <dgm:spPr/>
    </dgm:pt>
    <dgm:pt modelId="{8B00D6A8-3949-42AC-BF2B-7414CEAE4F9A}" type="pres">
      <dgm:prSet presAssocID="{32B7BA65-37D1-42F3-90EE-5CF1CAA989A4}" presName="hierChild5" presStyleCnt="0"/>
      <dgm:spPr/>
    </dgm:pt>
    <dgm:pt modelId="{B7676B81-9A3C-46B8-8169-EF5D7B1A0701}" type="pres">
      <dgm:prSet presAssocID="{5FB16654-8470-45AD-8035-C4DC324AFD04}" presName="hierChild3" presStyleCnt="0"/>
      <dgm:spPr/>
    </dgm:pt>
  </dgm:ptLst>
  <dgm:cxnLst>
    <dgm:cxn modelId="{BFF1942B-E200-4591-A988-5FE4C993719B}" srcId="{E3BD15C5-3D34-4051-9FB2-D4A2D34E1CA1}" destId="{5FB16654-8470-45AD-8035-C4DC324AFD04}" srcOrd="0" destOrd="0" parTransId="{0FA96D7A-5593-4E31-B874-9648191B2DBE}" sibTransId="{8EE1F554-709D-41B8-B996-CB829000EE20}"/>
    <dgm:cxn modelId="{C3406025-D98A-49A9-9ADF-F848EE82036C}" type="presOf" srcId="{C61A3BBF-D495-4C6F-9F1F-6A727B734CE0}" destId="{B4C172DA-B5FE-42A6-BF1C-0468CE779DA4}" srcOrd="0" destOrd="0" presId="urn:microsoft.com/office/officeart/2005/8/layout/orgChart1"/>
    <dgm:cxn modelId="{56270125-3BD5-46EA-8C75-64BCC5E78BCE}" srcId="{06462346-F424-4CB5-9215-B5BFD134BDCF}" destId="{0CB139DD-197A-4460-908E-60DC8BD287A9}" srcOrd="1" destOrd="0" parTransId="{36F37C45-E2FA-4745-BC51-C6BD7E2BE569}" sibTransId="{344DF5B5-ED93-49F4-B782-788288B4E632}"/>
    <dgm:cxn modelId="{30BD40C6-6029-4B18-8FE2-D3EDA1BD06F0}" type="presOf" srcId="{06462346-F424-4CB5-9215-B5BFD134BDCF}" destId="{0D16FAAD-236B-4D9B-B066-340DF6E9C11B}" srcOrd="1" destOrd="0" presId="urn:microsoft.com/office/officeart/2005/8/layout/orgChart1"/>
    <dgm:cxn modelId="{29915050-D72F-413E-9553-3C699DDD23FF}" type="presOf" srcId="{E3BD15C5-3D34-4051-9FB2-D4A2D34E1CA1}" destId="{3018D1D2-A495-4703-9754-509E889046A5}" srcOrd="0" destOrd="0" presId="urn:microsoft.com/office/officeart/2005/8/layout/orgChart1"/>
    <dgm:cxn modelId="{747FCD56-AD6C-4205-B3AC-7697EAD433E2}" type="presOf" srcId="{2AE0F341-4155-4CA1-894D-7457CE8C27C7}" destId="{7F8DA4C0-434F-49FD-9C44-FDD16A024923}" srcOrd="1" destOrd="0" presId="urn:microsoft.com/office/officeart/2005/8/layout/orgChart1"/>
    <dgm:cxn modelId="{CB942CBD-B069-45EC-8560-F518D99286EF}" srcId="{06462346-F424-4CB5-9215-B5BFD134BDCF}" destId="{7671462E-709A-46F5-B040-CE6136A37E09}" srcOrd="2" destOrd="0" parTransId="{D657F683-06B5-46EE-9CA3-29CCC7A174C3}" sibTransId="{1B7D8363-1482-4E59-98DA-68F6CB5769B5}"/>
    <dgm:cxn modelId="{726FEB6C-8501-416F-B4F1-9717EF6353DB}" srcId="{5FB16654-8470-45AD-8035-C4DC324AFD04}" destId="{06462346-F424-4CB5-9215-B5BFD134BDCF}" srcOrd="1" destOrd="0" parTransId="{A8A924B1-7103-465D-9D11-28B810A55246}" sibTransId="{A1499EFD-77FB-4782-8AAF-791C78F024A6}"/>
    <dgm:cxn modelId="{DA53040D-72DE-4FDA-A490-0ECBE8C49287}" srcId="{5FB16654-8470-45AD-8035-C4DC324AFD04}" destId="{10517748-B9A4-460D-B0BE-1648FC327C95}" srcOrd="0" destOrd="0" parTransId="{C61A3BBF-D495-4C6F-9F1F-6A727B734CE0}" sibTransId="{9E0972FA-C740-4639-850B-50EA8B55CCFA}"/>
    <dgm:cxn modelId="{F39CC481-EA27-4EDA-A2C1-4EBF73F2CB6E}" srcId="{10517748-B9A4-460D-B0BE-1648FC327C95}" destId="{AAEC7E3E-984B-4CDF-A81F-46B5189C9D38}" srcOrd="1" destOrd="0" parTransId="{896587CC-3C32-4137-8C72-5C1CC8C0FB86}" sibTransId="{EAFDC7EB-FB6E-406E-AC29-759C6E09E483}"/>
    <dgm:cxn modelId="{71E225C5-EB33-482A-85F2-7429D3DF2EA2}" type="presOf" srcId="{70D2C5F3-E862-4DF3-A9BA-B0181FA1DA62}" destId="{F9AE04A8-EAC2-4645-ADBC-A8FB11AD6C16}" srcOrd="0" destOrd="0" presId="urn:microsoft.com/office/officeart/2005/8/layout/orgChart1"/>
    <dgm:cxn modelId="{028B6240-5ACC-4B09-8154-C31EC818CED0}" srcId="{32B7BA65-37D1-42F3-90EE-5CF1CAA989A4}" destId="{5EB67D46-C4E2-45E9-BA94-79F871A97B32}" srcOrd="0" destOrd="0" parTransId="{B1C82752-44F8-41C0-845C-0A2F366BA927}" sibTransId="{CEA634EF-E8F6-4A4F-B77A-DA895F32F6E3}"/>
    <dgm:cxn modelId="{BBEFE154-1A3B-495A-9A37-5748BB074628}" type="presOf" srcId="{5FB16654-8470-45AD-8035-C4DC324AFD04}" destId="{061C9D90-C631-4D54-8454-39A2BD3EF84D}" srcOrd="1" destOrd="0" presId="urn:microsoft.com/office/officeart/2005/8/layout/orgChart1"/>
    <dgm:cxn modelId="{C5F0000F-1A85-4FB5-84E2-97AE5B0CD1BD}" type="presOf" srcId="{0CB139DD-197A-4460-908E-60DC8BD287A9}" destId="{F8BD8C11-6E66-43FD-8F59-E6AA5270DA46}" srcOrd="0" destOrd="0" presId="urn:microsoft.com/office/officeart/2005/8/layout/orgChart1"/>
    <dgm:cxn modelId="{1B05E671-7E22-47D6-9689-F406FA89CFD0}" type="presOf" srcId="{7671462E-709A-46F5-B040-CE6136A37E09}" destId="{60103011-9C78-497C-B78F-65745CD498ED}" srcOrd="1" destOrd="0" presId="urn:microsoft.com/office/officeart/2005/8/layout/orgChart1"/>
    <dgm:cxn modelId="{28AFE6E6-0072-4A25-BDE4-1551C53A6998}" type="presOf" srcId="{5EB67D46-C4E2-45E9-BA94-79F871A97B32}" destId="{A791ED9C-8A13-4D0A-9046-F6A744FBCB94}" srcOrd="0" destOrd="0" presId="urn:microsoft.com/office/officeart/2005/8/layout/orgChart1"/>
    <dgm:cxn modelId="{41009B24-D198-4F7E-ABD4-E96282F42548}" type="presOf" srcId="{5EB67D46-C4E2-45E9-BA94-79F871A97B32}" destId="{73065B6A-7C19-4121-9CE3-FE0563AA7206}" srcOrd="1" destOrd="0" presId="urn:microsoft.com/office/officeart/2005/8/layout/orgChart1"/>
    <dgm:cxn modelId="{625A627F-EA6F-4C4C-954F-8FA145083C35}" type="presOf" srcId="{A8A924B1-7103-465D-9D11-28B810A55246}" destId="{B87821DF-7158-4464-8A49-7445D182B3A0}" srcOrd="0" destOrd="0" presId="urn:microsoft.com/office/officeart/2005/8/layout/orgChart1"/>
    <dgm:cxn modelId="{EEF89BD7-E0DE-41BB-928E-44E16E06AF20}" type="presOf" srcId="{32B7BA65-37D1-42F3-90EE-5CF1CAA989A4}" destId="{4B82FD98-0F7C-4BF4-A4A7-BBCD83C84A8A}" srcOrd="0" destOrd="0" presId="urn:microsoft.com/office/officeart/2005/8/layout/orgChart1"/>
    <dgm:cxn modelId="{1D30C681-D78A-4FE8-8835-A71C25F94DA2}" type="presOf" srcId="{10517748-B9A4-460D-B0BE-1648FC327C95}" destId="{DE079527-6585-4983-9F89-0D2AA6A911D9}" srcOrd="0" destOrd="0" presId="urn:microsoft.com/office/officeart/2005/8/layout/orgChart1"/>
    <dgm:cxn modelId="{AFD5A84A-E3B7-4AE0-AA67-A8572090F389}" type="presOf" srcId="{7671462E-709A-46F5-B040-CE6136A37E09}" destId="{F1125A84-662F-4A51-8B73-93E85A52CF06}" srcOrd="0" destOrd="0" presId="urn:microsoft.com/office/officeart/2005/8/layout/orgChart1"/>
    <dgm:cxn modelId="{93D152C5-C818-4F58-A599-54D096C7B7A6}" type="presOf" srcId="{32B7BA65-37D1-42F3-90EE-5CF1CAA989A4}" destId="{93676027-8E53-4DC9-82DA-1125B0317888}" srcOrd="1" destOrd="0" presId="urn:microsoft.com/office/officeart/2005/8/layout/orgChart1"/>
    <dgm:cxn modelId="{26F87CB9-301B-46FE-96C5-AA68DEDE00A3}" type="presOf" srcId="{AAEC7E3E-984B-4CDF-A81F-46B5189C9D38}" destId="{11763621-2F91-413E-BBC4-21166C38D2FD}" srcOrd="0" destOrd="0" presId="urn:microsoft.com/office/officeart/2005/8/layout/orgChart1"/>
    <dgm:cxn modelId="{C94BD17D-ACCE-42FF-B063-422AEB3088A8}" srcId="{5FB16654-8470-45AD-8035-C4DC324AFD04}" destId="{32B7BA65-37D1-42F3-90EE-5CF1CAA989A4}" srcOrd="2" destOrd="0" parTransId="{91575FF3-8971-48E1-A9B7-FA731D91E644}" sibTransId="{0FF9B41C-76B3-478A-8800-CC42636935C6}"/>
    <dgm:cxn modelId="{52CC5622-A658-4371-AD38-F84F4CADAB39}" type="presOf" srcId="{5FB16654-8470-45AD-8035-C4DC324AFD04}" destId="{99BE590B-1EF2-4A8E-B834-427D83D2F3CC}" srcOrd="0" destOrd="0" presId="urn:microsoft.com/office/officeart/2005/8/layout/orgChart1"/>
    <dgm:cxn modelId="{FC5C183E-E5CA-4850-B159-5A9CCE0B54D9}" type="presOf" srcId="{2AE0F341-4155-4CA1-894D-7457CE8C27C7}" destId="{230249BD-6464-4A7E-B800-C464BB4101C1}" srcOrd="0" destOrd="0" presId="urn:microsoft.com/office/officeart/2005/8/layout/orgChart1"/>
    <dgm:cxn modelId="{4D5D4421-7418-4009-BFA2-D1E352CC8284}" type="presOf" srcId="{D657F683-06B5-46EE-9CA3-29CCC7A174C3}" destId="{545162E5-3009-490A-A146-2DD3AF7CF1AD}" srcOrd="0" destOrd="0" presId="urn:microsoft.com/office/officeart/2005/8/layout/orgChart1"/>
    <dgm:cxn modelId="{B055C0DB-FD68-464E-AD59-A7588C55ACDA}" type="presOf" srcId="{B1C82752-44F8-41C0-845C-0A2F366BA927}" destId="{3BA4CD32-7FC5-4901-B23C-94917031CA47}" srcOrd="0" destOrd="0" presId="urn:microsoft.com/office/officeart/2005/8/layout/orgChart1"/>
    <dgm:cxn modelId="{78193028-CB29-4B0B-8792-5B29106BD5E7}" type="presOf" srcId="{36F37C45-E2FA-4745-BC51-C6BD7E2BE569}" destId="{7A2253CC-F4AE-427E-8204-8A0BED83541C}" srcOrd="0" destOrd="0" presId="urn:microsoft.com/office/officeart/2005/8/layout/orgChart1"/>
    <dgm:cxn modelId="{C573D656-67B6-47FE-B9D9-6E1778384BDE}" type="presOf" srcId="{AAEC7E3E-984B-4CDF-A81F-46B5189C9D38}" destId="{74F07BFE-B769-4758-A104-E51FA7C021A1}" srcOrd="1" destOrd="0" presId="urn:microsoft.com/office/officeart/2005/8/layout/orgChart1"/>
    <dgm:cxn modelId="{62089AD3-57D1-42D1-9B03-D30EFFC17187}" type="presOf" srcId="{6CBE6988-E17E-4392-9082-64B5C8B96FEC}" destId="{32BE5D87-8594-4B21-ABB1-EA66D3F05659}" srcOrd="0" destOrd="0" presId="urn:microsoft.com/office/officeart/2005/8/layout/orgChart1"/>
    <dgm:cxn modelId="{9F97C1EA-3B59-4113-AAA0-E702BC895656}" type="presOf" srcId="{91575FF3-8971-48E1-A9B7-FA731D91E644}" destId="{F9B650D3-6235-43BD-8F86-4226CC8DCE69}" srcOrd="0" destOrd="0" presId="urn:microsoft.com/office/officeart/2005/8/layout/orgChart1"/>
    <dgm:cxn modelId="{679E76E7-D6C1-4DBE-B468-629DA5F0C85A}" srcId="{06462346-F424-4CB5-9215-B5BFD134BDCF}" destId="{70D2C5F3-E862-4DF3-A9BA-B0181FA1DA62}" srcOrd="0" destOrd="0" parTransId="{828C5119-E119-4B4D-B3F6-45F422367792}" sibTransId="{CF7C7D32-7598-4220-B3DA-75B7845BF0E1}"/>
    <dgm:cxn modelId="{821B9226-40D2-4F82-85AF-87A889979517}" type="presOf" srcId="{70D2C5F3-E862-4DF3-A9BA-B0181FA1DA62}" destId="{4770DE85-F79D-457B-B587-1660FF8B3DE9}" srcOrd="1" destOrd="0" presId="urn:microsoft.com/office/officeart/2005/8/layout/orgChart1"/>
    <dgm:cxn modelId="{BB1F0C10-B553-45D4-8C5E-514FAA1F7D51}" type="presOf" srcId="{06462346-F424-4CB5-9215-B5BFD134BDCF}" destId="{F12AC6BA-6A5F-48C1-BD9B-8CC0CB721945}" srcOrd="0" destOrd="0" presId="urn:microsoft.com/office/officeart/2005/8/layout/orgChart1"/>
    <dgm:cxn modelId="{F43177B7-2EDB-41E2-A3E0-5352DF8752B0}" type="presOf" srcId="{0CB139DD-197A-4460-908E-60DC8BD287A9}" destId="{2FE98F84-1F38-4AC8-B678-4D68B0B5FD61}" srcOrd="1" destOrd="0" presId="urn:microsoft.com/office/officeart/2005/8/layout/orgChart1"/>
    <dgm:cxn modelId="{7E77FB5C-7B06-4197-976F-287B35C23943}" type="presOf" srcId="{10517748-B9A4-460D-B0BE-1648FC327C95}" destId="{EBD6AA44-ABEF-44FC-9FCF-4A9AFDC7C8FB}" srcOrd="1" destOrd="0" presId="urn:microsoft.com/office/officeart/2005/8/layout/orgChart1"/>
    <dgm:cxn modelId="{27CD14A8-6094-4746-8E67-1C3939DC7EFF}" srcId="{10517748-B9A4-460D-B0BE-1648FC327C95}" destId="{2AE0F341-4155-4CA1-894D-7457CE8C27C7}" srcOrd="0" destOrd="0" parTransId="{6CBE6988-E17E-4392-9082-64B5C8B96FEC}" sibTransId="{6A1EA28F-662E-4505-97CA-D8D2E56910C4}"/>
    <dgm:cxn modelId="{D646EFBB-5DEE-49B7-B2F6-E3E162EFA3D3}" type="presOf" srcId="{828C5119-E119-4B4D-B3F6-45F422367792}" destId="{071078F8-9E82-4620-B8CF-57E423E0FA28}" srcOrd="0" destOrd="0" presId="urn:microsoft.com/office/officeart/2005/8/layout/orgChart1"/>
    <dgm:cxn modelId="{443278C6-4C33-45FD-A754-8A33ADEA9847}" type="presOf" srcId="{896587CC-3C32-4137-8C72-5C1CC8C0FB86}" destId="{85D2D751-0C6B-43B5-8CC1-7AD54705718A}" srcOrd="0" destOrd="0" presId="urn:microsoft.com/office/officeart/2005/8/layout/orgChart1"/>
    <dgm:cxn modelId="{63AE0BE2-441F-47C2-96C3-317AC9854021}" type="presParOf" srcId="{3018D1D2-A495-4703-9754-509E889046A5}" destId="{939A9EDE-BB29-45F9-9742-4424859A34A1}" srcOrd="0" destOrd="0" presId="urn:microsoft.com/office/officeart/2005/8/layout/orgChart1"/>
    <dgm:cxn modelId="{FCB0EC64-3164-48E7-8030-7C84297D92C6}" type="presParOf" srcId="{939A9EDE-BB29-45F9-9742-4424859A34A1}" destId="{18C0FE19-41AB-4671-8CC7-29C4F43DBF4E}" srcOrd="0" destOrd="0" presId="urn:microsoft.com/office/officeart/2005/8/layout/orgChart1"/>
    <dgm:cxn modelId="{BEC38719-1AA1-4692-8E81-4BD9BB95D98F}" type="presParOf" srcId="{18C0FE19-41AB-4671-8CC7-29C4F43DBF4E}" destId="{99BE590B-1EF2-4A8E-B834-427D83D2F3CC}" srcOrd="0" destOrd="0" presId="urn:microsoft.com/office/officeart/2005/8/layout/orgChart1"/>
    <dgm:cxn modelId="{39ED6D3C-10BF-4C7A-99D5-C7D25F620D20}" type="presParOf" srcId="{18C0FE19-41AB-4671-8CC7-29C4F43DBF4E}" destId="{061C9D90-C631-4D54-8454-39A2BD3EF84D}" srcOrd="1" destOrd="0" presId="urn:microsoft.com/office/officeart/2005/8/layout/orgChart1"/>
    <dgm:cxn modelId="{364EE52E-CD6A-44B5-AFAA-36FDD8E0AB2C}" type="presParOf" srcId="{939A9EDE-BB29-45F9-9742-4424859A34A1}" destId="{CA776CB4-57CB-43F1-A8CE-5D8D1A715236}" srcOrd="1" destOrd="0" presId="urn:microsoft.com/office/officeart/2005/8/layout/orgChart1"/>
    <dgm:cxn modelId="{916A8D51-C39B-4FA6-B6AC-1BA7073A4903}" type="presParOf" srcId="{CA776CB4-57CB-43F1-A8CE-5D8D1A715236}" destId="{B4C172DA-B5FE-42A6-BF1C-0468CE779DA4}" srcOrd="0" destOrd="0" presId="urn:microsoft.com/office/officeart/2005/8/layout/orgChart1"/>
    <dgm:cxn modelId="{E1146A13-AE60-41DC-BCA8-61606F560DF9}" type="presParOf" srcId="{CA776CB4-57CB-43F1-A8CE-5D8D1A715236}" destId="{51B6BFD9-3DBF-4265-93CB-168BA01E1C47}" srcOrd="1" destOrd="0" presId="urn:microsoft.com/office/officeart/2005/8/layout/orgChart1"/>
    <dgm:cxn modelId="{8688CBD4-3CC5-4D94-8D97-28B90EABF83E}" type="presParOf" srcId="{51B6BFD9-3DBF-4265-93CB-168BA01E1C47}" destId="{9A0DF6A6-9167-4E46-B279-964CB957EF2F}" srcOrd="0" destOrd="0" presId="urn:microsoft.com/office/officeart/2005/8/layout/orgChart1"/>
    <dgm:cxn modelId="{11DDC06A-30A3-4C1F-834C-07D235D540EF}" type="presParOf" srcId="{9A0DF6A6-9167-4E46-B279-964CB957EF2F}" destId="{DE079527-6585-4983-9F89-0D2AA6A911D9}" srcOrd="0" destOrd="0" presId="urn:microsoft.com/office/officeart/2005/8/layout/orgChart1"/>
    <dgm:cxn modelId="{AFFDD64F-8028-41C1-AAAB-19133E823D11}" type="presParOf" srcId="{9A0DF6A6-9167-4E46-B279-964CB957EF2F}" destId="{EBD6AA44-ABEF-44FC-9FCF-4A9AFDC7C8FB}" srcOrd="1" destOrd="0" presId="urn:microsoft.com/office/officeart/2005/8/layout/orgChart1"/>
    <dgm:cxn modelId="{4D9CA36C-92B0-4D3A-85B2-AA319ABEC3F0}" type="presParOf" srcId="{51B6BFD9-3DBF-4265-93CB-168BA01E1C47}" destId="{8698AF44-4EEC-4B68-AC0E-D1EF2DCDCDE9}" srcOrd="1" destOrd="0" presId="urn:microsoft.com/office/officeart/2005/8/layout/orgChart1"/>
    <dgm:cxn modelId="{57633153-EAA2-4431-9C6A-1C1F3C088A14}" type="presParOf" srcId="{8698AF44-4EEC-4B68-AC0E-D1EF2DCDCDE9}" destId="{32BE5D87-8594-4B21-ABB1-EA66D3F05659}" srcOrd="0" destOrd="0" presId="urn:microsoft.com/office/officeart/2005/8/layout/orgChart1"/>
    <dgm:cxn modelId="{0F214BDF-C129-4828-9DFF-4FF1212D383E}" type="presParOf" srcId="{8698AF44-4EEC-4B68-AC0E-D1EF2DCDCDE9}" destId="{A36922E1-8B91-41A8-852D-20E35E523E78}" srcOrd="1" destOrd="0" presId="urn:microsoft.com/office/officeart/2005/8/layout/orgChart1"/>
    <dgm:cxn modelId="{430D9511-991D-4F2A-8535-F3F7362F6F5B}" type="presParOf" srcId="{A36922E1-8B91-41A8-852D-20E35E523E78}" destId="{1A35AE33-0711-4EDF-863C-670E232983F8}" srcOrd="0" destOrd="0" presId="urn:microsoft.com/office/officeart/2005/8/layout/orgChart1"/>
    <dgm:cxn modelId="{4B6BD6BD-8AF8-41C9-9EE6-18CB9A4913BD}" type="presParOf" srcId="{1A35AE33-0711-4EDF-863C-670E232983F8}" destId="{230249BD-6464-4A7E-B800-C464BB4101C1}" srcOrd="0" destOrd="0" presId="urn:microsoft.com/office/officeart/2005/8/layout/orgChart1"/>
    <dgm:cxn modelId="{1924380F-098A-4D5A-BA37-BE17CB87AF65}" type="presParOf" srcId="{1A35AE33-0711-4EDF-863C-670E232983F8}" destId="{7F8DA4C0-434F-49FD-9C44-FDD16A024923}" srcOrd="1" destOrd="0" presId="urn:microsoft.com/office/officeart/2005/8/layout/orgChart1"/>
    <dgm:cxn modelId="{3DE0FAC0-F75F-4383-838A-1B566A06C4A7}" type="presParOf" srcId="{A36922E1-8B91-41A8-852D-20E35E523E78}" destId="{C3375FB5-C7BA-43B9-B7F7-81EA0E0DB827}" srcOrd="1" destOrd="0" presId="urn:microsoft.com/office/officeart/2005/8/layout/orgChart1"/>
    <dgm:cxn modelId="{F887A080-21A4-4CD8-9C97-607AB8D47998}" type="presParOf" srcId="{A36922E1-8B91-41A8-852D-20E35E523E78}" destId="{B4DD179C-3079-43C7-B045-FB038956C43F}" srcOrd="2" destOrd="0" presId="urn:microsoft.com/office/officeart/2005/8/layout/orgChart1"/>
    <dgm:cxn modelId="{B34D766F-EDC9-4266-B3BE-29F820F78403}" type="presParOf" srcId="{8698AF44-4EEC-4B68-AC0E-D1EF2DCDCDE9}" destId="{85D2D751-0C6B-43B5-8CC1-7AD54705718A}" srcOrd="2" destOrd="0" presId="urn:microsoft.com/office/officeart/2005/8/layout/orgChart1"/>
    <dgm:cxn modelId="{DB5FEB5B-30B2-4FCF-B19D-B8B16B914C0E}" type="presParOf" srcId="{8698AF44-4EEC-4B68-AC0E-D1EF2DCDCDE9}" destId="{ADB6EC19-2694-4498-A6D4-94F4EF278510}" srcOrd="3" destOrd="0" presId="urn:microsoft.com/office/officeart/2005/8/layout/orgChart1"/>
    <dgm:cxn modelId="{CAAEF611-ED40-423F-8701-49563DFADF23}" type="presParOf" srcId="{ADB6EC19-2694-4498-A6D4-94F4EF278510}" destId="{BF618203-35D5-4056-85B8-CB7A261BC72C}" srcOrd="0" destOrd="0" presId="urn:microsoft.com/office/officeart/2005/8/layout/orgChart1"/>
    <dgm:cxn modelId="{D28CDF4B-22BD-45AD-B91F-213EB902B0C7}" type="presParOf" srcId="{BF618203-35D5-4056-85B8-CB7A261BC72C}" destId="{11763621-2F91-413E-BBC4-21166C38D2FD}" srcOrd="0" destOrd="0" presId="urn:microsoft.com/office/officeart/2005/8/layout/orgChart1"/>
    <dgm:cxn modelId="{CDE5B249-4153-4659-A1CD-8E65120415F2}" type="presParOf" srcId="{BF618203-35D5-4056-85B8-CB7A261BC72C}" destId="{74F07BFE-B769-4758-A104-E51FA7C021A1}" srcOrd="1" destOrd="0" presId="urn:microsoft.com/office/officeart/2005/8/layout/orgChart1"/>
    <dgm:cxn modelId="{83CA20CA-3DC7-4764-AC8B-45BCC7C8CA15}" type="presParOf" srcId="{ADB6EC19-2694-4498-A6D4-94F4EF278510}" destId="{73F52E78-4489-41C2-AE29-059089504E6F}" srcOrd="1" destOrd="0" presId="urn:microsoft.com/office/officeart/2005/8/layout/orgChart1"/>
    <dgm:cxn modelId="{DCEF85F9-882B-4FD8-9110-D5C2BCE1EE71}" type="presParOf" srcId="{ADB6EC19-2694-4498-A6D4-94F4EF278510}" destId="{63BE957D-CCA6-4A4E-97FB-B61D33DF5D83}" srcOrd="2" destOrd="0" presId="urn:microsoft.com/office/officeart/2005/8/layout/orgChart1"/>
    <dgm:cxn modelId="{B58E06D6-4F06-4215-8706-FA47E4D90E5D}" type="presParOf" srcId="{51B6BFD9-3DBF-4265-93CB-168BA01E1C47}" destId="{7983C0D6-E366-46BA-ABA0-539BCE49047D}" srcOrd="2" destOrd="0" presId="urn:microsoft.com/office/officeart/2005/8/layout/orgChart1"/>
    <dgm:cxn modelId="{20D77251-81A4-467B-9F20-CC74E092E5FB}" type="presParOf" srcId="{CA776CB4-57CB-43F1-A8CE-5D8D1A715236}" destId="{B87821DF-7158-4464-8A49-7445D182B3A0}" srcOrd="2" destOrd="0" presId="urn:microsoft.com/office/officeart/2005/8/layout/orgChart1"/>
    <dgm:cxn modelId="{A0F4A3A7-E28A-457D-808A-97CBB0AF8E0A}" type="presParOf" srcId="{CA776CB4-57CB-43F1-A8CE-5D8D1A715236}" destId="{F6FBD3B9-5385-443D-B68E-288059A6D8E7}" srcOrd="3" destOrd="0" presId="urn:microsoft.com/office/officeart/2005/8/layout/orgChart1"/>
    <dgm:cxn modelId="{50DEFCC5-8474-4667-AF0F-5DB565667BC0}" type="presParOf" srcId="{F6FBD3B9-5385-443D-B68E-288059A6D8E7}" destId="{4327D4EF-EAD9-4C77-89BA-B972ED1CDB0D}" srcOrd="0" destOrd="0" presId="urn:microsoft.com/office/officeart/2005/8/layout/orgChart1"/>
    <dgm:cxn modelId="{03E7F2B7-5E17-4EDD-98C3-4C087817CF2E}" type="presParOf" srcId="{4327D4EF-EAD9-4C77-89BA-B972ED1CDB0D}" destId="{F12AC6BA-6A5F-48C1-BD9B-8CC0CB721945}" srcOrd="0" destOrd="0" presId="urn:microsoft.com/office/officeart/2005/8/layout/orgChart1"/>
    <dgm:cxn modelId="{29D63415-399D-4EA6-8F53-549CDC1D615A}" type="presParOf" srcId="{4327D4EF-EAD9-4C77-89BA-B972ED1CDB0D}" destId="{0D16FAAD-236B-4D9B-B066-340DF6E9C11B}" srcOrd="1" destOrd="0" presId="urn:microsoft.com/office/officeart/2005/8/layout/orgChart1"/>
    <dgm:cxn modelId="{01022FAA-134B-40A9-AE42-541BB2AEE394}" type="presParOf" srcId="{F6FBD3B9-5385-443D-B68E-288059A6D8E7}" destId="{87536CB0-4AFC-4723-BC17-8F7E79E8172F}" srcOrd="1" destOrd="0" presId="urn:microsoft.com/office/officeart/2005/8/layout/orgChart1"/>
    <dgm:cxn modelId="{F2A9762A-C68B-4218-B5A6-06E1295BF902}" type="presParOf" srcId="{87536CB0-4AFC-4723-BC17-8F7E79E8172F}" destId="{071078F8-9E82-4620-B8CF-57E423E0FA28}" srcOrd="0" destOrd="0" presId="urn:microsoft.com/office/officeart/2005/8/layout/orgChart1"/>
    <dgm:cxn modelId="{9A685A3B-0CB3-43D6-A8C0-FC7D76F619B5}" type="presParOf" srcId="{87536CB0-4AFC-4723-BC17-8F7E79E8172F}" destId="{290FEBBA-D1C0-4942-9435-E2AAD6419B8F}" srcOrd="1" destOrd="0" presId="urn:microsoft.com/office/officeart/2005/8/layout/orgChart1"/>
    <dgm:cxn modelId="{27357A53-7ADF-48B2-9C86-05CD1DDA360F}" type="presParOf" srcId="{290FEBBA-D1C0-4942-9435-E2AAD6419B8F}" destId="{BE960A59-6548-42FD-92E0-240DBD12E6C1}" srcOrd="0" destOrd="0" presId="urn:microsoft.com/office/officeart/2005/8/layout/orgChart1"/>
    <dgm:cxn modelId="{D8F3809E-56B0-4EF5-8151-80E44FAE7AAE}" type="presParOf" srcId="{BE960A59-6548-42FD-92E0-240DBD12E6C1}" destId="{F9AE04A8-EAC2-4645-ADBC-A8FB11AD6C16}" srcOrd="0" destOrd="0" presId="urn:microsoft.com/office/officeart/2005/8/layout/orgChart1"/>
    <dgm:cxn modelId="{F96DEC40-A8F2-4172-A0F3-8CBBEE0E564F}" type="presParOf" srcId="{BE960A59-6548-42FD-92E0-240DBD12E6C1}" destId="{4770DE85-F79D-457B-B587-1660FF8B3DE9}" srcOrd="1" destOrd="0" presId="urn:microsoft.com/office/officeart/2005/8/layout/orgChart1"/>
    <dgm:cxn modelId="{EFE74DCC-FC3C-436F-B179-F001E2C37BE1}" type="presParOf" srcId="{290FEBBA-D1C0-4942-9435-E2AAD6419B8F}" destId="{E3AB2B39-45F2-4947-BDF7-865E57664DD5}" srcOrd="1" destOrd="0" presId="urn:microsoft.com/office/officeart/2005/8/layout/orgChart1"/>
    <dgm:cxn modelId="{A0191875-0182-4158-88EC-F2F1D2CC26EB}" type="presParOf" srcId="{290FEBBA-D1C0-4942-9435-E2AAD6419B8F}" destId="{9E939892-C675-4BD6-B3DE-51D652A1D41C}" srcOrd="2" destOrd="0" presId="urn:microsoft.com/office/officeart/2005/8/layout/orgChart1"/>
    <dgm:cxn modelId="{AABBA3D3-DB0C-499D-A9C0-1168800DD19E}" type="presParOf" srcId="{87536CB0-4AFC-4723-BC17-8F7E79E8172F}" destId="{7A2253CC-F4AE-427E-8204-8A0BED83541C}" srcOrd="2" destOrd="0" presId="urn:microsoft.com/office/officeart/2005/8/layout/orgChart1"/>
    <dgm:cxn modelId="{7186BC43-B88A-41EE-BE78-13D5BF3C5BF5}" type="presParOf" srcId="{87536CB0-4AFC-4723-BC17-8F7E79E8172F}" destId="{F7EBA6AD-2F31-426B-BC3E-7EE31D5B5C2D}" srcOrd="3" destOrd="0" presId="urn:microsoft.com/office/officeart/2005/8/layout/orgChart1"/>
    <dgm:cxn modelId="{6A52380A-E2FC-4EC8-B4C0-D47E0F08E1B6}" type="presParOf" srcId="{F7EBA6AD-2F31-426B-BC3E-7EE31D5B5C2D}" destId="{79FD8287-FB5E-44E0-AD15-CF73AA1D6CA1}" srcOrd="0" destOrd="0" presId="urn:microsoft.com/office/officeart/2005/8/layout/orgChart1"/>
    <dgm:cxn modelId="{E643A093-5B7D-4F47-8A3E-9259447221B9}" type="presParOf" srcId="{79FD8287-FB5E-44E0-AD15-CF73AA1D6CA1}" destId="{F8BD8C11-6E66-43FD-8F59-E6AA5270DA46}" srcOrd="0" destOrd="0" presId="urn:microsoft.com/office/officeart/2005/8/layout/orgChart1"/>
    <dgm:cxn modelId="{0FAC8276-B1CA-4B4C-83C3-5F6668B34B3D}" type="presParOf" srcId="{79FD8287-FB5E-44E0-AD15-CF73AA1D6CA1}" destId="{2FE98F84-1F38-4AC8-B678-4D68B0B5FD61}" srcOrd="1" destOrd="0" presId="urn:microsoft.com/office/officeart/2005/8/layout/orgChart1"/>
    <dgm:cxn modelId="{5179303E-C31B-4F47-A250-293D667F80CF}" type="presParOf" srcId="{F7EBA6AD-2F31-426B-BC3E-7EE31D5B5C2D}" destId="{13B9FA57-3C4F-427A-923B-89B66FA1F523}" srcOrd="1" destOrd="0" presId="urn:microsoft.com/office/officeart/2005/8/layout/orgChart1"/>
    <dgm:cxn modelId="{DB1250FE-8E35-491C-8350-B0F78B35784F}" type="presParOf" srcId="{F7EBA6AD-2F31-426B-BC3E-7EE31D5B5C2D}" destId="{D8C27056-D641-4D35-A277-AFFF7C430ABC}" srcOrd="2" destOrd="0" presId="urn:microsoft.com/office/officeart/2005/8/layout/orgChart1"/>
    <dgm:cxn modelId="{FDCA3B19-C40C-4C18-AC33-008A7FB232EF}" type="presParOf" srcId="{87536CB0-4AFC-4723-BC17-8F7E79E8172F}" destId="{545162E5-3009-490A-A146-2DD3AF7CF1AD}" srcOrd="4" destOrd="0" presId="urn:microsoft.com/office/officeart/2005/8/layout/orgChart1"/>
    <dgm:cxn modelId="{2E9AA972-6F14-4A54-97FB-D9062B42F942}" type="presParOf" srcId="{87536CB0-4AFC-4723-BC17-8F7E79E8172F}" destId="{9AB083C4-A073-490B-8CCA-C7EC969EC908}" srcOrd="5" destOrd="0" presId="urn:microsoft.com/office/officeart/2005/8/layout/orgChart1"/>
    <dgm:cxn modelId="{F42504BF-7280-4592-9CCA-8E6B69F14182}" type="presParOf" srcId="{9AB083C4-A073-490B-8CCA-C7EC969EC908}" destId="{17C1A58E-9803-4D2A-83F3-4B50E89ECBBB}" srcOrd="0" destOrd="0" presId="urn:microsoft.com/office/officeart/2005/8/layout/orgChart1"/>
    <dgm:cxn modelId="{6640CDB3-C92D-4B94-9E23-4067DB2167C1}" type="presParOf" srcId="{17C1A58E-9803-4D2A-83F3-4B50E89ECBBB}" destId="{F1125A84-662F-4A51-8B73-93E85A52CF06}" srcOrd="0" destOrd="0" presId="urn:microsoft.com/office/officeart/2005/8/layout/orgChart1"/>
    <dgm:cxn modelId="{E591D5EE-FDF8-44E8-B428-A54ED736AD24}" type="presParOf" srcId="{17C1A58E-9803-4D2A-83F3-4B50E89ECBBB}" destId="{60103011-9C78-497C-B78F-65745CD498ED}" srcOrd="1" destOrd="0" presId="urn:microsoft.com/office/officeart/2005/8/layout/orgChart1"/>
    <dgm:cxn modelId="{E359FA4C-2C6D-4152-8F94-8D1338764C41}" type="presParOf" srcId="{9AB083C4-A073-490B-8CCA-C7EC969EC908}" destId="{DD43DDAC-7938-43B1-8C1B-BB73FB47BF1D}" srcOrd="1" destOrd="0" presId="urn:microsoft.com/office/officeart/2005/8/layout/orgChart1"/>
    <dgm:cxn modelId="{6A0830DE-01A9-453A-9FAE-9D81F82701D4}" type="presParOf" srcId="{9AB083C4-A073-490B-8CCA-C7EC969EC908}" destId="{3E48F001-94AE-4606-9D63-F7167FD02D63}" srcOrd="2" destOrd="0" presId="urn:microsoft.com/office/officeart/2005/8/layout/orgChart1"/>
    <dgm:cxn modelId="{5B151383-C48C-42FC-B5F2-94D5B15FDDB2}" type="presParOf" srcId="{F6FBD3B9-5385-443D-B68E-288059A6D8E7}" destId="{A7DA3A77-7671-4D1A-80CA-82FA52D85411}" srcOrd="2" destOrd="0" presId="urn:microsoft.com/office/officeart/2005/8/layout/orgChart1"/>
    <dgm:cxn modelId="{B3D49621-3012-4190-97F3-8A8A270D70C9}" type="presParOf" srcId="{CA776CB4-57CB-43F1-A8CE-5D8D1A715236}" destId="{F9B650D3-6235-43BD-8F86-4226CC8DCE69}" srcOrd="4" destOrd="0" presId="urn:microsoft.com/office/officeart/2005/8/layout/orgChart1"/>
    <dgm:cxn modelId="{792E5F21-AD51-4ACD-8D8F-42953C5CE1E0}" type="presParOf" srcId="{CA776CB4-57CB-43F1-A8CE-5D8D1A715236}" destId="{6084FAE8-23CD-420C-8F69-B78E32389650}" srcOrd="5" destOrd="0" presId="urn:microsoft.com/office/officeart/2005/8/layout/orgChart1"/>
    <dgm:cxn modelId="{C17A6A21-7C9A-45E7-A825-0E1ED53EDDE2}" type="presParOf" srcId="{6084FAE8-23CD-420C-8F69-B78E32389650}" destId="{21AA35D7-495D-4261-BF7A-6D6189439086}" srcOrd="0" destOrd="0" presId="urn:microsoft.com/office/officeart/2005/8/layout/orgChart1"/>
    <dgm:cxn modelId="{EBACB999-1F3A-4546-B74F-85D12E9A8E6A}" type="presParOf" srcId="{21AA35D7-495D-4261-BF7A-6D6189439086}" destId="{4B82FD98-0F7C-4BF4-A4A7-BBCD83C84A8A}" srcOrd="0" destOrd="0" presId="urn:microsoft.com/office/officeart/2005/8/layout/orgChart1"/>
    <dgm:cxn modelId="{F7082AD9-0853-4F86-AADC-07C318455BB3}" type="presParOf" srcId="{21AA35D7-495D-4261-BF7A-6D6189439086}" destId="{93676027-8E53-4DC9-82DA-1125B0317888}" srcOrd="1" destOrd="0" presId="urn:microsoft.com/office/officeart/2005/8/layout/orgChart1"/>
    <dgm:cxn modelId="{A3F35606-A75D-4FA3-9E47-C2F155CE5307}" type="presParOf" srcId="{6084FAE8-23CD-420C-8F69-B78E32389650}" destId="{ED875E92-45E7-4FA7-A7AB-7811A6237D23}" srcOrd="1" destOrd="0" presId="urn:microsoft.com/office/officeart/2005/8/layout/orgChart1"/>
    <dgm:cxn modelId="{05A364EC-925D-49E4-BC2E-7998C07FB46D}" type="presParOf" srcId="{ED875E92-45E7-4FA7-A7AB-7811A6237D23}" destId="{3BA4CD32-7FC5-4901-B23C-94917031CA47}" srcOrd="0" destOrd="0" presId="urn:microsoft.com/office/officeart/2005/8/layout/orgChart1"/>
    <dgm:cxn modelId="{3DF638D2-ADAF-418C-B1ED-0D93A6103C69}" type="presParOf" srcId="{ED875E92-45E7-4FA7-A7AB-7811A6237D23}" destId="{835D3EC1-7ACC-4B17-8B28-824266589EFE}" srcOrd="1" destOrd="0" presId="urn:microsoft.com/office/officeart/2005/8/layout/orgChart1"/>
    <dgm:cxn modelId="{74D7F5BE-047A-4C24-8F57-1B1F5E64B922}" type="presParOf" srcId="{835D3EC1-7ACC-4B17-8B28-824266589EFE}" destId="{435921C2-A0FA-408F-AD1F-857C835BF401}" srcOrd="0" destOrd="0" presId="urn:microsoft.com/office/officeart/2005/8/layout/orgChart1"/>
    <dgm:cxn modelId="{E438DC4F-209F-4528-8481-80883B1C98A4}" type="presParOf" srcId="{435921C2-A0FA-408F-AD1F-857C835BF401}" destId="{A791ED9C-8A13-4D0A-9046-F6A744FBCB94}" srcOrd="0" destOrd="0" presId="urn:microsoft.com/office/officeart/2005/8/layout/orgChart1"/>
    <dgm:cxn modelId="{67728651-15C2-44C0-9400-57305D8631F0}" type="presParOf" srcId="{435921C2-A0FA-408F-AD1F-857C835BF401}" destId="{73065B6A-7C19-4121-9CE3-FE0563AA7206}" srcOrd="1" destOrd="0" presId="urn:microsoft.com/office/officeart/2005/8/layout/orgChart1"/>
    <dgm:cxn modelId="{8E5CCDCB-AA2C-4A31-8F80-9B61A86A5F27}" type="presParOf" srcId="{835D3EC1-7ACC-4B17-8B28-824266589EFE}" destId="{E07B8F67-3672-4C1D-AC32-40B6D3EAE92C}" srcOrd="1" destOrd="0" presId="urn:microsoft.com/office/officeart/2005/8/layout/orgChart1"/>
    <dgm:cxn modelId="{960F654C-4D73-444E-A167-41A614521355}" type="presParOf" srcId="{835D3EC1-7ACC-4B17-8B28-824266589EFE}" destId="{8C124168-C43E-4BA5-88DA-498DCF6D4D8C}" srcOrd="2" destOrd="0" presId="urn:microsoft.com/office/officeart/2005/8/layout/orgChart1"/>
    <dgm:cxn modelId="{505F6046-E05E-4629-87EE-92DFA40C601E}" type="presParOf" srcId="{6084FAE8-23CD-420C-8F69-B78E32389650}" destId="{8B00D6A8-3949-42AC-BF2B-7414CEAE4F9A}" srcOrd="2" destOrd="0" presId="urn:microsoft.com/office/officeart/2005/8/layout/orgChart1"/>
    <dgm:cxn modelId="{4209AA47-B21E-4498-BADF-23326E787EF3}" type="presParOf" srcId="{939A9EDE-BB29-45F9-9742-4424859A34A1}" destId="{B7676B81-9A3C-46B8-8169-EF5D7B1A07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3200" dirty="0">
              <a:solidFill>
                <a:schemeClr val="tx2">
                  <a:lumMod val="75000"/>
                </a:schemeClr>
              </a:solidFill>
            </a:rPr>
            <a:t>TSP solver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chemeClr val="tx2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Clustering </a:t>
          </a:r>
        </a:p>
        <a:p>
          <a:r>
            <a:rPr lang="en-US" sz="2500" dirty="0">
              <a:solidFill>
                <a:schemeClr val="bg1"/>
              </a:solidFill>
            </a:rPr>
            <a:t>Module</a:t>
          </a:r>
        </a:p>
      </dgm:t>
    </dgm:pt>
    <dgm:pt modelId="{19AB3040-2F45-4E16-A1E4-DC066984CE64}" type="parTrans" cxnId="{B384EA5E-9E62-4EFD-8C24-BA41B62CDA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2">
                <a:lumMod val="60000"/>
                <a:lumOff val="40000"/>
              </a:schemeClr>
            </a:solidFill>
          </a:endParaRPr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chemeClr val="tx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500" dirty="0">
              <a:solidFill>
                <a:schemeClr val="bg1"/>
              </a:solidFill>
            </a:rPr>
            <a:t>Route Creation</a:t>
          </a:r>
        </a:p>
        <a:p>
          <a:r>
            <a:rPr lang="en-US" sz="2500" dirty="0">
              <a:solidFill>
                <a:schemeClr val="bg1"/>
              </a:solidFill>
            </a:rPr>
            <a:t> Module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ScaleX="74950" custScaleY="74950" custLinFactNeighborX="-1994" custLinFactNeighborY="-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2" custScaleX="65162" custScaleY="78790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2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2" custScaleX="57661" custScaleY="805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2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7CDD1CD6-B776-4FF9-A1C5-589ECF14A8F9}" type="presOf" srcId="{878F7A59-6713-44C7-A5C7-8977C1C5EABD}" destId="{F8A6250D-5178-4E07-BACB-1E165E347177}" srcOrd="0" destOrd="0" presId="urn:microsoft.com/office/officeart/2005/8/layout/orgChart1"/>
    <dgm:cxn modelId="{E7B0F80D-5BD7-44D7-98EA-DA09B1E30C77}" type="presOf" srcId="{878F7A59-6713-44C7-A5C7-8977C1C5EABD}" destId="{CEF7B909-A68C-445B-9887-0DFFD8EE502E}" srcOrd="1" destOrd="0" presId="urn:microsoft.com/office/officeart/2005/8/layout/orgChart1"/>
    <dgm:cxn modelId="{8131AA42-36CE-4016-B78E-396CA0B2B728}" type="presOf" srcId="{3327E9B0-6E40-48F8-9A82-736A3DD6BE2C}" destId="{8C1CD582-BDD3-445B-A24C-EFFDC4E1CA48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4CD6841F-64BB-4297-A033-1A233C885834}" type="presOf" srcId="{A83BCF82-5E94-403C-9C9D-5A081B42FB46}" destId="{7A7AAEAB-D09F-400E-A712-09ABADF777B9}" srcOrd="0" destOrd="0" presId="urn:microsoft.com/office/officeart/2005/8/layout/orgChart1"/>
    <dgm:cxn modelId="{819DF8E4-1F77-49C3-B484-AECFBF3EC507}" type="presOf" srcId="{3327E9B0-6E40-48F8-9A82-736A3DD6BE2C}" destId="{80C50CA0-521A-46B7-9C89-E6AC143AEC36}" srcOrd="1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31450A24-3F01-42DE-AAB1-6B1BC92E64DB}" type="presOf" srcId="{049863D6-70E0-4152-9A5F-8DD92109A161}" destId="{E5891494-760F-4C8A-A504-2EA523728751}" srcOrd="1" destOrd="0" presId="urn:microsoft.com/office/officeart/2005/8/layout/orgChart1"/>
    <dgm:cxn modelId="{71AE5ED3-34B9-4F1C-8541-1699296EC718}" type="presOf" srcId="{4D6F2B02-915D-4AE3-BF67-5502258AD7E2}" destId="{C406D593-5A32-4A75-860E-009DDED68F6D}" srcOrd="0" destOrd="0" presId="urn:microsoft.com/office/officeart/2005/8/layout/orgChart1"/>
    <dgm:cxn modelId="{971CF6C9-4554-4B4A-B393-7A5AAB1BACA8}" type="presOf" srcId="{19AB3040-2F45-4E16-A1E4-DC066984CE64}" destId="{7F786DAE-F43D-400F-8027-7310E90ABA4C}" srcOrd="0" destOrd="0" presId="urn:microsoft.com/office/officeart/2005/8/layout/orgChart1"/>
    <dgm:cxn modelId="{C1723AFB-03A0-4458-B00A-BEBFFBA94EB7}" type="presOf" srcId="{049863D6-70E0-4152-9A5F-8DD92109A161}" destId="{2F5A3D31-4927-4066-BB93-83594DCCCBCC}" srcOrd="0" destOrd="0" presId="urn:microsoft.com/office/officeart/2005/8/layout/orgChart1"/>
    <dgm:cxn modelId="{00EFE80A-2DBE-498C-820A-87511C1D4B8C}" type="presParOf" srcId="{C406D593-5A32-4A75-860E-009DDED68F6D}" destId="{A7F01E9D-2480-411A-926D-1DA1761E4010}" srcOrd="0" destOrd="0" presId="urn:microsoft.com/office/officeart/2005/8/layout/orgChart1"/>
    <dgm:cxn modelId="{26D57D39-668F-4807-8D89-22B90BF2F3AA}" type="presParOf" srcId="{A7F01E9D-2480-411A-926D-1DA1761E4010}" destId="{1180B084-AFB5-4BC2-A588-3BD4B440C9A5}" srcOrd="0" destOrd="0" presId="urn:microsoft.com/office/officeart/2005/8/layout/orgChart1"/>
    <dgm:cxn modelId="{7721E652-2E44-47F4-804C-698CDA592918}" type="presParOf" srcId="{1180B084-AFB5-4BC2-A588-3BD4B440C9A5}" destId="{2F5A3D31-4927-4066-BB93-83594DCCCBCC}" srcOrd="0" destOrd="0" presId="urn:microsoft.com/office/officeart/2005/8/layout/orgChart1"/>
    <dgm:cxn modelId="{13A590FD-04FB-4C15-BC6E-1E7795C77592}" type="presParOf" srcId="{1180B084-AFB5-4BC2-A588-3BD4B440C9A5}" destId="{E5891494-760F-4C8A-A504-2EA523728751}" srcOrd="1" destOrd="0" presId="urn:microsoft.com/office/officeart/2005/8/layout/orgChart1"/>
    <dgm:cxn modelId="{63FD075E-0E18-48C9-A30E-94135E025C94}" type="presParOf" srcId="{A7F01E9D-2480-411A-926D-1DA1761E4010}" destId="{DF5B7D09-6C65-4C7C-9D70-C4AD2CFDE439}" srcOrd="1" destOrd="0" presId="urn:microsoft.com/office/officeart/2005/8/layout/orgChart1"/>
    <dgm:cxn modelId="{47019CD6-0675-4ECD-839D-69B6F77558D1}" type="presParOf" srcId="{DF5B7D09-6C65-4C7C-9D70-C4AD2CFDE439}" destId="{7F786DAE-F43D-400F-8027-7310E90ABA4C}" srcOrd="0" destOrd="0" presId="urn:microsoft.com/office/officeart/2005/8/layout/orgChart1"/>
    <dgm:cxn modelId="{6B087CE3-9347-4A03-BC1A-D6DD01A35C3C}" type="presParOf" srcId="{DF5B7D09-6C65-4C7C-9D70-C4AD2CFDE439}" destId="{71BC9626-CC87-45C4-BE18-220BD4349013}" srcOrd="1" destOrd="0" presId="urn:microsoft.com/office/officeart/2005/8/layout/orgChart1"/>
    <dgm:cxn modelId="{4F16256C-2692-43BE-BEA8-EE5A9F198884}" type="presParOf" srcId="{71BC9626-CC87-45C4-BE18-220BD4349013}" destId="{AB57946C-39AA-4684-8ADE-A06C25C6403E}" srcOrd="0" destOrd="0" presId="urn:microsoft.com/office/officeart/2005/8/layout/orgChart1"/>
    <dgm:cxn modelId="{52CDFFBC-2B36-4AC7-BBA1-C626A73D0D99}" type="presParOf" srcId="{AB57946C-39AA-4684-8ADE-A06C25C6403E}" destId="{F8A6250D-5178-4E07-BACB-1E165E347177}" srcOrd="0" destOrd="0" presId="urn:microsoft.com/office/officeart/2005/8/layout/orgChart1"/>
    <dgm:cxn modelId="{230ECDC1-A9A2-417D-A153-5CE9976B5C2A}" type="presParOf" srcId="{AB57946C-39AA-4684-8ADE-A06C25C6403E}" destId="{CEF7B909-A68C-445B-9887-0DFFD8EE502E}" srcOrd="1" destOrd="0" presId="urn:microsoft.com/office/officeart/2005/8/layout/orgChart1"/>
    <dgm:cxn modelId="{69B7E0E1-6118-45AD-AE16-FD78FA597EB8}" type="presParOf" srcId="{71BC9626-CC87-45C4-BE18-220BD4349013}" destId="{BE51BA0B-DE57-4811-9F7F-4F1D775C949D}" srcOrd="1" destOrd="0" presId="urn:microsoft.com/office/officeart/2005/8/layout/orgChart1"/>
    <dgm:cxn modelId="{E1611469-2670-478D-8F7C-CB3CAE425062}" type="presParOf" srcId="{71BC9626-CC87-45C4-BE18-220BD4349013}" destId="{6315474D-1A5C-4E81-B145-D747FD001569}" srcOrd="2" destOrd="0" presId="urn:microsoft.com/office/officeart/2005/8/layout/orgChart1"/>
    <dgm:cxn modelId="{8ED5CEBC-D575-4834-A839-55EA46B58E25}" type="presParOf" srcId="{DF5B7D09-6C65-4C7C-9D70-C4AD2CFDE439}" destId="{7A7AAEAB-D09F-400E-A712-09ABADF777B9}" srcOrd="2" destOrd="0" presId="urn:microsoft.com/office/officeart/2005/8/layout/orgChart1"/>
    <dgm:cxn modelId="{F1A67F5D-53B6-4C6E-A53F-9175B99B641C}" type="presParOf" srcId="{DF5B7D09-6C65-4C7C-9D70-C4AD2CFDE439}" destId="{5F750201-BA5B-4F50-8510-01E2D0C505F6}" srcOrd="3" destOrd="0" presId="urn:microsoft.com/office/officeart/2005/8/layout/orgChart1"/>
    <dgm:cxn modelId="{A00F1C5F-7EA8-4529-954B-7EC30B3AC1C7}" type="presParOf" srcId="{5F750201-BA5B-4F50-8510-01E2D0C505F6}" destId="{E72E6970-A921-4B91-9434-E5700351AB65}" srcOrd="0" destOrd="0" presId="urn:microsoft.com/office/officeart/2005/8/layout/orgChart1"/>
    <dgm:cxn modelId="{B22E9E6F-F1FE-4C82-A8C4-900708ABE5FD}" type="presParOf" srcId="{E72E6970-A921-4B91-9434-E5700351AB65}" destId="{8C1CD582-BDD3-445B-A24C-EFFDC4E1CA48}" srcOrd="0" destOrd="0" presId="urn:microsoft.com/office/officeart/2005/8/layout/orgChart1"/>
    <dgm:cxn modelId="{8AF6FE05-1FA5-4500-B585-604E65D44DA1}" type="presParOf" srcId="{E72E6970-A921-4B91-9434-E5700351AB65}" destId="{80C50CA0-521A-46B7-9C89-E6AC143AEC36}" srcOrd="1" destOrd="0" presId="urn:microsoft.com/office/officeart/2005/8/layout/orgChart1"/>
    <dgm:cxn modelId="{475DECE9-2A16-4F99-AECE-83E9FC4746A7}" type="presParOf" srcId="{5F750201-BA5B-4F50-8510-01E2D0C505F6}" destId="{8E15E80A-3228-432E-A809-D00F7D6B440D}" srcOrd="1" destOrd="0" presId="urn:microsoft.com/office/officeart/2005/8/layout/orgChart1"/>
    <dgm:cxn modelId="{1BF8794D-2770-4EC4-AD51-952AF2A39CE4}" type="presParOf" srcId="{5F750201-BA5B-4F50-8510-01E2D0C505F6}" destId="{AD84C59E-3B55-492A-8FBC-2A79372D7E41}" srcOrd="2" destOrd="0" presId="urn:microsoft.com/office/officeart/2005/8/layout/orgChart1"/>
    <dgm:cxn modelId="{7BC4C88A-CAD6-4A81-BD21-0770C15E114A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6F2B02-915D-4AE3-BF67-5502258AD7E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863D6-70E0-4152-9A5F-8DD92109A161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TSP solver</a:t>
          </a:r>
        </a:p>
      </dgm:t>
    </dgm:pt>
    <dgm:pt modelId="{994AA85A-2119-406F-B3CE-54D99F372963}" type="parTrans" cxnId="{4DEBA6B6-5C26-4888-A3EF-071BCA4372D8}">
      <dgm:prSet/>
      <dgm:spPr/>
      <dgm:t>
        <a:bodyPr/>
        <a:lstStyle/>
        <a:p>
          <a:endParaRPr lang="en-US"/>
        </a:p>
      </dgm:t>
    </dgm:pt>
    <dgm:pt modelId="{199B0B3A-7CCB-4837-93F8-0CC0DED79C1C}" type="sibTrans" cxnId="{4DEBA6B6-5C26-4888-A3EF-071BCA4372D8}">
      <dgm:prSet/>
      <dgm:spPr/>
      <dgm:t>
        <a:bodyPr/>
        <a:lstStyle/>
        <a:p>
          <a:endParaRPr lang="en-US"/>
        </a:p>
      </dgm:t>
    </dgm:pt>
    <dgm:pt modelId="{878F7A59-6713-44C7-A5C7-8977C1C5EABD}">
      <dgm:prSet phldrT="[Text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sz="1600" dirty="0">
              <a:solidFill>
                <a:schemeClr val="bg1"/>
              </a:solidFill>
            </a:rPr>
            <a:t>Clustering Module</a:t>
          </a:r>
        </a:p>
      </dgm:t>
    </dgm:pt>
    <dgm:pt modelId="{19AB3040-2F45-4E16-A1E4-DC066984CE64}" type="parTrans" cxnId="{B384EA5E-9E62-4EFD-8C24-BA41B62CDA61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0EA3612-76EB-4C49-AF42-19F39C84271E}" type="sibTrans" cxnId="{B384EA5E-9E62-4EFD-8C24-BA41B62CDA61}">
      <dgm:prSet/>
      <dgm:spPr/>
      <dgm:t>
        <a:bodyPr/>
        <a:lstStyle/>
        <a:p>
          <a:endParaRPr lang="en-US"/>
        </a:p>
      </dgm:t>
    </dgm:pt>
    <dgm:pt modelId="{3327E9B0-6E40-48F8-9A82-736A3DD6BE2C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Route Creation Module</a:t>
          </a:r>
        </a:p>
      </dgm:t>
    </dgm:pt>
    <dgm:pt modelId="{A83BCF82-5E94-403C-9C9D-5A081B42FB46}" type="parTrans" cxnId="{29568FF8-6759-42DB-8D1F-39841EDAB0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D92F7E-5DFA-4ECB-BB35-E21E8E07117C}" type="sibTrans" cxnId="{29568FF8-6759-42DB-8D1F-39841EDAB09B}">
      <dgm:prSet/>
      <dgm:spPr/>
      <dgm:t>
        <a:bodyPr/>
        <a:lstStyle/>
        <a:p>
          <a:endParaRPr lang="en-US"/>
        </a:p>
      </dgm:t>
    </dgm:pt>
    <dgm:pt modelId="{C406D593-5A32-4A75-860E-009DDED68F6D}" type="pres">
      <dgm:prSet presAssocID="{4D6F2B02-915D-4AE3-BF67-5502258AD7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F01E9D-2480-411A-926D-1DA1761E4010}" type="pres">
      <dgm:prSet presAssocID="{049863D6-70E0-4152-9A5F-8DD92109A161}" presName="hierRoot1" presStyleCnt="0">
        <dgm:presLayoutVars>
          <dgm:hierBranch val="init"/>
        </dgm:presLayoutVars>
      </dgm:prSet>
      <dgm:spPr/>
    </dgm:pt>
    <dgm:pt modelId="{1180B084-AFB5-4BC2-A588-3BD4B440C9A5}" type="pres">
      <dgm:prSet presAssocID="{049863D6-70E0-4152-9A5F-8DD92109A161}" presName="rootComposite1" presStyleCnt="0"/>
      <dgm:spPr/>
    </dgm:pt>
    <dgm:pt modelId="{2F5A3D31-4927-4066-BB93-83594DCCCBCC}" type="pres">
      <dgm:prSet presAssocID="{049863D6-70E0-4152-9A5F-8DD92109A161}" presName="rootText1" presStyleLbl="node0" presStyleIdx="0" presStyleCnt="1" custLinFactNeighborX="-3158" custLinFactNeighborY="-1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891494-760F-4C8A-A504-2EA523728751}" type="pres">
      <dgm:prSet presAssocID="{049863D6-70E0-4152-9A5F-8DD92109A16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F5B7D09-6C65-4C7C-9D70-C4AD2CFDE439}" type="pres">
      <dgm:prSet presAssocID="{049863D6-70E0-4152-9A5F-8DD92109A161}" presName="hierChild2" presStyleCnt="0"/>
      <dgm:spPr/>
    </dgm:pt>
    <dgm:pt modelId="{7F786DAE-F43D-400F-8027-7310E90ABA4C}" type="pres">
      <dgm:prSet presAssocID="{19AB3040-2F45-4E16-A1E4-DC066984CE6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1BC9626-CC87-45C4-BE18-220BD4349013}" type="pres">
      <dgm:prSet presAssocID="{878F7A59-6713-44C7-A5C7-8977C1C5EABD}" presName="hierRoot2" presStyleCnt="0">
        <dgm:presLayoutVars>
          <dgm:hierBranch val="init"/>
        </dgm:presLayoutVars>
      </dgm:prSet>
      <dgm:spPr/>
    </dgm:pt>
    <dgm:pt modelId="{AB57946C-39AA-4684-8ADE-A06C25C6403E}" type="pres">
      <dgm:prSet presAssocID="{878F7A59-6713-44C7-A5C7-8977C1C5EABD}" presName="rootComposite" presStyleCnt="0"/>
      <dgm:spPr/>
    </dgm:pt>
    <dgm:pt modelId="{F8A6250D-5178-4E07-BACB-1E165E347177}" type="pres">
      <dgm:prSet presAssocID="{878F7A59-6713-44C7-A5C7-8977C1C5EABD}" presName="rootText" presStyleLbl="node2" presStyleIdx="0" presStyleCnt="2" custLinFactNeighborX="-53" custLinFactNeighborY="1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F7B909-A68C-445B-9887-0DFFD8EE502E}" type="pres">
      <dgm:prSet presAssocID="{878F7A59-6713-44C7-A5C7-8977C1C5EABD}" presName="rootConnector" presStyleLbl="node2" presStyleIdx="0" presStyleCnt="2"/>
      <dgm:spPr/>
      <dgm:t>
        <a:bodyPr/>
        <a:lstStyle/>
        <a:p>
          <a:endParaRPr lang="en-US"/>
        </a:p>
      </dgm:t>
    </dgm:pt>
    <dgm:pt modelId="{BE51BA0B-DE57-4811-9F7F-4F1D775C949D}" type="pres">
      <dgm:prSet presAssocID="{878F7A59-6713-44C7-A5C7-8977C1C5EABD}" presName="hierChild4" presStyleCnt="0"/>
      <dgm:spPr/>
    </dgm:pt>
    <dgm:pt modelId="{6315474D-1A5C-4E81-B145-D747FD001569}" type="pres">
      <dgm:prSet presAssocID="{878F7A59-6713-44C7-A5C7-8977C1C5EABD}" presName="hierChild5" presStyleCnt="0"/>
      <dgm:spPr/>
    </dgm:pt>
    <dgm:pt modelId="{7A7AAEAB-D09F-400E-A712-09ABADF777B9}" type="pres">
      <dgm:prSet presAssocID="{A83BCF82-5E94-403C-9C9D-5A081B42FB4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5F750201-BA5B-4F50-8510-01E2D0C505F6}" type="pres">
      <dgm:prSet presAssocID="{3327E9B0-6E40-48F8-9A82-736A3DD6BE2C}" presName="hierRoot2" presStyleCnt="0">
        <dgm:presLayoutVars>
          <dgm:hierBranch val="init"/>
        </dgm:presLayoutVars>
      </dgm:prSet>
      <dgm:spPr/>
    </dgm:pt>
    <dgm:pt modelId="{E72E6970-A921-4B91-9434-E5700351AB65}" type="pres">
      <dgm:prSet presAssocID="{3327E9B0-6E40-48F8-9A82-736A3DD6BE2C}" presName="rootComposite" presStyleCnt="0"/>
      <dgm:spPr/>
    </dgm:pt>
    <dgm:pt modelId="{8C1CD582-BDD3-445B-A24C-EFFDC4E1CA48}" type="pres">
      <dgm:prSet presAssocID="{3327E9B0-6E40-48F8-9A82-736A3DD6BE2C}" presName="rootText" presStyleLbl="node2" presStyleIdx="1" presStyleCnt="2" custScaleX="1099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50CA0-521A-46B7-9C89-E6AC143AEC36}" type="pres">
      <dgm:prSet presAssocID="{3327E9B0-6E40-48F8-9A82-736A3DD6BE2C}" presName="rootConnector" presStyleLbl="node2" presStyleIdx="1" presStyleCnt="2"/>
      <dgm:spPr/>
      <dgm:t>
        <a:bodyPr/>
        <a:lstStyle/>
        <a:p>
          <a:endParaRPr lang="en-US"/>
        </a:p>
      </dgm:t>
    </dgm:pt>
    <dgm:pt modelId="{8E15E80A-3228-432E-A809-D00F7D6B440D}" type="pres">
      <dgm:prSet presAssocID="{3327E9B0-6E40-48F8-9A82-736A3DD6BE2C}" presName="hierChild4" presStyleCnt="0"/>
      <dgm:spPr/>
    </dgm:pt>
    <dgm:pt modelId="{AD84C59E-3B55-492A-8FBC-2A79372D7E41}" type="pres">
      <dgm:prSet presAssocID="{3327E9B0-6E40-48F8-9A82-736A3DD6BE2C}" presName="hierChild5" presStyleCnt="0"/>
      <dgm:spPr/>
    </dgm:pt>
    <dgm:pt modelId="{6C11641F-BFAB-46ED-AF26-FC7E186859B0}" type="pres">
      <dgm:prSet presAssocID="{049863D6-70E0-4152-9A5F-8DD92109A161}" presName="hierChild3" presStyleCnt="0"/>
      <dgm:spPr/>
    </dgm:pt>
  </dgm:ptLst>
  <dgm:cxnLst>
    <dgm:cxn modelId="{5F76686E-B9A2-4F02-9C50-1C82B1FCBA9F}" type="presOf" srcId="{3327E9B0-6E40-48F8-9A82-736A3DD6BE2C}" destId="{80C50CA0-521A-46B7-9C89-E6AC143AEC36}" srcOrd="1" destOrd="0" presId="urn:microsoft.com/office/officeart/2005/8/layout/orgChart1"/>
    <dgm:cxn modelId="{4DEBA6B6-5C26-4888-A3EF-071BCA4372D8}" srcId="{4D6F2B02-915D-4AE3-BF67-5502258AD7E2}" destId="{049863D6-70E0-4152-9A5F-8DD92109A161}" srcOrd="0" destOrd="0" parTransId="{994AA85A-2119-406F-B3CE-54D99F372963}" sibTransId="{199B0B3A-7CCB-4837-93F8-0CC0DED79C1C}"/>
    <dgm:cxn modelId="{54805474-C7DE-40C5-9F90-6A22814E4C8E}" type="presOf" srcId="{878F7A59-6713-44C7-A5C7-8977C1C5EABD}" destId="{CEF7B909-A68C-445B-9887-0DFFD8EE502E}" srcOrd="1" destOrd="0" presId="urn:microsoft.com/office/officeart/2005/8/layout/orgChart1"/>
    <dgm:cxn modelId="{589754BD-5E14-4F17-A761-88056089FCA4}" type="presOf" srcId="{049863D6-70E0-4152-9A5F-8DD92109A161}" destId="{2F5A3D31-4927-4066-BB93-83594DCCCBCC}" srcOrd="0" destOrd="0" presId="urn:microsoft.com/office/officeart/2005/8/layout/orgChart1"/>
    <dgm:cxn modelId="{B384EA5E-9E62-4EFD-8C24-BA41B62CDA61}" srcId="{049863D6-70E0-4152-9A5F-8DD92109A161}" destId="{878F7A59-6713-44C7-A5C7-8977C1C5EABD}" srcOrd="0" destOrd="0" parTransId="{19AB3040-2F45-4E16-A1E4-DC066984CE64}" sibTransId="{F0EA3612-76EB-4C49-AF42-19F39C84271E}"/>
    <dgm:cxn modelId="{C570785A-CB6B-4273-AC7B-B70258EA56CD}" type="presOf" srcId="{A83BCF82-5E94-403C-9C9D-5A081B42FB46}" destId="{7A7AAEAB-D09F-400E-A712-09ABADF777B9}" srcOrd="0" destOrd="0" presId="urn:microsoft.com/office/officeart/2005/8/layout/orgChart1"/>
    <dgm:cxn modelId="{29568FF8-6759-42DB-8D1F-39841EDAB09B}" srcId="{049863D6-70E0-4152-9A5F-8DD92109A161}" destId="{3327E9B0-6E40-48F8-9A82-736A3DD6BE2C}" srcOrd="1" destOrd="0" parTransId="{A83BCF82-5E94-403C-9C9D-5A081B42FB46}" sibTransId="{29D92F7E-5DFA-4ECB-BB35-E21E8E07117C}"/>
    <dgm:cxn modelId="{EB67F667-E9A5-46A7-B854-51FB2718A3B9}" type="presOf" srcId="{19AB3040-2F45-4E16-A1E4-DC066984CE64}" destId="{7F786DAE-F43D-400F-8027-7310E90ABA4C}" srcOrd="0" destOrd="0" presId="urn:microsoft.com/office/officeart/2005/8/layout/orgChart1"/>
    <dgm:cxn modelId="{8DFF13E2-085E-4DF2-B0EA-E133C056CC41}" type="presOf" srcId="{049863D6-70E0-4152-9A5F-8DD92109A161}" destId="{E5891494-760F-4C8A-A504-2EA523728751}" srcOrd="1" destOrd="0" presId="urn:microsoft.com/office/officeart/2005/8/layout/orgChart1"/>
    <dgm:cxn modelId="{A7422541-F776-4073-B0D9-650A6EF7386D}" type="presOf" srcId="{878F7A59-6713-44C7-A5C7-8977C1C5EABD}" destId="{F8A6250D-5178-4E07-BACB-1E165E347177}" srcOrd="0" destOrd="0" presId="urn:microsoft.com/office/officeart/2005/8/layout/orgChart1"/>
    <dgm:cxn modelId="{7ABCE852-4479-4E6F-9737-11882DC3A209}" type="presOf" srcId="{4D6F2B02-915D-4AE3-BF67-5502258AD7E2}" destId="{C406D593-5A32-4A75-860E-009DDED68F6D}" srcOrd="0" destOrd="0" presId="urn:microsoft.com/office/officeart/2005/8/layout/orgChart1"/>
    <dgm:cxn modelId="{C5943E75-DF5B-4946-9129-6A2932E98AEA}" type="presOf" srcId="{3327E9B0-6E40-48F8-9A82-736A3DD6BE2C}" destId="{8C1CD582-BDD3-445B-A24C-EFFDC4E1CA48}" srcOrd="0" destOrd="0" presId="urn:microsoft.com/office/officeart/2005/8/layout/orgChart1"/>
    <dgm:cxn modelId="{10EA98E3-9C75-4144-BDA4-A1247EEB8E1E}" type="presParOf" srcId="{C406D593-5A32-4A75-860E-009DDED68F6D}" destId="{A7F01E9D-2480-411A-926D-1DA1761E4010}" srcOrd="0" destOrd="0" presId="urn:microsoft.com/office/officeart/2005/8/layout/orgChart1"/>
    <dgm:cxn modelId="{2F66AB7D-933E-455D-9B24-00463AAFD8A6}" type="presParOf" srcId="{A7F01E9D-2480-411A-926D-1DA1761E4010}" destId="{1180B084-AFB5-4BC2-A588-3BD4B440C9A5}" srcOrd="0" destOrd="0" presId="urn:microsoft.com/office/officeart/2005/8/layout/orgChart1"/>
    <dgm:cxn modelId="{D06B2DFC-0067-4E81-BE9A-F33769252BAB}" type="presParOf" srcId="{1180B084-AFB5-4BC2-A588-3BD4B440C9A5}" destId="{2F5A3D31-4927-4066-BB93-83594DCCCBCC}" srcOrd="0" destOrd="0" presId="urn:microsoft.com/office/officeart/2005/8/layout/orgChart1"/>
    <dgm:cxn modelId="{A055DD14-6927-4920-B9FC-B9EE97FFE644}" type="presParOf" srcId="{1180B084-AFB5-4BC2-A588-3BD4B440C9A5}" destId="{E5891494-760F-4C8A-A504-2EA523728751}" srcOrd="1" destOrd="0" presId="urn:microsoft.com/office/officeart/2005/8/layout/orgChart1"/>
    <dgm:cxn modelId="{A515C34E-12D1-428F-9255-4EA9643DE8BF}" type="presParOf" srcId="{A7F01E9D-2480-411A-926D-1DA1761E4010}" destId="{DF5B7D09-6C65-4C7C-9D70-C4AD2CFDE439}" srcOrd="1" destOrd="0" presId="urn:microsoft.com/office/officeart/2005/8/layout/orgChart1"/>
    <dgm:cxn modelId="{D55987E8-4D44-4B29-8AF8-C185555865C9}" type="presParOf" srcId="{DF5B7D09-6C65-4C7C-9D70-C4AD2CFDE439}" destId="{7F786DAE-F43D-400F-8027-7310E90ABA4C}" srcOrd="0" destOrd="0" presId="urn:microsoft.com/office/officeart/2005/8/layout/orgChart1"/>
    <dgm:cxn modelId="{7F4B9577-C778-4293-91DD-9F7EF3E73E25}" type="presParOf" srcId="{DF5B7D09-6C65-4C7C-9D70-C4AD2CFDE439}" destId="{71BC9626-CC87-45C4-BE18-220BD4349013}" srcOrd="1" destOrd="0" presId="urn:microsoft.com/office/officeart/2005/8/layout/orgChart1"/>
    <dgm:cxn modelId="{0A93F4F4-41BA-418C-9D07-CC4B008E3E94}" type="presParOf" srcId="{71BC9626-CC87-45C4-BE18-220BD4349013}" destId="{AB57946C-39AA-4684-8ADE-A06C25C6403E}" srcOrd="0" destOrd="0" presId="urn:microsoft.com/office/officeart/2005/8/layout/orgChart1"/>
    <dgm:cxn modelId="{87A5DD79-204E-4701-86C0-8727FBDE8EAC}" type="presParOf" srcId="{AB57946C-39AA-4684-8ADE-A06C25C6403E}" destId="{F8A6250D-5178-4E07-BACB-1E165E347177}" srcOrd="0" destOrd="0" presId="urn:microsoft.com/office/officeart/2005/8/layout/orgChart1"/>
    <dgm:cxn modelId="{991C820C-7DB9-48E8-A71E-B4038CCCBA96}" type="presParOf" srcId="{AB57946C-39AA-4684-8ADE-A06C25C6403E}" destId="{CEF7B909-A68C-445B-9887-0DFFD8EE502E}" srcOrd="1" destOrd="0" presId="urn:microsoft.com/office/officeart/2005/8/layout/orgChart1"/>
    <dgm:cxn modelId="{9442478D-8E5E-4691-99FA-94504BE1592B}" type="presParOf" srcId="{71BC9626-CC87-45C4-BE18-220BD4349013}" destId="{BE51BA0B-DE57-4811-9F7F-4F1D775C949D}" srcOrd="1" destOrd="0" presId="urn:microsoft.com/office/officeart/2005/8/layout/orgChart1"/>
    <dgm:cxn modelId="{980BA530-DDFB-461A-A91C-43A069368C7C}" type="presParOf" srcId="{71BC9626-CC87-45C4-BE18-220BD4349013}" destId="{6315474D-1A5C-4E81-B145-D747FD001569}" srcOrd="2" destOrd="0" presId="urn:microsoft.com/office/officeart/2005/8/layout/orgChart1"/>
    <dgm:cxn modelId="{5239D09A-C65B-405F-83C9-B6923BB62B73}" type="presParOf" srcId="{DF5B7D09-6C65-4C7C-9D70-C4AD2CFDE439}" destId="{7A7AAEAB-D09F-400E-A712-09ABADF777B9}" srcOrd="2" destOrd="0" presId="urn:microsoft.com/office/officeart/2005/8/layout/orgChart1"/>
    <dgm:cxn modelId="{FA65C84D-A202-48A4-A190-846EED1D874E}" type="presParOf" srcId="{DF5B7D09-6C65-4C7C-9D70-C4AD2CFDE439}" destId="{5F750201-BA5B-4F50-8510-01E2D0C505F6}" srcOrd="3" destOrd="0" presId="urn:microsoft.com/office/officeart/2005/8/layout/orgChart1"/>
    <dgm:cxn modelId="{94A24641-11AE-4F17-935D-CF852BB6DA9A}" type="presParOf" srcId="{5F750201-BA5B-4F50-8510-01E2D0C505F6}" destId="{E72E6970-A921-4B91-9434-E5700351AB65}" srcOrd="0" destOrd="0" presId="urn:microsoft.com/office/officeart/2005/8/layout/orgChart1"/>
    <dgm:cxn modelId="{34A52560-AEE3-4D4E-8F54-5C58B781B861}" type="presParOf" srcId="{E72E6970-A921-4B91-9434-E5700351AB65}" destId="{8C1CD582-BDD3-445B-A24C-EFFDC4E1CA48}" srcOrd="0" destOrd="0" presId="urn:microsoft.com/office/officeart/2005/8/layout/orgChart1"/>
    <dgm:cxn modelId="{BC79CD5E-A7A1-49A3-BCF2-BF0633572A5E}" type="presParOf" srcId="{E72E6970-A921-4B91-9434-E5700351AB65}" destId="{80C50CA0-521A-46B7-9C89-E6AC143AEC36}" srcOrd="1" destOrd="0" presId="urn:microsoft.com/office/officeart/2005/8/layout/orgChart1"/>
    <dgm:cxn modelId="{1B455D49-0ED6-44AE-A6F0-8929679C23E4}" type="presParOf" srcId="{5F750201-BA5B-4F50-8510-01E2D0C505F6}" destId="{8E15E80A-3228-432E-A809-D00F7D6B440D}" srcOrd="1" destOrd="0" presId="urn:microsoft.com/office/officeart/2005/8/layout/orgChart1"/>
    <dgm:cxn modelId="{0E43E2F1-F815-4E32-BD31-3D59D15B5A70}" type="presParOf" srcId="{5F750201-BA5B-4F50-8510-01E2D0C505F6}" destId="{AD84C59E-3B55-492A-8FBC-2A79372D7E41}" srcOrd="2" destOrd="0" presId="urn:microsoft.com/office/officeart/2005/8/layout/orgChart1"/>
    <dgm:cxn modelId="{D9828760-8946-490F-A4DD-C6BDAAD122DD}" type="presParOf" srcId="{A7F01E9D-2480-411A-926D-1DA1761E4010}" destId="{6C11641F-BFAB-46ED-AF26-FC7E186859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B1160-7D16-4F7D-AA22-FB1D9C8AC168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Symmetric (STSP)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0" y="591343"/>
        <a:ext cx="2571749" cy="1543050"/>
      </dsp:txXfrm>
    </dsp:sp>
    <dsp:sp modelId="{DA0390F9-BDC3-423F-B10C-75EBCDE8CB58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Asymmetric (ATSP)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2828925" y="591343"/>
        <a:ext cx="2571749" cy="1543050"/>
      </dsp:txXfrm>
    </dsp:sp>
    <dsp:sp modelId="{CD132DC3-68D9-4634-A6FE-62E5AED1FC37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3100" kern="1200" dirty="0">
              <a:solidFill>
                <a:schemeClr val="accent1">
                  <a:lumMod val="75000"/>
                </a:schemeClr>
              </a:solidFill>
            </a:rPr>
            <a:t>The online TSP</a:t>
          </a:r>
        </a:p>
      </dsp:txBody>
      <dsp:txXfrm>
        <a:off x="5657849" y="591343"/>
        <a:ext cx="2571749" cy="1543050"/>
      </dsp:txXfrm>
    </dsp:sp>
    <dsp:sp modelId="{BF26DB2D-1782-42EB-B8D0-6431A879F295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The price collecting TSP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0" y="2391569"/>
        <a:ext cx="2571749" cy="1543050"/>
      </dsp:txXfrm>
    </dsp:sp>
    <dsp:sp modelId="{FD53E13B-4A0E-4DB9-8BE5-EBD9F292A6BA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Bus, truck, vehicle routing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2828925" y="2391569"/>
        <a:ext cx="2571749" cy="1543050"/>
      </dsp:txXfrm>
    </dsp:sp>
    <dsp:sp modelId="{408F63B5-A335-4A35-BAA2-62CE68AAF235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pc="-100" dirty="0">
              <a:solidFill>
                <a:schemeClr val="tx2"/>
              </a:solidFill>
              <a:latin typeface="+mj-lt"/>
              <a:ea typeface="+mj-ea"/>
              <a:cs typeface="+mj-cs"/>
            </a:rPr>
            <a:t>Edge/arc &amp; node routing with capacities</a:t>
          </a:r>
          <a:endParaRPr lang="en-US" altLang="en-US" sz="3100" kern="1200" dirty="0">
            <a:solidFill>
              <a:schemeClr val="tx1"/>
            </a:solidFill>
          </a:endParaRPr>
        </a:p>
      </dsp:txBody>
      <dsp:txXfrm>
        <a:off x="5657849" y="2391569"/>
        <a:ext cx="2571749" cy="15430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84547-4347-4F55-8CF7-D3A982DAD81A}">
      <dsp:nvSpPr>
        <dsp:cNvPr id="0" name=""/>
        <dsp:cNvSpPr/>
      </dsp:nvSpPr>
      <dsp:spPr>
        <a:xfrm>
          <a:off x="3954347" y="1609390"/>
          <a:ext cx="2871910" cy="85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0"/>
              </a:lnTo>
              <a:lnTo>
                <a:pt x="2871910" y="585890"/>
              </a:lnTo>
              <a:lnTo>
                <a:pt x="2871910" y="855685"/>
              </a:lnTo>
            </a:path>
          </a:pathLst>
        </a:custGeom>
        <a:noFill/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AAEAB-D09F-400E-A712-09ABADF777B9}">
      <dsp:nvSpPr>
        <dsp:cNvPr id="0" name=""/>
        <dsp:cNvSpPr/>
      </dsp:nvSpPr>
      <dsp:spPr>
        <a:xfrm>
          <a:off x="3954347" y="1609390"/>
          <a:ext cx="259066" cy="85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890"/>
              </a:lnTo>
              <a:lnTo>
                <a:pt x="259066" y="585890"/>
              </a:lnTo>
              <a:lnTo>
                <a:pt x="259066" y="855685"/>
              </a:lnTo>
            </a:path>
          </a:pathLst>
        </a:custGeom>
        <a:noFill/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86DAE-F43D-400F-8027-7310E90ABA4C}">
      <dsp:nvSpPr>
        <dsp:cNvPr id="0" name=""/>
        <dsp:cNvSpPr/>
      </dsp:nvSpPr>
      <dsp:spPr>
        <a:xfrm>
          <a:off x="1271280" y="1609390"/>
          <a:ext cx="2683067" cy="869958"/>
        </a:xfrm>
        <a:custGeom>
          <a:avLst/>
          <a:gdLst/>
          <a:ahLst/>
          <a:cxnLst/>
          <a:rect l="0" t="0" r="0" b="0"/>
          <a:pathLst>
            <a:path>
              <a:moveTo>
                <a:pt x="2683067" y="0"/>
              </a:moveTo>
              <a:lnTo>
                <a:pt x="2683067" y="600164"/>
              </a:lnTo>
              <a:lnTo>
                <a:pt x="0" y="600164"/>
              </a:lnTo>
              <a:lnTo>
                <a:pt x="0" y="869958"/>
              </a:lnTo>
            </a:path>
          </a:pathLst>
        </a:custGeom>
        <a:noFill/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3D31-4927-4066-BB93-83594DCCCBCC}">
      <dsp:nvSpPr>
        <dsp:cNvPr id="0" name=""/>
        <dsp:cNvSpPr/>
      </dsp:nvSpPr>
      <dsp:spPr>
        <a:xfrm>
          <a:off x="2669612" y="324654"/>
          <a:ext cx="2569471" cy="1284735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Clustering Module</a:t>
          </a:r>
        </a:p>
      </dsp:txBody>
      <dsp:txXfrm>
        <a:off x="2669612" y="324654"/>
        <a:ext cx="2569471" cy="1284735"/>
      </dsp:txXfrm>
    </dsp:sp>
    <dsp:sp modelId="{F8A6250D-5178-4E07-BACB-1E165E347177}">
      <dsp:nvSpPr>
        <dsp:cNvPr id="0" name=""/>
        <dsp:cNvSpPr/>
      </dsp:nvSpPr>
      <dsp:spPr>
        <a:xfrm>
          <a:off x="1961" y="2479349"/>
          <a:ext cx="2538637" cy="1237572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Automation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>
              <a:solidFill>
                <a:schemeClr val="bg1"/>
              </a:solidFill>
            </a:rPr>
            <a:t>e.g</a:t>
          </a:r>
          <a:r>
            <a:rPr lang="en-US" sz="2500" kern="1200" dirty="0">
              <a:solidFill>
                <a:schemeClr val="bg1"/>
              </a:solidFill>
            </a:rPr>
            <a:t> K-Means</a:t>
          </a:r>
        </a:p>
      </dsp:txBody>
      <dsp:txXfrm>
        <a:off x="1961" y="2479349"/>
        <a:ext cx="2538637" cy="1237572"/>
      </dsp:txXfrm>
    </dsp:sp>
    <dsp:sp modelId="{8C1CD582-BDD3-445B-A24C-EFFDC4E1CA48}">
      <dsp:nvSpPr>
        <dsp:cNvPr id="0" name=""/>
        <dsp:cNvSpPr/>
      </dsp:nvSpPr>
      <dsp:spPr>
        <a:xfrm>
          <a:off x="3044163" y="2465075"/>
          <a:ext cx="2338501" cy="1234065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Clustering By Region</a:t>
          </a:r>
        </a:p>
      </dsp:txBody>
      <dsp:txXfrm>
        <a:off x="3044163" y="2465075"/>
        <a:ext cx="2338501" cy="1234065"/>
      </dsp:txXfrm>
    </dsp:sp>
    <dsp:sp modelId="{B3983248-2988-40FB-9C12-FE9A1AAA20BD}">
      <dsp:nvSpPr>
        <dsp:cNvPr id="0" name=""/>
        <dsp:cNvSpPr/>
      </dsp:nvSpPr>
      <dsp:spPr>
        <a:xfrm>
          <a:off x="5959639" y="2465075"/>
          <a:ext cx="1733236" cy="1117976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Manual </a:t>
          </a:r>
        </a:p>
      </dsp:txBody>
      <dsp:txXfrm>
        <a:off x="5959639" y="2465075"/>
        <a:ext cx="1733236" cy="11179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AEAB-D09F-400E-A712-09ABADF777B9}">
      <dsp:nvSpPr>
        <dsp:cNvPr id="0" name=""/>
        <dsp:cNvSpPr/>
      </dsp:nvSpPr>
      <dsp:spPr>
        <a:xfrm>
          <a:off x="1371170" y="914558"/>
          <a:ext cx="776669" cy="25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223"/>
              </a:lnTo>
              <a:lnTo>
                <a:pt x="776669" y="129223"/>
              </a:lnTo>
              <a:lnTo>
                <a:pt x="776669" y="2573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86DAE-F43D-400F-8027-7310E90ABA4C}">
      <dsp:nvSpPr>
        <dsp:cNvPr id="0" name=""/>
        <dsp:cNvSpPr/>
      </dsp:nvSpPr>
      <dsp:spPr>
        <a:xfrm>
          <a:off x="610246" y="914558"/>
          <a:ext cx="760924" cy="264107"/>
        </a:xfrm>
        <a:custGeom>
          <a:avLst/>
          <a:gdLst/>
          <a:ahLst/>
          <a:cxnLst/>
          <a:rect l="0" t="0" r="0" b="0"/>
          <a:pathLst>
            <a:path>
              <a:moveTo>
                <a:pt x="760924" y="0"/>
              </a:moveTo>
              <a:lnTo>
                <a:pt x="760924" y="136000"/>
              </a:lnTo>
              <a:lnTo>
                <a:pt x="0" y="136000"/>
              </a:lnTo>
              <a:lnTo>
                <a:pt x="0" y="2641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3D31-4927-4066-BB93-83594DCCCBCC}">
      <dsp:nvSpPr>
        <dsp:cNvPr id="0" name=""/>
        <dsp:cNvSpPr/>
      </dsp:nvSpPr>
      <dsp:spPr>
        <a:xfrm>
          <a:off x="761137" y="304525"/>
          <a:ext cx="1220065" cy="61003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TSP solver</a:t>
          </a:r>
        </a:p>
      </dsp:txBody>
      <dsp:txXfrm>
        <a:off x="761137" y="304525"/>
        <a:ext cx="1220065" cy="610032"/>
      </dsp:txXfrm>
    </dsp:sp>
    <dsp:sp modelId="{F8A6250D-5178-4E07-BACB-1E165E347177}">
      <dsp:nvSpPr>
        <dsp:cNvPr id="0" name=""/>
        <dsp:cNvSpPr/>
      </dsp:nvSpPr>
      <dsp:spPr>
        <a:xfrm>
          <a:off x="213" y="1178665"/>
          <a:ext cx="1220065" cy="610032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</a:rPr>
            <a:t>Clustering Module</a:t>
          </a:r>
        </a:p>
      </dsp:txBody>
      <dsp:txXfrm>
        <a:off x="213" y="1178665"/>
        <a:ext cx="1220065" cy="610032"/>
      </dsp:txXfrm>
    </dsp:sp>
    <dsp:sp modelId="{8C1CD582-BDD3-445B-A24C-EFFDC4E1CA48}">
      <dsp:nvSpPr>
        <dsp:cNvPr id="0" name=""/>
        <dsp:cNvSpPr/>
      </dsp:nvSpPr>
      <dsp:spPr>
        <a:xfrm>
          <a:off x="1477139" y="1171888"/>
          <a:ext cx="1341400" cy="610032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bg1"/>
              </a:solidFill>
            </a:rPr>
            <a:t>Route Creation Module</a:t>
          </a:r>
        </a:p>
      </dsp:txBody>
      <dsp:txXfrm>
        <a:off x="1477139" y="1171888"/>
        <a:ext cx="1341400" cy="6100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41B8D-7DDF-45EC-83FF-6CB35B711126}">
      <dsp:nvSpPr>
        <dsp:cNvPr id="0" name=""/>
        <dsp:cNvSpPr/>
      </dsp:nvSpPr>
      <dsp:spPr>
        <a:xfrm>
          <a:off x="3428987" y="1066813"/>
          <a:ext cx="1644487" cy="1039564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System</a:t>
          </a:r>
        </a:p>
      </dsp:txBody>
      <dsp:txXfrm>
        <a:off x="3669817" y="1219054"/>
        <a:ext cx="1162827" cy="735082"/>
      </dsp:txXfrm>
    </dsp:sp>
    <dsp:sp modelId="{83990635-0EB1-4AC8-8B37-54AD27759E97}">
      <dsp:nvSpPr>
        <dsp:cNvPr id="0" name=""/>
        <dsp:cNvSpPr/>
      </dsp:nvSpPr>
      <dsp:spPr>
        <a:xfrm rot="10162775">
          <a:off x="5335746" y="1195015"/>
          <a:ext cx="702171" cy="353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440873" y="1255934"/>
        <a:ext cx="596136" cy="212071"/>
      </dsp:txXfrm>
    </dsp:sp>
    <dsp:sp modelId="{5388708F-8678-452E-BCB1-69A8B8C10E9C}">
      <dsp:nvSpPr>
        <dsp:cNvPr id="0" name=""/>
        <dsp:cNvSpPr/>
      </dsp:nvSpPr>
      <dsp:spPr>
        <a:xfrm>
          <a:off x="6324599" y="609584"/>
          <a:ext cx="1963446" cy="103956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Salesman</a:t>
          </a:r>
        </a:p>
      </dsp:txBody>
      <dsp:txXfrm>
        <a:off x="6612139" y="761825"/>
        <a:ext cx="1388366" cy="735082"/>
      </dsp:txXfrm>
    </dsp:sp>
    <dsp:sp modelId="{67C8E052-7EB9-4A4D-9B19-77292C3E2307}">
      <dsp:nvSpPr>
        <dsp:cNvPr id="0" name=""/>
        <dsp:cNvSpPr/>
      </dsp:nvSpPr>
      <dsp:spPr>
        <a:xfrm rot="12065389">
          <a:off x="5268031" y="1854980"/>
          <a:ext cx="759842" cy="3534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370515" y="1944747"/>
        <a:ext cx="653807" cy="212071"/>
      </dsp:txXfrm>
    </dsp:sp>
    <dsp:sp modelId="{CA16E96A-3D87-44E4-92C3-73F2F7A4403C}">
      <dsp:nvSpPr>
        <dsp:cNvPr id="0" name=""/>
        <dsp:cNvSpPr/>
      </dsp:nvSpPr>
      <dsp:spPr>
        <a:xfrm>
          <a:off x="6248399" y="1981196"/>
          <a:ext cx="1744181" cy="1039564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bg1"/>
              </a:solidFill>
            </a:rPr>
            <a:t>Admin</a:t>
          </a:r>
        </a:p>
      </dsp:txBody>
      <dsp:txXfrm>
        <a:off x="6503828" y="2133437"/>
        <a:ext cx="1233323" cy="735082"/>
      </dsp:txXfrm>
    </dsp:sp>
    <dsp:sp modelId="{FAFF3840-9E6C-4467-8F33-488740088B1D}">
      <dsp:nvSpPr>
        <dsp:cNvPr id="0" name=""/>
        <dsp:cNvSpPr/>
      </dsp:nvSpPr>
      <dsp:spPr>
        <a:xfrm rot="11457713" flipH="1">
          <a:off x="2918604" y="1334916"/>
          <a:ext cx="489722" cy="3242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919491" y="1390513"/>
        <a:ext cx="392455" cy="194534"/>
      </dsp:txXfrm>
    </dsp:sp>
    <dsp:sp modelId="{CEF0D74B-FA70-4A2B-A9C5-E1558B32CECA}">
      <dsp:nvSpPr>
        <dsp:cNvPr id="0" name=""/>
        <dsp:cNvSpPr/>
      </dsp:nvSpPr>
      <dsp:spPr>
        <a:xfrm>
          <a:off x="761994" y="1066805"/>
          <a:ext cx="2030498" cy="887164"/>
        </a:xfrm>
        <a:prstGeom prst="ellipse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Customer</a:t>
          </a:r>
        </a:p>
      </dsp:txBody>
      <dsp:txXfrm>
        <a:off x="1059354" y="1196727"/>
        <a:ext cx="1435778" cy="6273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A2A02-60F9-4C7C-8B51-663CDCBC7F62}">
      <dsp:nvSpPr>
        <dsp:cNvPr id="0" name=""/>
        <dsp:cNvSpPr/>
      </dsp:nvSpPr>
      <dsp:spPr>
        <a:xfrm>
          <a:off x="144469" y="0"/>
          <a:ext cx="1733476" cy="642206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Customer</a:t>
          </a:r>
          <a:endParaRPr lang="ar-EG" sz="2400" kern="1200" dirty="0"/>
        </a:p>
      </dsp:txBody>
      <dsp:txXfrm>
        <a:off x="163279" y="18810"/>
        <a:ext cx="1695856" cy="604586"/>
      </dsp:txXfrm>
    </dsp:sp>
    <dsp:sp modelId="{E0EA25DE-8427-4831-BEF4-94B297735476}">
      <dsp:nvSpPr>
        <dsp:cNvPr id="0" name=""/>
        <dsp:cNvSpPr/>
      </dsp:nvSpPr>
      <dsp:spPr>
        <a:xfrm>
          <a:off x="317817" y="642206"/>
          <a:ext cx="133539" cy="752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2986"/>
              </a:lnTo>
              <a:lnTo>
                <a:pt x="133539" y="7529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3356D-1DE9-4668-8EC7-3C50048CAC76}">
      <dsp:nvSpPr>
        <dsp:cNvPr id="0" name=""/>
        <dsp:cNvSpPr/>
      </dsp:nvSpPr>
      <dsp:spPr>
        <a:xfrm>
          <a:off x="451356" y="908168"/>
          <a:ext cx="2063659" cy="974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Make Order</a:t>
          </a:r>
          <a:endParaRPr lang="ar-EG" sz="2400" kern="1200" dirty="0"/>
        </a:p>
      </dsp:txBody>
      <dsp:txXfrm>
        <a:off x="479885" y="936697"/>
        <a:ext cx="2006601" cy="916990"/>
      </dsp:txXfrm>
    </dsp:sp>
    <dsp:sp modelId="{2200AF89-FCA3-4540-89D2-C114F23A0D90}">
      <dsp:nvSpPr>
        <dsp:cNvPr id="0" name=""/>
        <dsp:cNvSpPr/>
      </dsp:nvSpPr>
      <dsp:spPr>
        <a:xfrm>
          <a:off x="317817" y="642206"/>
          <a:ext cx="133539" cy="1922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388"/>
              </a:lnTo>
              <a:lnTo>
                <a:pt x="133539" y="1922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BC48C1-8774-41BC-85FF-2D6C0CB60EBA}">
      <dsp:nvSpPr>
        <dsp:cNvPr id="0" name=""/>
        <dsp:cNvSpPr/>
      </dsp:nvSpPr>
      <dsp:spPr>
        <a:xfrm>
          <a:off x="451356" y="2077571"/>
          <a:ext cx="2063659" cy="974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Update Order</a:t>
          </a:r>
          <a:endParaRPr lang="ar-EG" sz="2400" kern="1200" dirty="0"/>
        </a:p>
      </dsp:txBody>
      <dsp:txXfrm>
        <a:off x="479885" y="2106100"/>
        <a:ext cx="2006601" cy="916990"/>
      </dsp:txXfrm>
    </dsp:sp>
    <dsp:sp modelId="{78A18F7F-20B3-480A-B91E-F8F3E6227AEC}">
      <dsp:nvSpPr>
        <dsp:cNvPr id="0" name=""/>
        <dsp:cNvSpPr/>
      </dsp:nvSpPr>
      <dsp:spPr>
        <a:xfrm>
          <a:off x="317817" y="642206"/>
          <a:ext cx="133539" cy="3091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1800"/>
              </a:lnTo>
              <a:lnTo>
                <a:pt x="133539" y="30918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5B747-2BAC-4B51-BCA7-1B0B261CB7D8}">
      <dsp:nvSpPr>
        <dsp:cNvPr id="0" name=""/>
        <dsp:cNvSpPr/>
      </dsp:nvSpPr>
      <dsp:spPr>
        <a:xfrm>
          <a:off x="451356" y="3246982"/>
          <a:ext cx="2063659" cy="974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Cancel Order</a:t>
          </a:r>
          <a:endParaRPr lang="ar-EG" sz="2400" kern="1200" dirty="0"/>
        </a:p>
      </dsp:txBody>
      <dsp:txXfrm>
        <a:off x="479885" y="3275511"/>
        <a:ext cx="2006601" cy="916990"/>
      </dsp:txXfrm>
    </dsp:sp>
    <dsp:sp modelId="{FFAFC606-8D5E-4CB4-B329-8E3275F83851}">
      <dsp:nvSpPr>
        <dsp:cNvPr id="0" name=""/>
        <dsp:cNvSpPr/>
      </dsp:nvSpPr>
      <dsp:spPr>
        <a:xfrm>
          <a:off x="2810889" y="1852"/>
          <a:ext cx="1733476" cy="59115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Admin</a:t>
          </a:r>
          <a:endParaRPr lang="ar-EG" sz="2400" kern="1200" dirty="0"/>
        </a:p>
      </dsp:txBody>
      <dsp:txXfrm>
        <a:off x="2828203" y="19166"/>
        <a:ext cx="1698848" cy="556529"/>
      </dsp:txXfrm>
    </dsp:sp>
    <dsp:sp modelId="{25CADCD0-9E7E-4FF1-BBD0-401579B3025B}">
      <dsp:nvSpPr>
        <dsp:cNvPr id="0" name=""/>
        <dsp:cNvSpPr/>
      </dsp:nvSpPr>
      <dsp:spPr>
        <a:xfrm>
          <a:off x="2984237" y="593010"/>
          <a:ext cx="169397" cy="618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215"/>
              </a:lnTo>
              <a:lnTo>
                <a:pt x="169397" y="6182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CAC5-FEB3-47C7-B619-4DC2D07693B3}">
      <dsp:nvSpPr>
        <dsp:cNvPr id="0" name=""/>
        <dsp:cNvSpPr/>
      </dsp:nvSpPr>
      <dsp:spPr>
        <a:xfrm>
          <a:off x="3153635" y="750433"/>
          <a:ext cx="1952507" cy="921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Reject Requests</a:t>
          </a:r>
          <a:endParaRPr lang="ar-EG" sz="2400" kern="1200" dirty="0"/>
        </a:p>
      </dsp:txBody>
      <dsp:txXfrm>
        <a:off x="3180627" y="777425"/>
        <a:ext cx="1898523" cy="867599"/>
      </dsp:txXfrm>
    </dsp:sp>
    <dsp:sp modelId="{E86EB166-0E65-4F79-B622-0872E56EAB5D}">
      <dsp:nvSpPr>
        <dsp:cNvPr id="0" name=""/>
        <dsp:cNvSpPr/>
      </dsp:nvSpPr>
      <dsp:spPr>
        <a:xfrm>
          <a:off x="2984237" y="593010"/>
          <a:ext cx="169397" cy="1688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193"/>
              </a:lnTo>
              <a:lnTo>
                <a:pt x="169397" y="16881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AB07C-F218-4C83-974A-1F528438DA91}">
      <dsp:nvSpPr>
        <dsp:cNvPr id="0" name=""/>
        <dsp:cNvSpPr/>
      </dsp:nvSpPr>
      <dsp:spPr>
        <a:xfrm>
          <a:off x="3153635" y="1820412"/>
          <a:ext cx="1952507" cy="921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Run TSP Solver</a:t>
          </a:r>
          <a:endParaRPr lang="ar-EG" sz="2400" kern="1200" dirty="0"/>
        </a:p>
      </dsp:txBody>
      <dsp:txXfrm>
        <a:off x="3180627" y="1847404"/>
        <a:ext cx="1898523" cy="867599"/>
      </dsp:txXfrm>
    </dsp:sp>
    <dsp:sp modelId="{4E5E0A81-F172-4C7C-97C5-5E816B246F41}">
      <dsp:nvSpPr>
        <dsp:cNvPr id="0" name=""/>
        <dsp:cNvSpPr/>
      </dsp:nvSpPr>
      <dsp:spPr>
        <a:xfrm>
          <a:off x="2984237" y="593010"/>
          <a:ext cx="169397" cy="2728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8227"/>
              </a:lnTo>
              <a:lnTo>
                <a:pt x="169397" y="27282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5A7C4-5DD6-4DC1-89A0-9B98CCEB19CA}">
      <dsp:nvSpPr>
        <dsp:cNvPr id="0" name=""/>
        <dsp:cNvSpPr/>
      </dsp:nvSpPr>
      <dsp:spPr>
        <a:xfrm>
          <a:off x="3153635" y="2860446"/>
          <a:ext cx="2125288" cy="9215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Add Salesman</a:t>
          </a:r>
          <a:endParaRPr lang="ar-EG" sz="2400" kern="1200" dirty="0"/>
        </a:p>
      </dsp:txBody>
      <dsp:txXfrm>
        <a:off x="3180627" y="2887438"/>
        <a:ext cx="2071304" cy="867599"/>
      </dsp:txXfrm>
    </dsp:sp>
    <dsp:sp modelId="{4F34BF8D-3285-4CFF-8DFA-022C348B89B6}">
      <dsp:nvSpPr>
        <dsp:cNvPr id="0" name=""/>
        <dsp:cNvSpPr/>
      </dsp:nvSpPr>
      <dsp:spPr>
        <a:xfrm>
          <a:off x="5381783" y="1852"/>
          <a:ext cx="1733476" cy="59115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Salesman</a:t>
          </a:r>
          <a:endParaRPr lang="ar-EG" sz="2400" kern="1200" dirty="0"/>
        </a:p>
      </dsp:txBody>
      <dsp:txXfrm>
        <a:off x="5399097" y="19166"/>
        <a:ext cx="1698848" cy="556529"/>
      </dsp:txXfrm>
    </dsp:sp>
    <dsp:sp modelId="{9FCD8454-3989-4602-8834-2450699777F3}">
      <dsp:nvSpPr>
        <dsp:cNvPr id="0" name=""/>
        <dsp:cNvSpPr/>
      </dsp:nvSpPr>
      <dsp:spPr>
        <a:xfrm>
          <a:off x="5555130" y="593010"/>
          <a:ext cx="173347" cy="678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8042"/>
              </a:lnTo>
              <a:lnTo>
                <a:pt x="173347" y="678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43151-9EDA-4D20-A6B9-A8418EAE47E5}">
      <dsp:nvSpPr>
        <dsp:cNvPr id="0" name=""/>
        <dsp:cNvSpPr/>
      </dsp:nvSpPr>
      <dsp:spPr>
        <a:xfrm>
          <a:off x="5728478" y="815812"/>
          <a:ext cx="1952507" cy="910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View Requests</a:t>
          </a:r>
          <a:endParaRPr lang="ar-EG" sz="2400" kern="1200" dirty="0"/>
        </a:p>
      </dsp:txBody>
      <dsp:txXfrm>
        <a:off x="5755145" y="842479"/>
        <a:ext cx="1899173" cy="857144"/>
      </dsp:txXfrm>
    </dsp:sp>
    <dsp:sp modelId="{F9064982-95BE-40AA-9BF8-EF859DE5D6C7}">
      <dsp:nvSpPr>
        <dsp:cNvPr id="0" name=""/>
        <dsp:cNvSpPr/>
      </dsp:nvSpPr>
      <dsp:spPr>
        <a:xfrm>
          <a:off x="5555130" y="593010"/>
          <a:ext cx="173347" cy="1756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629"/>
              </a:lnTo>
              <a:lnTo>
                <a:pt x="173347" y="17566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1646D6-BC98-4136-851A-01F7AB6F9A10}">
      <dsp:nvSpPr>
        <dsp:cNvPr id="0" name=""/>
        <dsp:cNvSpPr/>
      </dsp:nvSpPr>
      <dsp:spPr>
        <a:xfrm>
          <a:off x="5728478" y="1949094"/>
          <a:ext cx="1802313" cy="8010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View Path</a:t>
          </a:r>
          <a:endParaRPr lang="ar-EG" sz="2400" kern="1200" dirty="0"/>
        </a:p>
      </dsp:txBody>
      <dsp:txXfrm>
        <a:off x="5751941" y="1972557"/>
        <a:ext cx="1755387" cy="754165"/>
      </dsp:txXfrm>
    </dsp:sp>
    <dsp:sp modelId="{A81DD159-A7DF-4DF7-82CB-C62912B25D35}">
      <dsp:nvSpPr>
        <dsp:cNvPr id="0" name=""/>
        <dsp:cNvSpPr/>
      </dsp:nvSpPr>
      <dsp:spPr>
        <a:xfrm>
          <a:off x="5555130" y="593010"/>
          <a:ext cx="177568" cy="27355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5544"/>
              </a:lnTo>
              <a:lnTo>
                <a:pt x="177568" y="27355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57978-0D22-43CF-879D-B01FF984489B}">
      <dsp:nvSpPr>
        <dsp:cNvPr id="0" name=""/>
        <dsp:cNvSpPr/>
      </dsp:nvSpPr>
      <dsp:spPr>
        <a:xfrm>
          <a:off x="5732699" y="2878511"/>
          <a:ext cx="2275695" cy="900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Confirm Request Delivery</a:t>
          </a:r>
          <a:endParaRPr lang="ar-EG" sz="2000" kern="1200" dirty="0"/>
        </a:p>
      </dsp:txBody>
      <dsp:txXfrm>
        <a:off x="5759062" y="2904874"/>
        <a:ext cx="2222969" cy="847361"/>
      </dsp:txXfrm>
    </dsp:sp>
    <dsp:sp modelId="{56AD3BD6-406E-44EC-83AB-FE21C300E1A0}">
      <dsp:nvSpPr>
        <dsp:cNvPr id="0" name=""/>
        <dsp:cNvSpPr/>
      </dsp:nvSpPr>
      <dsp:spPr>
        <a:xfrm>
          <a:off x="5555130" y="593010"/>
          <a:ext cx="175515" cy="3781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019"/>
              </a:lnTo>
              <a:lnTo>
                <a:pt x="175515" y="37810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B10A5-32E5-4BB0-9ACB-EF0B0C6CAA32}">
      <dsp:nvSpPr>
        <dsp:cNvPr id="0" name=""/>
        <dsp:cNvSpPr/>
      </dsp:nvSpPr>
      <dsp:spPr>
        <a:xfrm>
          <a:off x="5730645" y="3984494"/>
          <a:ext cx="1952507" cy="7790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Check Availability</a:t>
          </a:r>
          <a:endParaRPr lang="ar-EG" sz="2400" kern="1200" dirty="0"/>
        </a:p>
      </dsp:txBody>
      <dsp:txXfrm>
        <a:off x="5753463" y="4007312"/>
        <a:ext cx="1906871" cy="733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4CD32-7FC5-4901-B23C-94917031CA47}">
      <dsp:nvSpPr>
        <dsp:cNvPr id="0" name=""/>
        <dsp:cNvSpPr/>
      </dsp:nvSpPr>
      <dsp:spPr>
        <a:xfrm>
          <a:off x="6047595" y="2196370"/>
          <a:ext cx="353197" cy="844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4910"/>
              </a:lnTo>
              <a:lnTo>
                <a:pt x="353197" y="8449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650D3-6235-43BD-8F86-4226CC8DCE69}">
      <dsp:nvSpPr>
        <dsp:cNvPr id="0" name=""/>
        <dsp:cNvSpPr/>
      </dsp:nvSpPr>
      <dsp:spPr>
        <a:xfrm>
          <a:off x="4179131" y="900968"/>
          <a:ext cx="2589238" cy="394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30"/>
              </a:lnTo>
              <a:lnTo>
                <a:pt x="2589238" y="205230"/>
              </a:lnTo>
              <a:lnTo>
                <a:pt x="2589238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162E5-3009-490A-A146-2DD3AF7CF1AD}">
      <dsp:nvSpPr>
        <dsp:cNvPr id="0" name=""/>
        <dsp:cNvSpPr/>
      </dsp:nvSpPr>
      <dsp:spPr>
        <a:xfrm>
          <a:off x="3473583" y="2208461"/>
          <a:ext cx="270290" cy="336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0188"/>
              </a:lnTo>
              <a:lnTo>
                <a:pt x="270290" y="33601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253CC-F4AE-427E-8204-8A0BED83541C}">
      <dsp:nvSpPr>
        <dsp:cNvPr id="0" name=""/>
        <dsp:cNvSpPr/>
      </dsp:nvSpPr>
      <dsp:spPr>
        <a:xfrm>
          <a:off x="3473583" y="2208461"/>
          <a:ext cx="270290" cy="2080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13"/>
              </a:lnTo>
              <a:lnTo>
                <a:pt x="270290" y="20808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078F8-9E82-4620-B8CF-57E423E0FA28}">
      <dsp:nvSpPr>
        <dsp:cNvPr id="0" name=""/>
        <dsp:cNvSpPr/>
      </dsp:nvSpPr>
      <dsp:spPr>
        <a:xfrm>
          <a:off x="3473583" y="2208461"/>
          <a:ext cx="270290" cy="801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438"/>
              </a:lnTo>
              <a:lnTo>
                <a:pt x="270290" y="80143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821DF-7158-4464-8A49-7445D182B3A0}">
      <dsp:nvSpPr>
        <dsp:cNvPr id="0" name=""/>
        <dsp:cNvSpPr/>
      </dsp:nvSpPr>
      <dsp:spPr>
        <a:xfrm>
          <a:off x="4133411" y="900968"/>
          <a:ext cx="91440" cy="406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321"/>
              </a:lnTo>
              <a:lnTo>
                <a:pt x="60946" y="217321"/>
              </a:lnTo>
              <a:lnTo>
                <a:pt x="60946" y="40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2D751-0C6B-43B5-8CC1-7AD54705718A}">
      <dsp:nvSpPr>
        <dsp:cNvPr id="0" name=""/>
        <dsp:cNvSpPr/>
      </dsp:nvSpPr>
      <dsp:spPr>
        <a:xfrm>
          <a:off x="895570" y="2196370"/>
          <a:ext cx="323627" cy="2064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8"/>
              </a:lnTo>
              <a:lnTo>
                <a:pt x="323627" y="20641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E5D87-8594-4B21-ABB1-EA66D3F05659}">
      <dsp:nvSpPr>
        <dsp:cNvPr id="0" name=""/>
        <dsp:cNvSpPr/>
      </dsp:nvSpPr>
      <dsp:spPr>
        <a:xfrm>
          <a:off x="895570" y="2196370"/>
          <a:ext cx="323627" cy="76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715"/>
              </a:lnTo>
              <a:lnTo>
                <a:pt x="323627" y="7687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172DA-B5FE-42A6-BF1C-0468CE779DA4}">
      <dsp:nvSpPr>
        <dsp:cNvPr id="0" name=""/>
        <dsp:cNvSpPr/>
      </dsp:nvSpPr>
      <dsp:spPr>
        <a:xfrm>
          <a:off x="1616345" y="900968"/>
          <a:ext cx="2562786" cy="394434"/>
        </a:xfrm>
        <a:custGeom>
          <a:avLst/>
          <a:gdLst/>
          <a:ahLst/>
          <a:cxnLst/>
          <a:rect l="0" t="0" r="0" b="0"/>
          <a:pathLst>
            <a:path>
              <a:moveTo>
                <a:pt x="2562786" y="0"/>
              </a:moveTo>
              <a:lnTo>
                <a:pt x="2562786" y="205230"/>
              </a:lnTo>
              <a:lnTo>
                <a:pt x="0" y="205230"/>
              </a:lnTo>
              <a:lnTo>
                <a:pt x="0" y="394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E590B-1EF2-4A8E-B834-427D83D2F3CC}">
      <dsp:nvSpPr>
        <dsp:cNvPr id="0" name=""/>
        <dsp:cNvSpPr/>
      </dsp:nvSpPr>
      <dsp:spPr>
        <a:xfrm>
          <a:off x="3026838" y="0"/>
          <a:ext cx="2304586" cy="90096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tx2">
                  <a:lumMod val="75000"/>
                </a:schemeClr>
              </a:solidFill>
            </a:rPr>
            <a:t>TSP Available Solution</a:t>
          </a:r>
        </a:p>
      </dsp:txBody>
      <dsp:txXfrm>
        <a:off x="3026838" y="0"/>
        <a:ext cx="2304586" cy="900968"/>
      </dsp:txXfrm>
    </dsp:sp>
    <dsp:sp modelId="{DE079527-6585-4983-9F89-0D2AA6A911D9}">
      <dsp:nvSpPr>
        <dsp:cNvPr id="0" name=""/>
        <dsp:cNvSpPr/>
      </dsp:nvSpPr>
      <dsp:spPr>
        <a:xfrm>
          <a:off x="715377" y="1295402"/>
          <a:ext cx="1801936" cy="900968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Exact</a:t>
          </a:r>
        </a:p>
      </dsp:txBody>
      <dsp:txXfrm>
        <a:off x="715377" y="1295402"/>
        <a:ext cx="1801936" cy="900968"/>
      </dsp:txXfrm>
    </dsp:sp>
    <dsp:sp modelId="{230249BD-6464-4A7E-B800-C464BB4101C1}">
      <dsp:nvSpPr>
        <dsp:cNvPr id="0" name=""/>
        <dsp:cNvSpPr/>
      </dsp:nvSpPr>
      <dsp:spPr>
        <a:xfrm>
          <a:off x="1219198" y="2514601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kern="1200" dirty="0"/>
            <a:t>Brute force</a:t>
          </a:r>
        </a:p>
      </dsp:txBody>
      <dsp:txXfrm>
        <a:off x="1219198" y="2514601"/>
        <a:ext cx="1801936" cy="900968"/>
      </dsp:txXfrm>
    </dsp:sp>
    <dsp:sp modelId="{11763621-2F91-413E-BBC4-21166C38D2FD}">
      <dsp:nvSpPr>
        <dsp:cNvPr id="0" name=""/>
        <dsp:cNvSpPr/>
      </dsp:nvSpPr>
      <dsp:spPr>
        <a:xfrm>
          <a:off x="1219198" y="3810004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Dynamic Programming</a:t>
          </a:r>
        </a:p>
      </dsp:txBody>
      <dsp:txXfrm>
        <a:off x="1219198" y="3810004"/>
        <a:ext cx="1801936" cy="900968"/>
      </dsp:txXfrm>
    </dsp:sp>
    <dsp:sp modelId="{F12AC6BA-6A5F-48C1-BD9B-8CC0CB721945}">
      <dsp:nvSpPr>
        <dsp:cNvPr id="0" name=""/>
        <dsp:cNvSpPr/>
      </dsp:nvSpPr>
      <dsp:spPr>
        <a:xfrm>
          <a:off x="3293389" y="1307493"/>
          <a:ext cx="1801936" cy="900968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Heuristic</a:t>
          </a:r>
        </a:p>
      </dsp:txBody>
      <dsp:txXfrm>
        <a:off x="3293389" y="1307493"/>
        <a:ext cx="1801936" cy="900968"/>
      </dsp:txXfrm>
    </dsp:sp>
    <dsp:sp modelId="{F9AE04A8-EAC2-4645-ADBC-A8FB11AD6C16}">
      <dsp:nvSpPr>
        <dsp:cNvPr id="0" name=""/>
        <dsp:cNvSpPr/>
      </dsp:nvSpPr>
      <dsp:spPr>
        <a:xfrm>
          <a:off x="3743873" y="255941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Nearest Neighbor</a:t>
          </a:r>
        </a:p>
      </dsp:txBody>
      <dsp:txXfrm>
        <a:off x="3743873" y="2559415"/>
        <a:ext cx="1801936" cy="900968"/>
      </dsp:txXfrm>
    </dsp:sp>
    <dsp:sp modelId="{F8BD8C11-6E66-43FD-8F59-E6AA5270DA46}">
      <dsp:nvSpPr>
        <dsp:cNvPr id="0" name=""/>
        <dsp:cNvSpPr/>
      </dsp:nvSpPr>
      <dsp:spPr>
        <a:xfrm>
          <a:off x="3743873" y="3838790"/>
          <a:ext cx="1823217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Cheapest Link</a:t>
          </a:r>
        </a:p>
      </dsp:txBody>
      <dsp:txXfrm>
        <a:off x="3743873" y="3838790"/>
        <a:ext cx="1823217" cy="900968"/>
      </dsp:txXfrm>
    </dsp:sp>
    <dsp:sp modelId="{F1125A84-662F-4A51-8B73-93E85A52CF06}">
      <dsp:nvSpPr>
        <dsp:cNvPr id="0" name=""/>
        <dsp:cNvSpPr/>
      </dsp:nvSpPr>
      <dsp:spPr>
        <a:xfrm>
          <a:off x="3743873" y="5118165"/>
          <a:ext cx="1801936" cy="900968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Depth first tree tour</a:t>
          </a:r>
        </a:p>
      </dsp:txBody>
      <dsp:txXfrm>
        <a:off x="3743873" y="5118165"/>
        <a:ext cx="1801936" cy="900968"/>
      </dsp:txXfrm>
    </dsp:sp>
    <dsp:sp modelId="{4B82FD98-0F7C-4BF4-A4A7-BBCD83C84A8A}">
      <dsp:nvSpPr>
        <dsp:cNvPr id="0" name=""/>
        <dsp:cNvSpPr/>
      </dsp:nvSpPr>
      <dsp:spPr>
        <a:xfrm>
          <a:off x="5867401" y="1295402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Meta Heuristic</a:t>
          </a:r>
        </a:p>
      </dsp:txBody>
      <dsp:txXfrm>
        <a:off x="5867401" y="1295402"/>
        <a:ext cx="1801936" cy="900968"/>
      </dsp:txXfrm>
    </dsp:sp>
    <dsp:sp modelId="{A791ED9C-8A13-4D0A-9046-F6A744FBCB94}">
      <dsp:nvSpPr>
        <dsp:cNvPr id="0" name=""/>
        <dsp:cNvSpPr/>
      </dsp:nvSpPr>
      <dsp:spPr>
        <a:xfrm>
          <a:off x="6400793" y="2590796"/>
          <a:ext cx="1801936" cy="900968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Genetic Algorithm</a:t>
          </a:r>
        </a:p>
      </dsp:txBody>
      <dsp:txXfrm>
        <a:off x="6400793" y="2590796"/>
        <a:ext cx="1801936" cy="9009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AEAB-D09F-400E-A712-09ABADF777B9}">
      <dsp:nvSpPr>
        <dsp:cNvPr id="0" name=""/>
        <dsp:cNvSpPr/>
      </dsp:nvSpPr>
      <dsp:spPr>
        <a:xfrm>
          <a:off x="2965944" y="1542132"/>
          <a:ext cx="1854880" cy="864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667"/>
              </a:lnTo>
              <a:lnTo>
                <a:pt x="1854880" y="432667"/>
              </a:lnTo>
              <a:lnTo>
                <a:pt x="1854880" y="8647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86DAE-F43D-400F-8027-7310E90ABA4C}">
      <dsp:nvSpPr>
        <dsp:cNvPr id="0" name=""/>
        <dsp:cNvSpPr/>
      </dsp:nvSpPr>
      <dsp:spPr>
        <a:xfrm>
          <a:off x="1427330" y="1542132"/>
          <a:ext cx="1538614" cy="887611"/>
        </a:xfrm>
        <a:custGeom>
          <a:avLst/>
          <a:gdLst/>
          <a:ahLst/>
          <a:cxnLst/>
          <a:rect l="0" t="0" r="0" b="0"/>
          <a:pathLst>
            <a:path>
              <a:moveTo>
                <a:pt x="1538614" y="0"/>
              </a:moveTo>
              <a:lnTo>
                <a:pt x="1538614" y="455526"/>
              </a:lnTo>
              <a:lnTo>
                <a:pt x="0" y="455526"/>
              </a:lnTo>
              <a:lnTo>
                <a:pt x="0" y="88761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3D31-4927-4066-BB93-83594DCCCBCC}">
      <dsp:nvSpPr>
        <dsp:cNvPr id="0" name=""/>
        <dsp:cNvSpPr/>
      </dsp:nvSpPr>
      <dsp:spPr>
        <a:xfrm>
          <a:off x="1423812" y="0"/>
          <a:ext cx="3084265" cy="154213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solidFill>
                <a:schemeClr val="tx2">
                  <a:lumMod val="75000"/>
                </a:schemeClr>
              </a:solidFill>
            </a:rPr>
            <a:t>TSP solver</a:t>
          </a:r>
        </a:p>
      </dsp:txBody>
      <dsp:txXfrm>
        <a:off x="1423812" y="0"/>
        <a:ext cx="3084265" cy="1542132"/>
      </dsp:txXfrm>
    </dsp:sp>
    <dsp:sp modelId="{F8A6250D-5178-4E07-BACB-1E165E347177}">
      <dsp:nvSpPr>
        <dsp:cNvPr id="0" name=""/>
        <dsp:cNvSpPr/>
      </dsp:nvSpPr>
      <dsp:spPr>
        <a:xfrm>
          <a:off x="86590" y="2429744"/>
          <a:ext cx="2681479" cy="1621142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Clustering 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Module</a:t>
          </a:r>
        </a:p>
      </dsp:txBody>
      <dsp:txXfrm>
        <a:off x="86590" y="2429744"/>
        <a:ext cx="2681479" cy="1621142"/>
      </dsp:txXfrm>
    </dsp:sp>
    <dsp:sp modelId="{8C1CD582-BDD3-445B-A24C-EFFDC4E1CA48}">
      <dsp:nvSpPr>
        <dsp:cNvPr id="0" name=""/>
        <dsp:cNvSpPr/>
      </dsp:nvSpPr>
      <dsp:spPr>
        <a:xfrm>
          <a:off x="3634421" y="2406885"/>
          <a:ext cx="2372806" cy="1656532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Route Creation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chemeClr val="bg1"/>
              </a:solidFill>
            </a:rPr>
            <a:t> Module</a:t>
          </a:r>
        </a:p>
      </dsp:txBody>
      <dsp:txXfrm>
        <a:off x="3634421" y="2406885"/>
        <a:ext cx="2372806" cy="16565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AAEAB-D09F-400E-A712-09ABADF777B9}">
      <dsp:nvSpPr>
        <dsp:cNvPr id="0" name=""/>
        <dsp:cNvSpPr/>
      </dsp:nvSpPr>
      <dsp:spPr>
        <a:xfrm>
          <a:off x="1371170" y="914558"/>
          <a:ext cx="776669" cy="257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223"/>
              </a:lnTo>
              <a:lnTo>
                <a:pt x="776669" y="129223"/>
              </a:lnTo>
              <a:lnTo>
                <a:pt x="776669" y="25733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86DAE-F43D-400F-8027-7310E90ABA4C}">
      <dsp:nvSpPr>
        <dsp:cNvPr id="0" name=""/>
        <dsp:cNvSpPr/>
      </dsp:nvSpPr>
      <dsp:spPr>
        <a:xfrm>
          <a:off x="610246" y="914558"/>
          <a:ext cx="760924" cy="264107"/>
        </a:xfrm>
        <a:custGeom>
          <a:avLst/>
          <a:gdLst/>
          <a:ahLst/>
          <a:cxnLst/>
          <a:rect l="0" t="0" r="0" b="0"/>
          <a:pathLst>
            <a:path>
              <a:moveTo>
                <a:pt x="760924" y="0"/>
              </a:moveTo>
              <a:lnTo>
                <a:pt x="760924" y="136000"/>
              </a:lnTo>
              <a:lnTo>
                <a:pt x="0" y="136000"/>
              </a:lnTo>
              <a:lnTo>
                <a:pt x="0" y="26410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3D31-4927-4066-BB93-83594DCCCBCC}">
      <dsp:nvSpPr>
        <dsp:cNvPr id="0" name=""/>
        <dsp:cNvSpPr/>
      </dsp:nvSpPr>
      <dsp:spPr>
        <a:xfrm>
          <a:off x="761137" y="304525"/>
          <a:ext cx="1220065" cy="61003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1"/>
              </a:solidFill>
            </a:rPr>
            <a:t>TSP solver</a:t>
          </a:r>
        </a:p>
      </dsp:txBody>
      <dsp:txXfrm>
        <a:off x="761137" y="304525"/>
        <a:ext cx="1220065" cy="610032"/>
      </dsp:txXfrm>
    </dsp:sp>
    <dsp:sp modelId="{F8A6250D-5178-4E07-BACB-1E165E347177}">
      <dsp:nvSpPr>
        <dsp:cNvPr id="0" name=""/>
        <dsp:cNvSpPr/>
      </dsp:nvSpPr>
      <dsp:spPr>
        <a:xfrm>
          <a:off x="213" y="1178665"/>
          <a:ext cx="1220065" cy="610032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bg1"/>
              </a:solidFill>
            </a:rPr>
            <a:t>Clustering Module</a:t>
          </a:r>
        </a:p>
      </dsp:txBody>
      <dsp:txXfrm>
        <a:off x="213" y="1178665"/>
        <a:ext cx="1220065" cy="610032"/>
      </dsp:txXfrm>
    </dsp:sp>
    <dsp:sp modelId="{8C1CD582-BDD3-445B-A24C-EFFDC4E1CA48}">
      <dsp:nvSpPr>
        <dsp:cNvPr id="0" name=""/>
        <dsp:cNvSpPr/>
      </dsp:nvSpPr>
      <dsp:spPr>
        <a:xfrm>
          <a:off x="1477139" y="1171888"/>
          <a:ext cx="1341400" cy="610032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</a:rPr>
            <a:t>Route Creation Module</a:t>
          </a:r>
        </a:p>
      </dsp:txBody>
      <dsp:txXfrm>
        <a:off x="1477139" y="1171888"/>
        <a:ext cx="1341400" cy="61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3CC6-5264-4E0B-A192-E981C028B8E9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8D35C-701F-449C-981B-65E50119C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8D35C-701F-449C-981B-65E50119C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78067-58EC-4862-B789-140AECDE37F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6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8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9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3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6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360" y="304800"/>
            <a:ext cx="7772400" cy="708025"/>
          </a:xfrm>
        </p:spPr>
        <p:txBody>
          <a:bodyPr>
            <a:noAutofit/>
          </a:bodyPr>
          <a:lstStyle/>
          <a:p>
            <a:r>
              <a:rPr lang="en-US" b="1" spc="-100" dirty="0">
                <a:solidFill>
                  <a:schemeClr val="tx2"/>
                </a:solidFill>
              </a:rPr>
              <a:t>Intelligent Transportation System </a:t>
            </a:r>
            <a:endParaRPr lang="ar-EG" b="1" spc="-1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0817A24-80D3-400D-A8CA-947E164283D0}"/>
              </a:ext>
            </a:extLst>
          </p:cNvPr>
          <p:cNvSpPr txBox="1"/>
          <p:nvPr/>
        </p:nvSpPr>
        <p:spPr>
          <a:xfrm>
            <a:off x="1610360" y="12192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Supervised by Dr. Emad Nabil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66EE9F0-0DE0-4D5A-A0A7-F2600A7FF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30757"/>
              </p:ext>
            </p:extLst>
          </p:nvPr>
        </p:nvGraphicFramePr>
        <p:xfrm>
          <a:off x="663677" y="2514600"/>
          <a:ext cx="7553960" cy="260971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014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9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229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Omar Abdulaziz Saeed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>
                          <a:effectLst/>
                        </a:rPr>
                        <a:t>20140377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Asseel Ahmed Mohamed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>
                          <a:effectLst/>
                        </a:rPr>
                        <a:t>20140367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Mahmoud Mosaad Abdelwahed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>
                          <a:effectLst/>
                        </a:rPr>
                        <a:t>20140256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Ziad Aamer Abdalhai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 dirty="0">
                          <a:effectLst/>
                        </a:rPr>
                        <a:t>20140341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098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Hameed Mohammed Abdullah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200" dirty="0">
                          <a:effectLst/>
                        </a:rPr>
                        <a:t>20140375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7789865B-B815-4A5B-9E22-FCF8534BDB74}"/>
                  </a:ext>
                </a:extLst>
              </p:cNvPr>
              <p:cNvSpPr txBox="1"/>
              <p:nvPr/>
            </p:nvSpPr>
            <p:spPr>
              <a:xfrm>
                <a:off x="838200" y="1676400"/>
                <a:ext cx="6365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Assuming we run the algorithm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2400" dirty="0"/>
                  <a:t> instructions per seconds processor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89865B-B815-4A5B-9E22-FCF8534B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6400"/>
                <a:ext cx="636561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3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67E2240-F8B6-4273-9C22-D1648C16C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71594"/>
              </p:ext>
            </p:extLst>
          </p:nvPr>
        </p:nvGraphicFramePr>
        <p:xfrm>
          <a:off x="1905000" y="2625373"/>
          <a:ext cx="5192486" cy="331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243">
                  <a:extLst>
                    <a:ext uri="{9D8B030D-6E8A-4147-A177-3AD203B41FA5}">
                      <a16:colId xmlns:a16="http://schemas.microsoft.com/office/drawing/2014/main" xmlns="" val="3474006213"/>
                    </a:ext>
                  </a:extLst>
                </a:gridCol>
                <a:gridCol w="2596243">
                  <a:extLst>
                    <a:ext uri="{9D8B030D-6E8A-4147-A177-3AD203B41FA5}">
                      <a16:colId xmlns:a16="http://schemas.microsoft.com/office/drawing/2014/main" xmlns="" val="2272014143"/>
                    </a:ext>
                  </a:extLst>
                </a:gridCol>
              </a:tblGrid>
              <a:tr h="468779">
                <a:tc>
                  <a:txBody>
                    <a:bodyPr/>
                    <a:lstStyle/>
                    <a:p>
                      <a:r>
                        <a:rPr lang="en-US" dirty="0"/>
                        <a:t>#Of Cities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234179344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0.00001024 Seconds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660506672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 Seconds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4149065308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Seconds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5439305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 Minutes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798250569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 hours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808230300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 Days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198797602"/>
                  </a:ext>
                </a:extLst>
              </a:tr>
              <a:tr h="407064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 years !!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85076753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C1107C5F-D2D7-4A99-9162-533A56A0D63B}"/>
              </a:ext>
            </a:extLst>
          </p:cNvPr>
          <p:cNvSpPr/>
          <p:nvPr/>
        </p:nvSpPr>
        <p:spPr>
          <a:xfrm>
            <a:off x="1129781" y="4041889"/>
            <a:ext cx="622819" cy="24259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BECC88-2198-4056-A789-361769BCBC35}"/>
              </a:ext>
            </a:extLst>
          </p:cNvPr>
          <p:cNvSpPr txBox="1"/>
          <p:nvPr/>
        </p:nvSpPr>
        <p:spPr>
          <a:xfrm>
            <a:off x="123630" y="3990114"/>
            <a:ext cx="10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Feasible 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(DP)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199" y="991034"/>
                <a:ext cx="3810001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Complexity: </a:t>
                </a:r>
                <a:r>
                  <a:rPr lang="en-US" sz="28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).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991034"/>
                <a:ext cx="3810001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3200" t="-80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03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21617077"/>
              </p:ext>
            </p:extLst>
          </p:nvPr>
        </p:nvGraphicFramePr>
        <p:xfrm>
          <a:off x="228600" y="7620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267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ollege\4th Year\First Term\GP\Image\Greed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4050" y="876869"/>
            <a:ext cx="2876550" cy="5646738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8" name="TextBox 7"/>
          <p:cNvSpPr txBox="1"/>
          <p:nvPr/>
        </p:nvSpPr>
        <p:spPr>
          <a:xfrm>
            <a:off x="70513" y="762000"/>
            <a:ext cx="6705600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lvl="1"/>
            <a:r>
              <a:rPr lang="en-US" sz="2800" b="1" i="1" dirty="0"/>
              <a:t>1- 	Nearest Neighbor Algorithm: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is an Algorithm that choose </a:t>
            </a:r>
          </a:p>
          <a:p>
            <a:pPr lvl="2"/>
            <a:r>
              <a:rPr lang="en-US" sz="2400" dirty="0"/>
              <a:t>       the best choice that ‘</a:t>
            </a:r>
            <a:r>
              <a:rPr lang="en-US" sz="2400" dirty="0">
                <a:solidFill>
                  <a:srgbClr val="FF0000"/>
                </a:solidFill>
              </a:rPr>
              <a:t>reachable</a:t>
            </a:r>
            <a:r>
              <a:rPr lang="en-US" sz="2400" dirty="0"/>
              <a:t>’ </a:t>
            </a:r>
          </a:p>
          <a:p>
            <a:pPr lvl="2"/>
            <a:r>
              <a:rPr lang="en-US" sz="2400" dirty="0"/>
              <a:t>         at current State .</a:t>
            </a:r>
            <a:endParaRPr 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3286780"/>
            <a:ext cx="381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Complexity: </a:t>
            </a:r>
            <a:r>
              <a:rPr lang="en-US" sz="2800" b="1" dirty="0"/>
              <a:t>O(n log(n)).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918480" cy="97072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838200" y="76200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52600"/>
            <a:ext cx="918480" cy="970720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38600"/>
            <a:ext cx="918480" cy="970720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918480" cy="970720"/>
          </a:xfrm>
          <a:prstGeom prst="rect">
            <a:avLst/>
          </a:prstGeom>
        </p:spPr>
      </p:pic>
      <p:sp>
        <p:nvSpPr>
          <p:cNvPr id="194" name="Rectangle 193"/>
          <p:cNvSpPr/>
          <p:nvPr/>
        </p:nvSpPr>
        <p:spPr>
          <a:xfrm>
            <a:off x="3429000" y="1295400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B</a:t>
            </a:r>
            <a:endParaRPr lang="en-US" sz="2400" dirty="0"/>
          </a:p>
        </p:txBody>
      </p:sp>
      <p:sp>
        <p:nvSpPr>
          <p:cNvPr id="195" name="Rectangle 194"/>
          <p:cNvSpPr/>
          <p:nvPr/>
        </p:nvSpPr>
        <p:spPr>
          <a:xfrm>
            <a:off x="685800" y="5181600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</a:t>
            </a:r>
            <a:endParaRPr lang="en-US" sz="2400" dirty="0"/>
          </a:p>
        </p:txBody>
      </p:sp>
      <p:sp>
        <p:nvSpPr>
          <p:cNvPr id="196" name="Rectangle 195"/>
          <p:cNvSpPr/>
          <p:nvPr/>
        </p:nvSpPr>
        <p:spPr>
          <a:xfrm>
            <a:off x="3505200" y="5181600"/>
            <a:ext cx="378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</a:t>
            </a:r>
            <a:endParaRPr lang="en-US" sz="2400" dirty="0"/>
          </a:p>
        </p:txBody>
      </p:sp>
      <p:cxnSp>
        <p:nvCxnSpPr>
          <p:cNvPr id="197" name="Straight Connector 196"/>
          <p:cNvCxnSpPr/>
          <p:nvPr/>
        </p:nvCxnSpPr>
        <p:spPr>
          <a:xfrm flipH="1" flipV="1">
            <a:off x="1600200" y="1676402"/>
            <a:ext cx="1524000" cy="457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 flipV="1">
            <a:off x="3657600" y="2743200"/>
            <a:ext cx="76200" cy="12192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 flipV="1">
            <a:off x="1219200" y="2057400"/>
            <a:ext cx="2133600" cy="213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914400" y="2209800"/>
            <a:ext cx="76200" cy="1752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>
            <a:off x="1447800" y="4572000"/>
            <a:ext cx="182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089339"/>
              </p:ext>
            </p:extLst>
          </p:nvPr>
        </p:nvGraphicFramePr>
        <p:xfrm>
          <a:off x="5867400" y="990602"/>
          <a:ext cx="3124200" cy="3297378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Cost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Path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AB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BD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BC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42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105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16" name="Pictur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524000"/>
            <a:ext cx="431454" cy="316759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505200"/>
            <a:ext cx="431454" cy="316759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14600"/>
            <a:ext cx="431454" cy="316759"/>
          </a:xfrm>
          <a:prstGeom prst="rect">
            <a:avLst/>
          </a:prstGeom>
        </p:spPr>
      </p:pic>
      <p:pic>
        <p:nvPicPr>
          <p:cNvPr id="219" name="Picture 2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71800"/>
            <a:ext cx="431454" cy="380999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62400"/>
            <a:ext cx="431454" cy="316759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81200"/>
            <a:ext cx="431454" cy="380999"/>
          </a:xfrm>
          <a:prstGeom prst="rect">
            <a:avLst/>
          </a:prstGeom>
        </p:spPr>
      </p:pic>
      <p:cxnSp>
        <p:nvCxnSpPr>
          <p:cNvPr id="224" name="Straight Connector 223"/>
          <p:cNvCxnSpPr/>
          <p:nvPr/>
        </p:nvCxnSpPr>
        <p:spPr>
          <a:xfrm flipH="1">
            <a:off x="1295400" y="2362200"/>
            <a:ext cx="2057400" cy="1828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276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55694418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69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0"/>
            <a:ext cx="67056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800" b="1" i="1" dirty="0"/>
              <a:t>2- Cheapest Link Algorithm: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114" y="1789093"/>
            <a:ext cx="131552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                     O(      )</a:t>
            </a:r>
            <a:endParaRPr lang="ar-E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2218969"/>
                <a:ext cx="664156" cy="52322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218969"/>
                <a:ext cx="66415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2685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6200" y="221896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Complexity: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C:\Users\Lenovo\Pictures\cheapest li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02018"/>
            <a:ext cx="2857500" cy="625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97439"/>
              </p:ext>
            </p:extLst>
          </p:nvPr>
        </p:nvGraphicFramePr>
        <p:xfrm>
          <a:off x="5867400" y="762000"/>
          <a:ext cx="3124200" cy="5410196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1562100"/>
                <a:gridCol w="1562100"/>
              </a:tblGrid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Cost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Path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AD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BC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mtClean="0"/>
                        <a:t>CE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5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7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AB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8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CD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9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BD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10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DE</a:t>
                      </a:r>
                      <a:endParaRPr lang="ar-EG" dirty="0"/>
                    </a:p>
                  </a:txBody>
                  <a:tcPr/>
                </a:tc>
              </a:tr>
              <a:tr h="491836">
                <a:tc>
                  <a:txBody>
                    <a:bodyPr/>
                    <a:lstStyle/>
                    <a:p>
                      <a:pPr algn="l" rtl="1"/>
                      <a:r>
                        <a:rPr lang="ar-SA" dirty="0" smtClean="0"/>
                        <a:t>13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AC 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20" y="616444"/>
            <a:ext cx="918480" cy="970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37" y="4863698"/>
            <a:ext cx="918480" cy="970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73467"/>
            <a:ext cx="918480" cy="970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7945"/>
            <a:ext cx="918480" cy="970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6" y="4190999"/>
            <a:ext cx="918480" cy="97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1359641"/>
            <a:ext cx="431454" cy="3167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28800"/>
            <a:ext cx="431454" cy="316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2350241"/>
            <a:ext cx="431454" cy="316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340841"/>
            <a:ext cx="431454" cy="316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5322041"/>
            <a:ext cx="431454" cy="3167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4267199"/>
            <a:ext cx="431454" cy="380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19401"/>
            <a:ext cx="431454" cy="3809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10000"/>
            <a:ext cx="431454" cy="3809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4724400"/>
            <a:ext cx="431454" cy="3809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6" y="5791200"/>
            <a:ext cx="431454" cy="3809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60074" y="1927945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ar-EG" sz="3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10520" y="127378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 smtClean="0"/>
              <a:t>A</a:t>
            </a:r>
            <a:endParaRPr lang="ar-EG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39737" y="5879810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C</a:t>
            </a:r>
            <a:endParaRPr lang="ar-EG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45345" y="1391226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D</a:t>
            </a:r>
            <a:endParaRPr lang="ar-EG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235859" y="5142755"/>
            <a:ext cx="6136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E</a:t>
            </a:r>
            <a:endParaRPr lang="ar-EG" sz="32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375682" y="1219200"/>
            <a:ext cx="997692" cy="9263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4" idx="0"/>
          </p:cNvCxnSpPr>
          <p:nvPr/>
        </p:nvCxnSpPr>
        <p:spPr>
          <a:xfrm flipH="1">
            <a:off x="4194177" y="3544187"/>
            <a:ext cx="532263" cy="1319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7" idx="3"/>
          </p:cNvCxnSpPr>
          <p:nvPr/>
        </p:nvCxnSpPr>
        <p:spPr>
          <a:xfrm flipH="1" flipV="1">
            <a:off x="1900216" y="4676359"/>
            <a:ext cx="1757384" cy="645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</p:cNvCxnSpPr>
          <p:nvPr/>
        </p:nvCxnSpPr>
        <p:spPr>
          <a:xfrm flipH="1">
            <a:off x="1825924" y="3058827"/>
            <a:ext cx="2441276" cy="1208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3124200" y="1359641"/>
            <a:ext cx="1375680" cy="1307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35859" y="2573467"/>
            <a:ext cx="2576181" cy="2341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6" idx="3"/>
          </p:cNvCxnSpPr>
          <p:nvPr/>
        </p:nvCxnSpPr>
        <p:spPr>
          <a:xfrm flipH="1" flipV="1">
            <a:off x="1375680" y="2413305"/>
            <a:ext cx="2970897" cy="4853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7" idx="0"/>
          </p:cNvCxnSpPr>
          <p:nvPr/>
        </p:nvCxnSpPr>
        <p:spPr>
          <a:xfrm flipH="1">
            <a:off x="1440976" y="1411348"/>
            <a:ext cx="1196623" cy="2779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6" idx="2"/>
          </p:cNvCxnSpPr>
          <p:nvPr/>
        </p:nvCxnSpPr>
        <p:spPr>
          <a:xfrm flipH="1" flipV="1">
            <a:off x="916440" y="2898665"/>
            <a:ext cx="319419" cy="1368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0048867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6399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13" y="914400"/>
            <a:ext cx="6705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lvl="1"/>
            <a:r>
              <a:rPr lang="en-US" sz="2800" b="1" i="1" dirty="0"/>
              <a:t>3- Depth first tree tour  Link :</a:t>
            </a:r>
          </a:p>
        </p:txBody>
      </p:sp>
      <p:pic>
        <p:nvPicPr>
          <p:cNvPr id="7170" name="Picture 2" descr="E:\4thfirstterm\Project\finalEdit\df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683" y="762000"/>
            <a:ext cx="432431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3491" y="2057400"/>
            <a:ext cx="375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b="1" dirty="0">
                <a:solidFill>
                  <a:srgbClr val="FF0000"/>
                </a:solidFill>
              </a:rPr>
              <a:t>Complexity: 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Θ(n log(n))</a:t>
            </a:r>
            <a:endParaRPr lang="en-US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5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>
            <a:off x="1396333" y="1524000"/>
            <a:ext cx="6215249" cy="487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8823" rIns="0" bIns="0"/>
          <a:lstStyle/>
          <a:p>
            <a:pPr marL="11429">
              <a:spcBef>
                <a:spcPts val="699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1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Construct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minimum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spanning</a:t>
            </a:r>
            <a:r>
              <a:rPr lang="en-US" sz="2400" spc="-116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tree.</a:t>
            </a:r>
          </a:p>
          <a:p>
            <a:pPr marL="11429">
              <a:spcBef>
                <a:spcPts val="699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spcBef>
                <a:spcPts val="607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2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Let the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root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be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 arbitrary</a:t>
            </a:r>
            <a:r>
              <a:rPr lang="en-US" sz="2400" spc="-12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vertex.</a:t>
            </a:r>
          </a:p>
          <a:p>
            <a:pPr marL="11429">
              <a:spcBef>
                <a:spcPts val="607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40882" indent="-829126">
              <a:spcBef>
                <a:spcPts val="612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3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Double all arcs and Traverse all the vertices by</a:t>
            </a:r>
            <a:r>
              <a:rPr lang="en-US" sz="2400" spc="-15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depth-first 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search, record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sequence of vertices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(both visited and</a:t>
            </a:r>
            <a:r>
              <a:rPr lang="en-US" sz="2400" spc="-5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unvisited).</a:t>
            </a:r>
          </a:p>
          <a:p>
            <a:pPr marL="840882" indent="-829126">
              <a:spcBef>
                <a:spcPts val="612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840882" indent="-829126">
              <a:spcBef>
                <a:spcPts val="607"/>
              </a:spcBef>
            </a:pPr>
            <a:r>
              <a:rPr lang="en-US" sz="24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4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Use shortcut strategy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generate</a:t>
            </a:r>
            <a:r>
              <a:rPr lang="en-US" sz="2400" spc="-14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 feasible</a:t>
            </a:r>
            <a:r>
              <a:rPr lang="en-US" sz="2400" spc="-2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tour.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914399" y="717017"/>
            <a:ext cx="7162801" cy="699566"/>
          </a:xfrm>
          <a:prstGeom prst="rect">
            <a:avLst/>
          </a:prstGeom>
          <a:noFill/>
          <a:ln>
            <a:noFill/>
          </a:ln>
        </p:spPr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Minimum Spanning Tree Based Heuristic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0" y="533400"/>
            <a:ext cx="6858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Project Idea</a:t>
            </a:r>
            <a:br>
              <a:rPr lang="en-US" b="1" spc="-100" dirty="0">
                <a:solidFill>
                  <a:schemeClr val="tx2"/>
                </a:solidFill>
              </a:rPr>
            </a:br>
            <a:endParaRPr lang="ar-EG" b="1" spc="-100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1143000"/>
            <a:ext cx="75438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US" sz="4600" dirty="0"/>
              <a:t>Is to solve the </a:t>
            </a:r>
            <a:r>
              <a:rPr lang="en-US" sz="4600" b="1" dirty="0">
                <a:solidFill>
                  <a:srgbClr val="FF0000"/>
                </a:solidFill>
              </a:rPr>
              <a:t>Travelling Salesman problem</a:t>
            </a:r>
            <a:r>
              <a:rPr lang="en-US" sz="4600" b="1" dirty="0"/>
              <a:t>.</a:t>
            </a:r>
          </a:p>
          <a:p>
            <a:pPr algn="l"/>
            <a:endParaRPr lang="en-US" sz="4000" b="1" dirty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600" dirty="0"/>
              <a:t>To minimize  the distance and cost of delivering orders.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4000" dirty="0"/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600" dirty="0"/>
              <a:t>This is done by providing the correct order in which salesman should deliver orders.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ar-SA" sz="4000" b="1" dirty="0"/>
              <a:t/>
            </a:r>
            <a:br>
              <a:rPr lang="ar-SA" sz="4000" b="1" dirty="0"/>
            </a:b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41810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219200" y="1128908"/>
            <a:ext cx="6400800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Step 1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: </a:t>
            </a:r>
            <a:r>
              <a:rPr lang="en-US" sz="28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Construct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minimum </a:t>
            </a:r>
            <a:r>
              <a:rPr lang="en-US" sz="28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spanning</a:t>
            </a:r>
            <a:r>
              <a:rPr lang="en-US" sz="2800" spc="-14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tree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2950375" y="2437998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4401895" y="1677707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4"/>
          <p:cNvSpPr/>
          <p:nvPr/>
        </p:nvSpPr>
        <p:spPr>
          <a:xfrm>
            <a:off x="4401895" y="2437998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5"/>
          <p:cNvSpPr/>
          <p:nvPr/>
        </p:nvSpPr>
        <p:spPr>
          <a:xfrm>
            <a:off x="4891395" y="2324346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1254737" y="3429000"/>
            <a:ext cx="6060463" cy="1855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2776379"/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2776379">
              <a:spcBef>
                <a:spcPts val="31"/>
              </a:spcBef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lnSpc>
                <a:spcPts val="1196"/>
              </a:lnSpc>
            </a:pPr>
            <a:r>
              <a:rPr lang="en-US" sz="26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MST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could be </a:t>
            </a:r>
            <a:r>
              <a:rPr lang="en-US" sz="26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solved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in 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 log(n)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).</a:t>
            </a:r>
          </a:p>
          <a:p>
            <a:pPr marL="11429">
              <a:lnSpc>
                <a:spcPts val="1196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lnSpc>
                <a:spcPts val="1196"/>
              </a:lnSpc>
            </a:pPr>
            <a:r>
              <a:rPr sz="2600" dirty="0">
                <a:latin typeface="+mj-lt"/>
              </a:rPr>
              <a:t/>
            </a:r>
            <a:br>
              <a:rPr sz="2600" dirty="0">
                <a:latin typeface="+mj-lt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which is also</a:t>
            </a:r>
            <a:r>
              <a:rPr lang="en-US" sz="2600" spc="-18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  Lower bound for </a:t>
            </a:r>
            <a:r>
              <a:rPr lang="en-US" sz="2600" spc="-7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TSP, 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US" sz="26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 </a:t>
            </a:r>
            <a:r>
              <a:rPr lang="en-US" sz="26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≤</a:t>
            </a:r>
            <a:r>
              <a:rPr lang="en-US" sz="2600" spc="-14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6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</a:t>
            </a:r>
          </a:p>
        </p:txBody>
      </p:sp>
      <p:sp>
        <p:nvSpPr>
          <p:cNvPr id="99" name="CustomShape 7"/>
          <p:cNvSpPr/>
          <p:nvPr/>
        </p:nvSpPr>
        <p:spPr>
          <a:xfrm>
            <a:off x="2961478" y="2437998"/>
            <a:ext cx="480030" cy="747881"/>
          </a:xfrm>
          <a:custGeom>
            <a:avLst/>
            <a:gdLst/>
            <a:ahLst/>
            <a:cxnLst/>
            <a:rect l="l" t="t" r="r" b="b"/>
            <a:pathLst>
              <a:path w="529589" h="824864">
                <a:moveTo>
                  <a:pt x="521208" y="0"/>
                </a:moveTo>
                <a:lnTo>
                  <a:pt x="500634" y="32004"/>
                </a:lnTo>
                <a:lnTo>
                  <a:pt x="509015" y="37337"/>
                </a:lnTo>
                <a:lnTo>
                  <a:pt x="529589" y="5334"/>
                </a:lnTo>
                <a:lnTo>
                  <a:pt x="521208" y="0"/>
                </a:lnTo>
                <a:close/>
                <a:moveTo>
                  <a:pt x="485394" y="56387"/>
                </a:moveTo>
                <a:lnTo>
                  <a:pt x="464820" y="88392"/>
                </a:lnTo>
                <a:lnTo>
                  <a:pt x="473201" y="93725"/>
                </a:lnTo>
                <a:lnTo>
                  <a:pt x="493775" y="61722"/>
                </a:lnTo>
                <a:lnTo>
                  <a:pt x="485394" y="56387"/>
                </a:lnTo>
                <a:close/>
                <a:moveTo>
                  <a:pt x="449580" y="112775"/>
                </a:moveTo>
                <a:lnTo>
                  <a:pt x="429006" y="144780"/>
                </a:lnTo>
                <a:lnTo>
                  <a:pt x="437388" y="150113"/>
                </a:lnTo>
                <a:lnTo>
                  <a:pt x="457962" y="117348"/>
                </a:lnTo>
                <a:lnTo>
                  <a:pt x="449580" y="112775"/>
                </a:lnTo>
                <a:close/>
                <a:moveTo>
                  <a:pt x="413765" y="169163"/>
                </a:moveTo>
                <a:lnTo>
                  <a:pt x="393191" y="201168"/>
                </a:lnTo>
                <a:lnTo>
                  <a:pt x="401574" y="205739"/>
                </a:lnTo>
                <a:lnTo>
                  <a:pt x="422148" y="173736"/>
                </a:lnTo>
                <a:lnTo>
                  <a:pt x="413765" y="169163"/>
                </a:lnTo>
                <a:close/>
                <a:moveTo>
                  <a:pt x="377951" y="224789"/>
                </a:moveTo>
                <a:lnTo>
                  <a:pt x="357377" y="257556"/>
                </a:lnTo>
                <a:lnTo>
                  <a:pt x="365760" y="262128"/>
                </a:lnTo>
                <a:lnTo>
                  <a:pt x="386334" y="230124"/>
                </a:lnTo>
                <a:lnTo>
                  <a:pt x="377951" y="224789"/>
                </a:lnTo>
                <a:close/>
                <a:moveTo>
                  <a:pt x="342138" y="281178"/>
                </a:moveTo>
                <a:lnTo>
                  <a:pt x="321563" y="313182"/>
                </a:lnTo>
                <a:lnTo>
                  <a:pt x="329946" y="318516"/>
                </a:lnTo>
                <a:lnTo>
                  <a:pt x="350520" y="286512"/>
                </a:lnTo>
                <a:lnTo>
                  <a:pt x="342138" y="281178"/>
                </a:lnTo>
                <a:close/>
                <a:moveTo>
                  <a:pt x="306324" y="337566"/>
                </a:moveTo>
                <a:lnTo>
                  <a:pt x="285750" y="369570"/>
                </a:lnTo>
                <a:lnTo>
                  <a:pt x="294132" y="374904"/>
                </a:lnTo>
                <a:lnTo>
                  <a:pt x="314706" y="342900"/>
                </a:lnTo>
                <a:lnTo>
                  <a:pt x="306324" y="337566"/>
                </a:lnTo>
                <a:close/>
                <a:moveTo>
                  <a:pt x="270510" y="393954"/>
                </a:moveTo>
                <a:lnTo>
                  <a:pt x="250698" y="425958"/>
                </a:lnTo>
                <a:lnTo>
                  <a:pt x="258318" y="431292"/>
                </a:lnTo>
                <a:lnTo>
                  <a:pt x="278891" y="399288"/>
                </a:lnTo>
                <a:lnTo>
                  <a:pt x="270510" y="393954"/>
                </a:lnTo>
                <a:close/>
                <a:moveTo>
                  <a:pt x="234696" y="450342"/>
                </a:moveTo>
                <a:lnTo>
                  <a:pt x="214884" y="482346"/>
                </a:lnTo>
                <a:lnTo>
                  <a:pt x="222503" y="487680"/>
                </a:lnTo>
                <a:lnTo>
                  <a:pt x="243077" y="454913"/>
                </a:lnTo>
                <a:lnTo>
                  <a:pt x="234696" y="450342"/>
                </a:lnTo>
                <a:close/>
                <a:moveTo>
                  <a:pt x="198882" y="505968"/>
                </a:moveTo>
                <a:lnTo>
                  <a:pt x="179070" y="538734"/>
                </a:lnTo>
                <a:lnTo>
                  <a:pt x="186689" y="543306"/>
                </a:lnTo>
                <a:lnTo>
                  <a:pt x="207263" y="511301"/>
                </a:lnTo>
                <a:lnTo>
                  <a:pt x="198882" y="505968"/>
                </a:lnTo>
                <a:close/>
                <a:moveTo>
                  <a:pt x="163068" y="562356"/>
                </a:moveTo>
                <a:lnTo>
                  <a:pt x="143256" y="594360"/>
                </a:lnTo>
                <a:lnTo>
                  <a:pt x="150875" y="599694"/>
                </a:lnTo>
                <a:lnTo>
                  <a:pt x="171450" y="567689"/>
                </a:lnTo>
                <a:lnTo>
                  <a:pt x="163068" y="562356"/>
                </a:lnTo>
                <a:close/>
                <a:moveTo>
                  <a:pt x="127253" y="618744"/>
                </a:moveTo>
                <a:lnTo>
                  <a:pt x="107441" y="650748"/>
                </a:lnTo>
                <a:lnTo>
                  <a:pt x="115062" y="656082"/>
                </a:lnTo>
                <a:lnTo>
                  <a:pt x="135636" y="624078"/>
                </a:lnTo>
                <a:lnTo>
                  <a:pt x="127253" y="618744"/>
                </a:lnTo>
                <a:close/>
                <a:moveTo>
                  <a:pt x="91439" y="675132"/>
                </a:moveTo>
                <a:lnTo>
                  <a:pt x="71627" y="707136"/>
                </a:lnTo>
                <a:lnTo>
                  <a:pt x="79248" y="712470"/>
                </a:lnTo>
                <a:lnTo>
                  <a:pt x="99822" y="680466"/>
                </a:lnTo>
                <a:lnTo>
                  <a:pt x="91439" y="675132"/>
                </a:lnTo>
                <a:close/>
                <a:moveTo>
                  <a:pt x="56387" y="731520"/>
                </a:moveTo>
                <a:lnTo>
                  <a:pt x="35813" y="763524"/>
                </a:lnTo>
                <a:lnTo>
                  <a:pt x="43434" y="768858"/>
                </a:lnTo>
                <a:lnTo>
                  <a:pt x="64008" y="736092"/>
                </a:lnTo>
                <a:lnTo>
                  <a:pt x="56387" y="731520"/>
                </a:lnTo>
                <a:close/>
                <a:moveTo>
                  <a:pt x="20574" y="787908"/>
                </a:moveTo>
                <a:lnTo>
                  <a:pt x="0" y="819912"/>
                </a:lnTo>
                <a:lnTo>
                  <a:pt x="7620" y="824484"/>
                </a:lnTo>
                <a:lnTo>
                  <a:pt x="28194" y="792480"/>
                </a:lnTo>
                <a:lnTo>
                  <a:pt x="20574" y="787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8"/>
          <p:cNvSpPr/>
          <p:nvPr/>
        </p:nvSpPr>
        <p:spPr>
          <a:xfrm>
            <a:off x="4401895" y="2437998"/>
            <a:ext cx="480030" cy="747881"/>
          </a:xfrm>
          <a:custGeom>
            <a:avLst/>
            <a:gdLst/>
            <a:ahLst/>
            <a:cxnLst/>
            <a:rect l="l" t="t" r="r" b="b"/>
            <a:pathLst>
              <a:path w="529589" h="824864">
                <a:moveTo>
                  <a:pt x="8381" y="0"/>
                </a:moveTo>
                <a:lnTo>
                  <a:pt x="0" y="5334"/>
                </a:lnTo>
                <a:lnTo>
                  <a:pt x="20574" y="37337"/>
                </a:lnTo>
                <a:lnTo>
                  <a:pt x="28955" y="32004"/>
                </a:lnTo>
                <a:lnTo>
                  <a:pt x="8381" y="0"/>
                </a:lnTo>
                <a:close/>
                <a:moveTo>
                  <a:pt x="44195" y="56387"/>
                </a:moveTo>
                <a:lnTo>
                  <a:pt x="35813" y="61722"/>
                </a:lnTo>
                <a:lnTo>
                  <a:pt x="56387" y="93725"/>
                </a:lnTo>
                <a:lnTo>
                  <a:pt x="64769" y="88392"/>
                </a:lnTo>
                <a:lnTo>
                  <a:pt x="44195" y="56387"/>
                </a:lnTo>
                <a:close/>
                <a:moveTo>
                  <a:pt x="80010" y="112775"/>
                </a:moveTo>
                <a:lnTo>
                  <a:pt x="71627" y="117348"/>
                </a:lnTo>
                <a:lnTo>
                  <a:pt x="92201" y="150113"/>
                </a:lnTo>
                <a:lnTo>
                  <a:pt x="100583" y="144780"/>
                </a:lnTo>
                <a:lnTo>
                  <a:pt x="80010" y="112775"/>
                </a:lnTo>
                <a:close/>
                <a:moveTo>
                  <a:pt x="115824" y="169163"/>
                </a:moveTo>
                <a:lnTo>
                  <a:pt x="107441" y="173736"/>
                </a:lnTo>
                <a:lnTo>
                  <a:pt x="128015" y="205739"/>
                </a:lnTo>
                <a:lnTo>
                  <a:pt x="136398" y="201168"/>
                </a:lnTo>
                <a:lnTo>
                  <a:pt x="115824" y="169163"/>
                </a:lnTo>
                <a:close/>
                <a:moveTo>
                  <a:pt x="151637" y="224789"/>
                </a:moveTo>
                <a:lnTo>
                  <a:pt x="143255" y="230124"/>
                </a:lnTo>
                <a:lnTo>
                  <a:pt x="163829" y="262128"/>
                </a:lnTo>
                <a:lnTo>
                  <a:pt x="171450" y="257556"/>
                </a:lnTo>
                <a:lnTo>
                  <a:pt x="151637" y="224789"/>
                </a:lnTo>
                <a:close/>
                <a:moveTo>
                  <a:pt x="187451" y="281178"/>
                </a:moveTo>
                <a:lnTo>
                  <a:pt x="179069" y="286512"/>
                </a:lnTo>
                <a:lnTo>
                  <a:pt x="199643" y="318516"/>
                </a:lnTo>
                <a:lnTo>
                  <a:pt x="207263" y="313182"/>
                </a:lnTo>
                <a:lnTo>
                  <a:pt x="187451" y="281178"/>
                </a:lnTo>
                <a:close/>
                <a:moveTo>
                  <a:pt x="223265" y="337566"/>
                </a:moveTo>
                <a:lnTo>
                  <a:pt x="214883" y="342900"/>
                </a:lnTo>
                <a:lnTo>
                  <a:pt x="235457" y="374904"/>
                </a:lnTo>
                <a:lnTo>
                  <a:pt x="243077" y="369570"/>
                </a:lnTo>
                <a:lnTo>
                  <a:pt x="223265" y="337566"/>
                </a:lnTo>
                <a:close/>
                <a:moveTo>
                  <a:pt x="259079" y="393954"/>
                </a:moveTo>
                <a:lnTo>
                  <a:pt x="250698" y="399288"/>
                </a:lnTo>
                <a:lnTo>
                  <a:pt x="271272" y="431292"/>
                </a:lnTo>
                <a:lnTo>
                  <a:pt x="278891" y="425958"/>
                </a:lnTo>
                <a:lnTo>
                  <a:pt x="259079" y="393954"/>
                </a:lnTo>
                <a:close/>
                <a:moveTo>
                  <a:pt x="294893" y="450342"/>
                </a:moveTo>
                <a:lnTo>
                  <a:pt x="286512" y="454913"/>
                </a:lnTo>
                <a:lnTo>
                  <a:pt x="307086" y="487680"/>
                </a:lnTo>
                <a:lnTo>
                  <a:pt x="314705" y="482346"/>
                </a:lnTo>
                <a:lnTo>
                  <a:pt x="294893" y="450342"/>
                </a:lnTo>
                <a:close/>
                <a:moveTo>
                  <a:pt x="330707" y="505968"/>
                </a:moveTo>
                <a:lnTo>
                  <a:pt x="322325" y="511301"/>
                </a:lnTo>
                <a:lnTo>
                  <a:pt x="342900" y="543306"/>
                </a:lnTo>
                <a:lnTo>
                  <a:pt x="350519" y="538734"/>
                </a:lnTo>
                <a:lnTo>
                  <a:pt x="330707" y="505968"/>
                </a:lnTo>
                <a:close/>
                <a:moveTo>
                  <a:pt x="366522" y="562356"/>
                </a:moveTo>
                <a:lnTo>
                  <a:pt x="358139" y="567689"/>
                </a:lnTo>
                <a:lnTo>
                  <a:pt x="378713" y="599694"/>
                </a:lnTo>
                <a:lnTo>
                  <a:pt x="386333" y="594360"/>
                </a:lnTo>
                <a:lnTo>
                  <a:pt x="366522" y="562356"/>
                </a:lnTo>
                <a:close/>
                <a:moveTo>
                  <a:pt x="401574" y="618744"/>
                </a:moveTo>
                <a:lnTo>
                  <a:pt x="393953" y="624078"/>
                </a:lnTo>
                <a:lnTo>
                  <a:pt x="414527" y="656082"/>
                </a:lnTo>
                <a:lnTo>
                  <a:pt x="422148" y="650748"/>
                </a:lnTo>
                <a:lnTo>
                  <a:pt x="401574" y="618744"/>
                </a:lnTo>
                <a:close/>
                <a:moveTo>
                  <a:pt x="437388" y="675132"/>
                </a:moveTo>
                <a:lnTo>
                  <a:pt x="429767" y="680466"/>
                </a:lnTo>
                <a:lnTo>
                  <a:pt x="450341" y="712470"/>
                </a:lnTo>
                <a:lnTo>
                  <a:pt x="457962" y="707136"/>
                </a:lnTo>
                <a:lnTo>
                  <a:pt x="437388" y="675132"/>
                </a:lnTo>
                <a:close/>
                <a:moveTo>
                  <a:pt x="473201" y="731520"/>
                </a:moveTo>
                <a:lnTo>
                  <a:pt x="465581" y="736092"/>
                </a:lnTo>
                <a:lnTo>
                  <a:pt x="486155" y="768858"/>
                </a:lnTo>
                <a:lnTo>
                  <a:pt x="493775" y="763524"/>
                </a:lnTo>
                <a:lnTo>
                  <a:pt x="473201" y="731520"/>
                </a:lnTo>
                <a:close/>
                <a:moveTo>
                  <a:pt x="509015" y="787908"/>
                </a:moveTo>
                <a:lnTo>
                  <a:pt x="501395" y="792480"/>
                </a:lnTo>
                <a:lnTo>
                  <a:pt x="521969" y="824484"/>
                </a:lnTo>
                <a:lnTo>
                  <a:pt x="529589" y="819912"/>
                </a:lnTo>
                <a:lnTo>
                  <a:pt x="509015" y="787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9"/>
          <p:cNvSpPr/>
          <p:nvPr/>
        </p:nvSpPr>
        <p:spPr>
          <a:xfrm>
            <a:off x="4545904" y="2116964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4476675" y="2669874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4885190" y="1679667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2"/>
          <p:cNvSpPr/>
          <p:nvPr/>
        </p:nvSpPr>
        <p:spPr>
          <a:xfrm>
            <a:off x="4885190" y="1740738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3"/>
          <p:cNvSpPr/>
          <p:nvPr/>
        </p:nvSpPr>
        <p:spPr>
          <a:xfrm>
            <a:off x="4885190" y="1800830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4"/>
          <p:cNvSpPr/>
          <p:nvPr/>
        </p:nvSpPr>
        <p:spPr>
          <a:xfrm>
            <a:off x="4885190" y="1861575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5"/>
          <p:cNvSpPr/>
          <p:nvPr/>
        </p:nvSpPr>
        <p:spPr>
          <a:xfrm>
            <a:off x="4885190" y="1921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6"/>
          <p:cNvSpPr/>
          <p:nvPr/>
        </p:nvSpPr>
        <p:spPr>
          <a:xfrm>
            <a:off x="4885190" y="1982738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7"/>
          <p:cNvSpPr/>
          <p:nvPr/>
        </p:nvSpPr>
        <p:spPr>
          <a:xfrm>
            <a:off x="4885190" y="2042830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8"/>
          <p:cNvSpPr/>
          <p:nvPr/>
        </p:nvSpPr>
        <p:spPr>
          <a:xfrm>
            <a:off x="4885190" y="2103574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9"/>
          <p:cNvSpPr/>
          <p:nvPr/>
        </p:nvSpPr>
        <p:spPr>
          <a:xfrm>
            <a:off x="4885190" y="2163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0"/>
          <p:cNvSpPr/>
          <p:nvPr/>
        </p:nvSpPr>
        <p:spPr>
          <a:xfrm>
            <a:off x="4885190" y="2224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1"/>
          <p:cNvSpPr/>
          <p:nvPr/>
        </p:nvSpPr>
        <p:spPr>
          <a:xfrm>
            <a:off x="4885190" y="2284829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2"/>
          <p:cNvSpPr/>
          <p:nvPr/>
        </p:nvSpPr>
        <p:spPr>
          <a:xfrm>
            <a:off x="4885190" y="2345574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3"/>
          <p:cNvSpPr/>
          <p:nvPr/>
        </p:nvSpPr>
        <p:spPr>
          <a:xfrm>
            <a:off x="4885190" y="2405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4"/>
          <p:cNvSpPr/>
          <p:nvPr/>
        </p:nvSpPr>
        <p:spPr>
          <a:xfrm>
            <a:off x="4885190" y="2466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25"/>
          <p:cNvSpPr/>
          <p:nvPr/>
        </p:nvSpPr>
        <p:spPr>
          <a:xfrm>
            <a:off x="4885190" y="2526503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26"/>
          <p:cNvSpPr/>
          <p:nvPr/>
        </p:nvSpPr>
        <p:spPr>
          <a:xfrm>
            <a:off x="4885190" y="2587574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7"/>
          <p:cNvSpPr/>
          <p:nvPr/>
        </p:nvSpPr>
        <p:spPr>
          <a:xfrm>
            <a:off x="4885190" y="2647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28"/>
          <p:cNvSpPr/>
          <p:nvPr/>
        </p:nvSpPr>
        <p:spPr>
          <a:xfrm>
            <a:off x="4885190" y="2708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9"/>
          <p:cNvSpPr/>
          <p:nvPr/>
        </p:nvSpPr>
        <p:spPr>
          <a:xfrm>
            <a:off x="4885190" y="2768502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0"/>
          <p:cNvSpPr/>
          <p:nvPr/>
        </p:nvSpPr>
        <p:spPr>
          <a:xfrm>
            <a:off x="4885190" y="2829247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31"/>
          <p:cNvSpPr/>
          <p:nvPr/>
        </p:nvSpPr>
        <p:spPr>
          <a:xfrm>
            <a:off x="4885190" y="2889666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32"/>
          <p:cNvSpPr/>
          <p:nvPr/>
        </p:nvSpPr>
        <p:spPr>
          <a:xfrm>
            <a:off x="4885190" y="2950411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3"/>
          <p:cNvSpPr/>
          <p:nvPr/>
        </p:nvSpPr>
        <p:spPr>
          <a:xfrm>
            <a:off x="4885190" y="3010502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34"/>
          <p:cNvSpPr/>
          <p:nvPr/>
        </p:nvSpPr>
        <p:spPr>
          <a:xfrm>
            <a:off x="4885190" y="3071247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5"/>
          <p:cNvSpPr/>
          <p:nvPr/>
        </p:nvSpPr>
        <p:spPr>
          <a:xfrm>
            <a:off x="4885190" y="3131339"/>
            <a:ext cx="8817" cy="34291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905" y="0"/>
                </a:moveTo>
                <a:lnTo>
                  <a:pt x="0" y="0"/>
                </a:lnTo>
                <a:lnTo>
                  <a:pt x="0" y="38100"/>
                </a:lnTo>
                <a:lnTo>
                  <a:pt x="9905" y="38100"/>
                </a:lnTo>
                <a:lnTo>
                  <a:pt x="99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6"/>
          <p:cNvSpPr/>
          <p:nvPr/>
        </p:nvSpPr>
        <p:spPr>
          <a:xfrm>
            <a:off x="3436283" y="1676400"/>
            <a:ext cx="1454786" cy="768129"/>
          </a:xfrm>
          <a:custGeom>
            <a:avLst/>
            <a:gdLst/>
            <a:ahLst/>
            <a:cxnLst/>
            <a:rect l="l" t="t" r="r" b="b"/>
            <a:pathLst>
              <a:path w="1604010" h="847089">
                <a:moveTo>
                  <a:pt x="1600200" y="0"/>
                </a:moveTo>
                <a:lnTo>
                  <a:pt x="1565909" y="17525"/>
                </a:lnTo>
                <a:lnTo>
                  <a:pt x="1570481" y="25908"/>
                </a:lnTo>
                <a:lnTo>
                  <a:pt x="1604009" y="8382"/>
                </a:lnTo>
                <a:lnTo>
                  <a:pt x="1600200" y="0"/>
                </a:lnTo>
                <a:close/>
                <a:moveTo>
                  <a:pt x="1540764" y="31242"/>
                </a:moveTo>
                <a:lnTo>
                  <a:pt x="1507236" y="48768"/>
                </a:lnTo>
                <a:lnTo>
                  <a:pt x="1511807" y="57150"/>
                </a:lnTo>
                <a:lnTo>
                  <a:pt x="1545336" y="39624"/>
                </a:lnTo>
                <a:lnTo>
                  <a:pt x="1540764" y="31242"/>
                </a:lnTo>
                <a:close/>
                <a:moveTo>
                  <a:pt x="1482089" y="61722"/>
                </a:moveTo>
                <a:lnTo>
                  <a:pt x="1447800" y="79248"/>
                </a:lnTo>
                <a:lnTo>
                  <a:pt x="1452371" y="87630"/>
                </a:lnTo>
                <a:lnTo>
                  <a:pt x="1485900" y="70104"/>
                </a:lnTo>
                <a:lnTo>
                  <a:pt x="1482089" y="61722"/>
                </a:lnTo>
                <a:close/>
                <a:moveTo>
                  <a:pt x="1422653" y="92963"/>
                </a:moveTo>
                <a:lnTo>
                  <a:pt x="1389126" y="110490"/>
                </a:lnTo>
                <a:lnTo>
                  <a:pt x="1393697" y="118872"/>
                </a:lnTo>
                <a:lnTo>
                  <a:pt x="1427226" y="101346"/>
                </a:lnTo>
                <a:lnTo>
                  <a:pt x="1422653" y="92963"/>
                </a:lnTo>
                <a:close/>
                <a:moveTo>
                  <a:pt x="1363979" y="123444"/>
                </a:moveTo>
                <a:lnTo>
                  <a:pt x="1329689" y="141732"/>
                </a:lnTo>
                <a:lnTo>
                  <a:pt x="1334262" y="150113"/>
                </a:lnTo>
                <a:lnTo>
                  <a:pt x="1367789" y="131825"/>
                </a:lnTo>
                <a:lnTo>
                  <a:pt x="1363979" y="123444"/>
                </a:lnTo>
                <a:close/>
                <a:moveTo>
                  <a:pt x="1304543" y="154686"/>
                </a:moveTo>
                <a:lnTo>
                  <a:pt x="1271015" y="172212"/>
                </a:lnTo>
                <a:lnTo>
                  <a:pt x="1275588" y="180594"/>
                </a:lnTo>
                <a:lnTo>
                  <a:pt x="1309115" y="163068"/>
                </a:lnTo>
                <a:lnTo>
                  <a:pt x="1304543" y="154686"/>
                </a:lnTo>
                <a:close/>
                <a:moveTo>
                  <a:pt x="1245869" y="185928"/>
                </a:moveTo>
                <a:lnTo>
                  <a:pt x="1211579" y="203454"/>
                </a:lnTo>
                <a:lnTo>
                  <a:pt x="1216152" y="211836"/>
                </a:lnTo>
                <a:lnTo>
                  <a:pt x="1249679" y="194310"/>
                </a:lnTo>
                <a:lnTo>
                  <a:pt x="1245869" y="185928"/>
                </a:lnTo>
                <a:close/>
                <a:moveTo>
                  <a:pt x="1186433" y="216408"/>
                </a:moveTo>
                <a:lnTo>
                  <a:pt x="1152905" y="233934"/>
                </a:lnTo>
                <a:lnTo>
                  <a:pt x="1157477" y="242316"/>
                </a:lnTo>
                <a:lnTo>
                  <a:pt x="1191005" y="224790"/>
                </a:lnTo>
                <a:lnTo>
                  <a:pt x="1186433" y="216408"/>
                </a:lnTo>
                <a:close/>
                <a:moveTo>
                  <a:pt x="1126997" y="247650"/>
                </a:moveTo>
                <a:lnTo>
                  <a:pt x="1093469" y="265175"/>
                </a:lnTo>
                <a:lnTo>
                  <a:pt x="1098041" y="273558"/>
                </a:lnTo>
                <a:lnTo>
                  <a:pt x="1131569" y="256032"/>
                </a:lnTo>
                <a:lnTo>
                  <a:pt x="1126997" y="247650"/>
                </a:lnTo>
                <a:close/>
                <a:moveTo>
                  <a:pt x="1068324" y="278130"/>
                </a:moveTo>
                <a:lnTo>
                  <a:pt x="1034795" y="296418"/>
                </a:lnTo>
                <a:lnTo>
                  <a:pt x="1038605" y="304800"/>
                </a:lnTo>
                <a:lnTo>
                  <a:pt x="1072895" y="286512"/>
                </a:lnTo>
                <a:lnTo>
                  <a:pt x="1068324" y="278130"/>
                </a:lnTo>
                <a:close/>
                <a:moveTo>
                  <a:pt x="1008888" y="309372"/>
                </a:moveTo>
                <a:lnTo>
                  <a:pt x="975359" y="326898"/>
                </a:lnTo>
                <a:lnTo>
                  <a:pt x="979931" y="335280"/>
                </a:lnTo>
                <a:lnTo>
                  <a:pt x="1013459" y="317754"/>
                </a:lnTo>
                <a:lnTo>
                  <a:pt x="1008888" y="309372"/>
                </a:lnTo>
                <a:close/>
                <a:moveTo>
                  <a:pt x="950213" y="340613"/>
                </a:moveTo>
                <a:lnTo>
                  <a:pt x="916686" y="358140"/>
                </a:lnTo>
                <a:lnTo>
                  <a:pt x="920495" y="366522"/>
                </a:lnTo>
                <a:lnTo>
                  <a:pt x="954786" y="348996"/>
                </a:lnTo>
                <a:lnTo>
                  <a:pt x="950213" y="340613"/>
                </a:lnTo>
                <a:close/>
                <a:moveTo>
                  <a:pt x="890777" y="371094"/>
                </a:moveTo>
                <a:lnTo>
                  <a:pt x="857250" y="388620"/>
                </a:lnTo>
                <a:lnTo>
                  <a:pt x="861821" y="397002"/>
                </a:lnTo>
                <a:lnTo>
                  <a:pt x="895350" y="379475"/>
                </a:lnTo>
                <a:lnTo>
                  <a:pt x="890777" y="371094"/>
                </a:lnTo>
                <a:close/>
                <a:moveTo>
                  <a:pt x="832103" y="402336"/>
                </a:moveTo>
                <a:lnTo>
                  <a:pt x="798576" y="419862"/>
                </a:lnTo>
                <a:lnTo>
                  <a:pt x="802386" y="428244"/>
                </a:lnTo>
                <a:lnTo>
                  <a:pt x="836676" y="410718"/>
                </a:lnTo>
                <a:lnTo>
                  <a:pt x="832103" y="402336"/>
                </a:lnTo>
                <a:close/>
                <a:moveTo>
                  <a:pt x="772667" y="432816"/>
                </a:moveTo>
                <a:lnTo>
                  <a:pt x="739139" y="451104"/>
                </a:lnTo>
                <a:lnTo>
                  <a:pt x="743712" y="459486"/>
                </a:lnTo>
                <a:lnTo>
                  <a:pt x="777239" y="441198"/>
                </a:lnTo>
                <a:lnTo>
                  <a:pt x="772667" y="432816"/>
                </a:lnTo>
                <a:close/>
                <a:moveTo>
                  <a:pt x="713993" y="464058"/>
                </a:moveTo>
                <a:lnTo>
                  <a:pt x="680465" y="481584"/>
                </a:lnTo>
                <a:lnTo>
                  <a:pt x="684276" y="489966"/>
                </a:lnTo>
                <a:lnTo>
                  <a:pt x="718565" y="472440"/>
                </a:lnTo>
                <a:lnTo>
                  <a:pt x="713993" y="464058"/>
                </a:lnTo>
                <a:close/>
                <a:moveTo>
                  <a:pt x="654557" y="495300"/>
                </a:moveTo>
                <a:lnTo>
                  <a:pt x="621029" y="512825"/>
                </a:lnTo>
                <a:lnTo>
                  <a:pt x="625601" y="521208"/>
                </a:lnTo>
                <a:lnTo>
                  <a:pt x="659129" y="503682"/>
                </a:lnTo>
                <a:lnTo>
                  <a:pt x="654557" y="495300"/>
                </a:lnTo>
                <a:close/>
                <a:moveTo>
                  <a:pt x="595883" y="525780"/>
                </a:moveTo>
                <a:lnTo>
                  <a:pt x="562355" y="543306"/>
                </a:lnTo>
                <a:lnTo>
                  <a:pt x="566165" y="551688"/>
                </a:lnTo>
                <a:lnTo>
                  <a:pt x="600455" y="534162"/>
                </a:lnTo>
                <a:lnTo>
                  <a:pt x="595883" y="525780"/>
                </a:lnTo>
                <a:close/>
                <a:moveTo>
                  <a:pt x="536447" y="557022"/>
                </a:moveTo>
                <a:lnTo>
                  <a:pt x="502919" y="574548"/>
                </a:lnTo>
                <a:lnTo>
                  <a:pt x="507491" y="582930"/>
                </a:lnTo>
                <a:lnTo>
                  <a:pt x="541019" y="565404"/>
                </a:lnTo>
                <a:lnTo>
                  <a:pt x="536447" y="557022"/>
                </a:lnTo>
                <a:close/>
                <a:moveTo>
                  <a:pt x="477774" y="587502"/>
                </a:moveTo>
                <a:lnTo>
                  <a:pt x="444245" y="605790"/>
                </a:lnTo>
                <a:lnTo>
                  <a:pt x="448055" y="614172"/>
                </a:lnTo>
                <a:lnTo>
                  <a:pt x="482345" y="595884"/>
                </a:lnTo>
                <a:lnTo>
                  <a:pt x="477774" y="587502"/>
                </a:lnTo>
                <a:close/>
                <a:moveTo>
                  <a:pt x="418338" y="618744"/>
                </a:moveTo>
                <a:lnTo>
                  <a:pt x="384809" y="636270"/>
                </a:lnTo>
                <a:lnTo>
                  <a:pt x="389381" y="644652"/>
                </a:lnTo>
                <a:lnTo>
                  <a:pt x="422909" y="627126"/>
                </a:lnTo>
                <a:lnTo>
                  <a:pt x="418338" y="618744"/>
                </a:lnTo>
                <a:close/>
                <a:moveTo>
                  <a:pt x="359663" y="649986"/>
                </a:moveTo>
                <a:lnTo>
                  <a:pt x="326136" y="667512"/>
                </a:lnTo>
                <a:lnTo>
                  <a:pt x="329945" y="675894"/>
                </a:lnTo>
                <a:lnTo>
                  <a:pt x="364236" y="658368"/>
                </a:lnTo>
                <a:lnTo>
                  <a:pt x="359663" y="649986"/>
                </a:lnTo>
                <a:close/>
                <a:moveTo>
                  <a:pt x="300227" y="680466"/>
                </a:moveTo>
                <a:lnTo>
                  <a:pt x="266700" y="697992"/>
                </a:lnTo>
                <a:lnTo>
                  <a:pt x="271271" y="706374"/>
                </a:lnTo>
                <a:lnTo>
                  <a:pt x="304800" y="688848"/>
                </a:lnTo>
                <a:lnTo>
                  <a:pt x="300227" y="680466"/>
                </a:lnTo>
                <a:close/>
                <a:moveTo>
                  <a:pt x="241553" y="711708"/>
                </a:moveTo>
                <a:lnTo>
                  <a:pt x="208025" y="729234"/>
                </a:lnTo>
                <a:lnTo>
                  <a:pt x="211836" y="737616"/>
                </a:lnTo>
                <a:lnTo>
                  <a:pt x="246125" y="720090"/>
                </a:lnTo>
                <a:lnTo>
                  <a:pt x="241553" y="711708"/>
                </a:lnTo>
                <a:close/>
                <a:moveTo>
                  <a:pt x="182117" y="742188"/>
                </a:moveTo>
                <a:lnTo>
                  <a:pt x="148589" y="760476"/>
                </a:lnTo>
                <a:lnTo>
                  <a:pt x="153162" y="768858"/>
                </a:lnTo>
                <a:lnTo>
                  <a:pt x="186689" y="750570"/>
                </a:lnTo>
                <a:lnTo>
                  <a:pt x="182117" y="742188"/>
                </a:lnTo>
                <a:close/>
                <a:moveTo>
                  <a:pt x="123443" y="773430"/>
                </a:moveTo>
                <a:lnTo>
                  <a:pt x="89915" y="790956"/>
                </a:lnTo>
                <a:lnTo>
                  <a:pt x="93725" y="799338"/>
                </a:lnTo>
                <a:lnTo>
                  <a:pt x="128015" y="781812"/>
                </a:lnTo>
                <a:lnTo>
                  <a:pt x="123443" y="773430"/>
                </a:lnTo>
                <a:close/>
                <a:moveTo>
                  <a:pt x="64007" y="804672"/>
                </a:moveTo>
                <a:lnTo>
                  <a:pt x="30479" y="822198"/>
                </a:lnTo>
                <a:lnTo>
                  <a:pt x="35051" y="830580"/>
                </a:lnTo>
                <a:lnTo>
                  <a:pt x="68579" y="813054"/>
                </a:lnTo>
                <a:lnTo>
                  <a:pt x="64007" y="804672"/>
                </a:lnTo>
                <a:close/>
                <a:moveTo>
                  <a:pt x="5333" y="835152"/>
                </a:moveTo>
                <a:lnTo>
                  <a:pt x="0" y="838200"/>
                </a:lnTo>
                <a:lnTo>
                  <a:pt x="3809" y="846582"/>
                </a:lnTo>
                <a:lnTo>
                  <a:pt x="9905" y="843534"/>
                </a:lnTo>
                <a:lnTo>
                  <a:pt x="5333" y="835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7"/>
          <p:cNvSpPr/>
          <p:nvPr/>
        </p:nvSpPr>
        <p:spPr>
          <a:xfrm>
            <a:off x="3426160" y="1771110"/>
            <a:ext cx="990430" cy="703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0659" rIns="0" bIns="0"/>
          <a:lstStyle/>
          <a:p>
            <a:pPr marL="577678">
              <a:spcBef>
                <a:spcPts val="635"/>
              </a:spcBef>
            </a:pPr>
            <a:r>
              <a:rPr lang="en-US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spcBef>
                <a:spcPts val="545"/>
              </a:spcBef>
            </a:pPr>
            <a:r>
              <a:rPr lang="en-US" u="sng" spc="-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</a:rPr>
              <a:t> 	2	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38"/>
          <p:cNvSpPr/>
          <p:nvPr/>
        </p:nvSpPr>
        <p:spPr>
          <a:xfrm>
            <a:off x="2953967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39"/>
          <p:cNvSpPr/>
          <p:nvPr/>
        </p:nvSpPr>
        <p:spPr>
          <a:xfrm>
            <a:off x="301470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40"/>
          <p:cNvSpPr/>
          <p:nvPr/>
        </p:nvSpPr>
        <p:spPr>
          <a:xfrm>
            <a:off x="307479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1"/>
          <p:cNvSpPr/>
          <p:nvPr/>
        </p:nvSpPr>
        <p:spPr>
          <a:xfrm>
            <a:off x="3135529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42"/>
          <p:cNvSpPr/>
          <p:nvPr/>
        </p:nvSpPr>
        <p:spPr>
          <a:xfrm>
            <a:off x="319561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43"/>
          <p:cNvSpPr/>
          <p:nvPr/>
        </p:nvSpPr>
        <p:spPr>
          <a:xfrm>
            <a:off x="3256680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44"/>
          <p:cNvSpPr/>
          <p:nvPr/>
        </p:nvSpPr>
        <p:spPr>
          <a:xfrm>
            <a:off x="331676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45"/>
          <p:cNvSpPr/>
          <p:nvPr/>
        </p:nvSpPr>
        <p:spPr>
          <a:xfrm>
            <a:off x="337750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46"/>
          <p:cNvSpPr/>
          <p:nvPr/>
        </p:nvSpPr>
        <p:spPr>
          <a:xfrm>
            <a:off x="3437589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47"/>
          <p:cNvSpPr/>
          <p:nvPr/>
        </p:nvSpPr>
        <p:spPr>
          <a:xfrm>
            <a:off x="349865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48"/>
          <p:cNvSpPr/>
          <p:nvPr/>
        </p:nvSpPr>
        <p:spPr>
          <a:xfrm>
            <a:off x="3558740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9"/>
          <p:cNvSpPr/>
          <p:nvPr/>
        </p:nvSpPr>
        <p:spPr>
          <a:xfrm>
            <a:off x="3619478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50"/>
          <p:cNvSpPr/>
          <p:nvPr/>
        </p:nvSpPr>
        <p:spPr>
          <a:xfrm>
            <a:off x="367956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51"/>
          <p:cNvSpPr/>
          <p:nvPr/>
        </p:nvSpPr>
        <p:spPr>
          <a:xfrm>
            <a:off x="3740302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52"/>
          <p:cNvSpPr/>
          <p:nvPr/>
        </p:nvSpPr>
        <p:spPr>
          <a:xfrm>
            <a:off x="380071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3"/>
          <p:cNvSpPr/>
          <p:nvPr/>
        </p:nvSpPr>
        <p:spPr>
          <a:xfrm>
            <a:off x="3861453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54"/>
          <p:cNvSpPr/>
          <p:nvPr/>
        </p:nvSpPr>
        <p:spPr>
          <a:xfrm>
            <a:off x="3921538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5"/>
          <p:cNvSpPr/>
          <p:nvPr/>
        </p:nvSpPr>
        <p:spPr>
          <a:xfrm>
            <a:off x="3982276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6"/>
          <p:cNvSpPr/>
          <p:nvPr/>
        </p:nvSpPr>
        <p:spPr>
          <a:xfrm>
            <a:off x="4042362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7"/>
          <p:cNvSpPr/>
          <p:nvPr/>
        </p:nvSpPr>
        <p:spPr>
          <a:xfrm>
            <a:off x="4103427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8"/>
          <p:cNvSpPr/>
          <p:nvPr/>
        </p:nvSpPr>
        <p:spPr>
          <a:xfrm>
            <a:off x="4163512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9"/>
          <p:cNvSpPr/>
          <p:nvPr/>
        </p:nvSpPr>
        <p:spPr>
          <a:xfrm>
            <a:off x="422425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0"/>
          <p:cNvSpPr/>
          <p:nvPr/>
        </p:nvSpPr>
        <p:spPr>
          <a:xfrm>
            <a:off x="4284336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61"/>
          <p:cNvSpPr/>
          <p:nvPr/>
        </p:nvSpPr>
        <p:spPr>
          <a:xfrm>
            <a:off x="434540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2"/>
          <p:cNvSpPr/>
          <p:nvPr/>
        </p:nvSpPr>
        <p:spPr>
          <a:xfrm>
            <a:off x="4405487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63"/>
          <p:cNvSpPr/>
          <p:nvPr/>
        </p:nvSpPr>
        <p:spPr>
          <a:xfrm>
            <a:off x="446622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64"/>
          <p:cNvSpPr/>
          <p:nvPr/>
        </p:nvSpPr>
        <p:spPr>
          <a:xfrm>
            <a:off x="4526311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5"/>
          <p:cNvSpPr/>
          <p:nvPr/>
        </p:nvSpPr>
        <p:spPr>
          <a:xfrm>
            <a:off x="4587049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6"/>
          <p:cNvSpPr/>
          <p:nvPr/>
        </p:nvSpPr>
        <p:spPr>
          <a:xfrm>
            <a:off x="464713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7"/>
          <p:cNvSpPr/>
          <p:nvPr/>
        </p:nvSpPr>
        <p:spPr>
          <a:xfrm>
            <a:off x="4708200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8"/>
          <p:cNvSpPr/>
          <p:nvPr/>
        </p:nvSpPr>
        <p:spPr>
          <a:xfrm>
            <a:off x="4768285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9"/>
          <p:cNvSpPr/>
          <p:nvPr/>
        </p:nvSpPr>
        <p:spPr>
          <a:xfrm>
            <a:off x="4829024" y="3196329"/>
            <a:ext cx="34288" cy="8818"/>
          </a:xfrm>
          <a:custGeom>
            <a:avLst/>
            <a:gdLst/>
            <a:ahLst/>
            <a:cxnLst/>
            <a:rect l="l" t="t" r="r" b="b"/>
            <a:pathLst>
              <a:path w="38100" h="10160">
                <a:moveTo>
                  <a:pt x="38100" y="0"/>
                </a:moveTo>
                <a:lnTo>
                  <a:pt x="0" y="0"/>
                </a:lnTo>
                <a:lnTo>
                  <a:pt x="0" y="9906"/>
                </a:lnTo>
                <a:lnTo>
                  <a:pt x="38100" y="9906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70"/>
          <p:cNvSpPr/>
          <p:nvPr/>
        </p:nvSpPr>
        <p:spPr>
          <a:xfrm>
            <a:off x="4412998" y="1677707"/>
            <a:ext cx="480030" cy="747881"/>
          </a:xfrm>
          <a:custGeom>
            <a:avLst/>
            <a:gdLst/>
            <a:ahLst/>
            <a:cxnLst/>
            <a:rect l="l" t="t" r="r" b="b"/>
            <a:pathLst>
              <a:path w="529589" h="824864">
                <a:moveTo>
                  <a:pt x="521208" y="0"/>
                </a:moveTo>
                <a:lnTo>
                  <a:pt x="500634" y="32004"/>
                </a:lnTo>
                <a:lnTo>
                  <a:pt x="509015" y="37337"/>
                </a:lnTo>
                <a:lnTo>
                  <a:pt x="529589" y="5334"/>
                </a:lnTo>
                <a:lnTo>
                  <a:pt x="521208" y="0"/>
                </a:lnTo>
                <a:close/>
                <a:moveTo>
                  <a:pt x="485394" y="56387"/>
                </a:moveTo>
                <a:lnTo>
                  <a:pt x="464820" y="88392"/>
                </a:lnTo>
                <a:lnTo>
                  <a:pt x="473201" y="93725"/>
                </a:lnTo>
                <a:lnTo>
                  <a:pt x="493775" y="61722"/>
                </a:lnTo>
                <a:lnTo>
                  <a:pt x="485394" y="56387"/>
                </a:lnTo>
                <a:close/>
                <a:moveTo>
                  <a:pt x="449580" y="112775"/>
                </a:moveTo>
                <a:lnTo>
                  <a:pt x="429006" y="144780"/>
                </a:lnTo>
                <a:lnTo>
                  <a:pt x="437388" y="150113"/>
                </a:lnTo>
                <a:lnTo>
                  <a:pt x="457962" y="117348"/>
                </a:lnTo>
                <a:lnTo>
                  <a:pt x="449580" y="112775"/>
                </a:lnTo>
                <a:close/>
                <a:moveTo>
                  <a:pt x="413765" y="169163"/>
                </a:moveTo>
                <a:lnTo>
                  <a:pt x="393191" y="201168"/>
                </a:lnTo>
                <a:lnTo>
                  <a:pt x="401574" y="205739"/>
                </a:lnTo>
                <a:lnTo>
                  <a:pt x="422148" y="173736"/>
                </a:lnTo>
                <a:lnTo>
                  <a:pt x="413765" y="169163"/>
                </a:lnTo>
                <a:close/>
                <a:moveTo>
                  <a:pt x="377951" y="224789"/>
                </a:moveTo>
                <a:lnTo>
                  <a:pt x="357377" y="257556"/>
                </a:lnTo>
                <a:lnTo>
                  <a:pt x="365760" y="262128"/>
                </a:lnTo>
                <a:lnTo>
                  <a:pt x="386334" y="230124"/>
                </a:lnTo>
                <a:lnTo>
                  <a:pt x="377951" y="224789"/>
                </a:lnTo>
                <a:close/>
                <a:moveTo>
                  <a:pt x="342138" y="281178"/>
                </a:moveTo>
                <a:lnTo>
                  <a:pt x="321563" y="313182"/>
                </a:lnTo>
                <a:lnTo>
                  <a:pt x="329946" y="318516"/>
                </a:lnTo>
                <a:lnTo>
                  <a:pt x="350520" y="286512"/>
                </a:lnTo>
                <a:lnTo>
                  <a:pt x="342138" y="281178"/>
                </a:lnTo>
                <a:close/>
                <a:moveTo>
                  <a:pt x="306324" y="337566"/>
                </a:moveTo>
                <a:lnTo>
                  <a:pt x="285750" y="369570"/>
                </a:lnTo>
                <a:lnTo>
                  <a:pt x="294132" y="374904"/>
                </a:lnTo>
                <a:lnTo>
                  <a:pt x="314706" y="342900"/>
                </a:lnTo>
                <a:lnTo>
                  <a:pt x="306324" y="337566"/>
                </a:lnTo>
                <a:close/>
                <a:moveTo>
                  <a:pt x="270510" y="393954"/>
                </a:moveTo>
                <a:lnTo>
                  <a:pt x="250698" y="425958"/>
                </a:lnTo>
                <a:lnTo>
                  <a:pt x="258318" y="431292"/>
                </a:lnTo>
                <a:lnTo>
                  <a:pt x="278891" y="399288"/>
                </a:lnTo>
                <a:lnTo>
                  <a:pt x="270510" y="393954"/>
                </a:lnTo>
                <a:close/>
                <a:moveTo>
                  <a:pt x="234696" y="450342"/>
                </a:moveTo>
                <a:lnTo>
                  <a:pt x="214884" y="482346"/>
                </a:lnTo>
                <a:lnTo>
                  <a:pt x="222503" y="487680"/>
                </a:lnTo>
                <a:lnTo>
                  <a:pt x="243077" y="454913"/>
                </a:lnTo>
                <a:lnTo>
                  <a:pt x="234696" y="450342"/>
                </a:lnTo>
                <a:close/>
                <a:moveTo>
                  <a:pt x="198882" y="505968"/>
                </a:moveTo>
                <a:lnTo>
                  <a:pt x="179070" y="538734"/>
                </a:lnTo>
                <a:lnTo>
                  <a:pt x="186689" y="543306"/>
                </a:lnTo>
                <a:lnTo>
                  <a:pt x="207263" y="511301"/>
                </a:lnTo>
                <a:lnTo>
                  <a:pt x="198882" y="505968"/>
                </a:lnTo>
                <a:close/>
                <a:moveTo>
                  <a:pt x="163068" y="562356"/>
                </a:moveTo>
                <a:lnTo>
                  <a:pt x="143256" y="594360"/>
                </a:lnTo>
                <a:lnTo>
                  <a:pt x="150875" y="599694"/>
                </a:lnTo>
                <a:lnTo>
                  <a:pt x="171450" y="567689"/>
                </a:lnTo>
                <a:lnTo>
                  <a:pt x="163068" y="562356"/>
                </a:lnTo>
                <a:close/>
                <a:moveTo>
                  <a:pt x="127253" y="618744"/>
                </a:moveTo>
                <a:lnTo>
                  <a:pt x="107441" y="650748"/>
                </a:lnTo>
                <a:lnTo>
                  <a:pt x="115062" y="656082"/>
                </a:lnTo>
                <a:lnTo>
                  <a:pt x="135636" y="624078"/>
                </a:lnTo>
                <a:lnTo>
                  <a:pt x="127253" y="618744"/>
                </a:lnTo>
                <a:close/>
                <a:moveTo>
                  <a:pt x="91439" y="675132"/>
                </a:moveTo>
                <a:lnTo>
                  <a:pt x="71627" y="707136"/>
                </a:lnTo>
                <a:lnTo>
                  <a:pt x="79248" y="712470"/>
                </a:lnTo>
                <a:lnTo>
                  <a:pt x="99822" y="680466"/>
                </a:lnTo>
                <a:lnTo>
                  <a:pt x="91439" y="675132"/>
                </a:lnTo>
                <a:close/>
                <a:moveTo>
                  <a:pt x="56387" y="731520"/>
                </a:moveTo>
                <a:lnTo>
                  <a:pt x="35813" y="763524"/>
                </a:lnTo>
                <a:lnTo>
                  <a:pt x="43434" y="768858"/>
                </a:lnTo>
                <a:lnTo>
                  <a:pt x="64008" y="736092"/>
                </a:lnTo>
                <a:lnTo>
                  <a:pt x="56387" y="731520"/>
                </a:lnTo>
                <a:close/>
                <a:moveTo>
                  <a:pt x="20574" y="787908"/>
                </a:moveTo>
                <a:lnTo>
                  <a:pt x="0" y="819912"/>
                </a:lnTo>
                <a:lnTo>
                  <a:pt x="7620" y="824484"/>
                </a:lnTo>
                <a:lnTo>
                  <a:pt x="28194" y="792480"/>
                </a:lnTo>
                <a:lnTo>
                  <a:pt x="20574" y="7879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71"/>
          <p:cNvSpPr/>
          <p:nvPr/>
        </p:nvSpPr>
        <p:spPr>
          <a:xfrm>
            <a:off x="3094384" y="2600964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72"/>
          <p:cNvSpPr/>
          <p:nvPr/>
        </p:nvSpPr>
        <p:spPr>
          <a:xfrm>
            <a:off x="2952334" y="2436691"/>
            <a:ext cx="1454786" cy="768129"/>
          </a:xfrm>
          <a:custGeom>
            <a:avLst/>
            <a:gdLst/>
            <a:ahLst/>
            <a:cxnLst/>
            <a:rect l="l" t="t" r="r" b="b"/>
            <a:pathLst>
              <a:path w="1604010" h="847089">
                <a:moveTo>
                  <a:pt x="1600200" y="0"/>
                </a:moveTo>
                <a:lnTo>
                  <a:pt x="1565909" y="17525"/>
                </a:lnTo>
                <a:lnTo>
                  <a:pt x="1570481" y="25908"/>
                </a:lnTo>
                <a:lnTo>
                  <a:pt x="1604009" y="8382"/>
                </a:lnTo>
                <a:lnTo>
                  <a:pt x="1600200" y="0"/>
                </a:lnTo>
                <a:close/>
                <a:moveTo>
                  <a:pt x="1540764" y="31242"/>
                </a:moveTo>
                <a:lnTo>
                  <a:pt x="1507236" y="48768"/>
                </a:lnTo>
                <a:lnTo>
                  <a:pt x="1511807" y="57150"/>
                </a:lnTo>
                <a:lnTo>
                  <a:pt x="1545336" y="39624"/>
                </a:lnTo>
                <a:lnTo>
                  <a:pt x="1540764" y="31242"/>
                </a:lnTo>
                <a:close/>
                <a:moveTo>
                  <a:pt x="1482089" y="61722"/>
                </a:moveTo>
                <a:lnTo>
                  <a:pt x="1447800" y="79248"/>
                </a:lnTo>
                <a:lnTo>
                  <a:pt x="1452371" y="87630"/>
                </a:lnTo>
                <a:lnTo>
                  <a:pt x="1485900" y="70104"/>
                </a:lnTo>
                <a:lnTo>
                  <a:pt x="1482089" y="61722"/>
                </a:lnTo>
                <a:close/>
                <a:moveTo>
                  <a:pt x="1422653" y="92963"/>
                </a:moveTo>
                <a:lnTo>
                  <a:pt x="1389126" y="110490"/>
                </a:lnTo>
                <a:lnTo>
                  <a:pt x="1393697" y="118872"/>
                </a:lnTo>
                <a:lnTo>
                  <a:pt x="1427226" y="101346"/>
                </a:lnTo>
                <a:lnTo>
                  <a:pt x="1422653" y="92963"/>
                </a:lnTo>
                <a:close/>
                <a:moveTo>
                  <a:pt x="1363979" y="123444"/>
                </a:moveTo>
                <a:lnTo>
                  <a:pt x="1329689" y="141732"/>
                </a:lnTo>
                <a:lnTo>
                  <a:pt x="1334262" y="150113"/>
                </a:lnTo>
                <a:lnTo>
                  <a:pt x="1367789" y="131825"/>
                </a:lnTo>
                <a:lnTo>
                  <a:pt x="1363979" y="123444"/>
                </a:lnTo>
                <a:close/>
                <a:moveTo>
                  <a:pt x="1304543" y="154686"/>
                </a:moveTo>
                <a:lnTo>
                  <a:pt x="1271015" y="172212"/>
                </a:lnTo>
                <a:lnTo>
                  <a:pt x="1275588" y="180594"/>
                </a:lnTo>
                <a:lnTo>
                  <a:pt x="1309115" y="163068"/>
                </a:lnTo>
                <a:lnTo>
                  <a:pt x="1304543" y="154686"/>
                </a:lnTo>
                <a:close/>
                <a:moveTo>
                  <a:pt x="1245869" y="185928"/>
                </a:moveTo>
                <a:lnTo>
                  <a:pt x="1211579" y="203454"/>
                </a:lnTo>
                <a:lnTo>
                  <a:pt x="1216152" y="211836"/>
                </a:lnTo>
                <a:lnTo>
                  <a:pt x="1249679" y="194310"/>
                </a:lnTo>
                <a:lnTo>
                  <a:pt x="1245869" y="185928"/>
                </a:lnTo>
                <a:close/>
                <a:moveTo>
                  <a:pt x="1186433" y="216408"/>
                </a:moveTo>
                <a:lnTo>
                  <a:pt x="1152905" y="233934"/>
                </a:lnTo>
                <a:lnTo>
                  <a:pt x="1157477" y="242316"/>
                </a:lnTo>
                <a:lnTo>
                  <a:pt x="1191005" y="224790"/>
                </a:lnTo>
                <a:lnTo>
                  <a:pt x="1186433" y="216408"/>
                </a:lnTo>
                <a:close/>
                <a:moveTo>
                  <a:pt x="1126997" y="247650"/>
                </a:moveTo>
                <a:lnTo>
                  <a:pt x="1093469" y="265175"/>
                </a:lnTo>
                <a:lnTo>
                  <a:pt x="1098041" y="273558"/>
                </a:lnTo>
                <a:lnTo>
                  <a:pt x="1131569" y="256032"/>
                </a:lnTo>
                <a:lnTo>
                  <a:pt x="1126997" y="247650"/>
                </a:lnTo>
                <a:close/>
                <a:moveTo>
                  <a:pt x="1068324" y="278130"/>
                </a:moveTo>
                <a:lnTo>
                  <a:pt x="1034795" y="296418"/>
                </a:lnTo>
                <a:lnTo>
                  <a:pt x="1038605" y="304800"/>
                </a:lnTo>
                <a:lnTo>
                  <a:pt x="1072895" y="286512"/>
                </a:lnTo>
                <a:lnTo>
                  <a:pt x="1068324" y="278130"/>
                </a:lnTo>
                <a:close/>
                <a:moveTo>
                  <a:pt x="1008888" y="309372"/>
                </a:moveTo>
                <a:lnTo>
                  <a:pt x="975359" y="326898"/>
                </a:lnTo>
                <a:lnTo>
                  <a:pt x="979931" y="335280"/>
                </a:lnTo>
                <a:lnTo>
                  <a:pt x="1013459" y="317754"/>
                </a:lnTo>
                <a:lnTo>
                  <a:pt x="1008888" y="309372"/>
                </a:lnTo>
                <a:close/>
                <a:moveTo>
                  <a:pt x="950213" y="340613"/>
                </a:moveTo>
                <a:lnTo>
                  <a:pt x="916686" y="358140"/>
                </a:lnTo>
                <a:lnTo>
                  <a:pt x="920495" y="366522"/>
                </a:lnTo>
                <a:lnTo>
                  <a:pt x="954786" y="348996"/>
                </a:lnTo>
                <a:lnTo>
                  <a:pt x="950213" y="340613"/>
                </a:lnTo>
                <a:close/>
                <a:moveTo>
                  <a:pt x="890777" y="371094"/>
                </a:moveTo>
                <a:lnTo>
                  <a:pt x="857250" y="388620"/>
                </a:lnTo>
                <a:lnTo>
                  <a:pt x="861821" y="397002"/>
                </a:lnTo>
                <a:lnTo>
                  <a:pt x="895350" y="379475"/>
                </a:lnTo>
                <a:lnTo>
                  <a:pt x="890777" y="371094"/>
                </a:lnTo>
                <a:close/>
                <a:moveTo>
                  <a:pt x="832103" y="402336"/>
                </a:moveTo>
                <a:lnTo>
                  <a:pt x="798576" y="419862"/>
                </a:lnTo>
                <a:lnTo>
                  <a:pt x="802386" y="428244"/>
                </a:lnTo>
                <a:lnTo>
                  <a:pt x="836676" y="410718"/>
                </a:lnTo>
                <a:lnTo>
                  <a:pt x="832103" y="402336"/>
                </a:lnTo>
                <a:close/>
                <a:moveTo>
                  <a:pt x="772667" y="432816"/>
                </a:moveTo>
                <a:lnTo>
                  <a:pt x="739139" y="451104"/>
                </a:lnTo>
                <a:lnTo>
                  <a:pt x="743712" y="459486"/>
                </a:lnTo>
                <a:lnTo>
                  <a:pt x="777239" y="441198"/>
                </a:lnTo>
                <a:lnTo>
                  <a:pt x="772667" y="432816"/>
                </a:lnTo>
                <a:close/>
                <a:moveTo>
                  <a:pt x="713993" y="464058"/>
                </a:moveTo>
                <a:lnTo>
                  <a:pt x="680465" y="481584"/>
                </a:lnTo>
                <a:lnTo>
                  <a:pt x="684276" y="489966"/>
                </a:lnTo>
                <a:lnTo>
                  <a:pt x="718565" y="472440"/>
                </a:lnTo>
                <a:lnTo>
                  <a:pt x="713993" y="464058"/>
                </a:lnTo>
                <a:close/>
                <a:moveTo>
                  <a:pt x="654557" y="495300"/>
                </a:moveTo>
                <a:lnTo>
                  <a:pt x="621029" y="512825"/>
                </a:lnTo>
                <a:lnTo>
                  <a:pt x="625601" y="521208"/>
                </a:lnTo>
                <a:lnTo>
                  <a:pt x="659129" y="503682"/>
                </a:lnTo>
                <a:lnTo>
                  <a:pt x="654557" y="495300"/>
                </a:lnTo>
                <a:close/>
                <a:moveTo>
                  <a:pt x="595883" y="525780"/>
                </a:moveTo>
                <a:lnTo>
                  <a:pt x="562355" y="543306"/>
                </a:lnTo>
                <a:lnTo>
                  <a:pt x="566165" y="551688"/>
                </a:lnTo>
                <a:lnTo>
                  <a:pt x="600455" y="534162"/>
                </a:lnTo>
                <a:lnTo>
                  <a:pt x="595883" y="525780"/>
                </a:lnTo>
                <a:close/>
                <a:moveTo>
                  <a:pt x="536447" y="557022"/>
                </a:moveTo>
                <a:lnTo>
                  <a:pt x="502919" y="574548"/>
                </a:lnTo>
                <a:lnTo>
                  <a:pt x="507491" y="582930"/>
                </a:lnTo>
                <a:lnTo>
                  <a:pt x="541019" y="565404"/>
                </a:lnTo>
                <a:lnTo>
                  <a:pt x="536447" y="557022"/>
                </a:lnTo>
                <a:close/>
                <a:moveTo>
                  <a:pt x="477774" y="587502"/>
                </a:moveTo>
                <a:lnTo>
                  <a:pt x="444245" y="605790"/>
                </a:lnTo>
                <a:lnTo>
                  <a:pt x="448055" y="614172"/>
                </a:lnTo>
                <a:lnTo>
                  <a:pt x="482345" y="595884"/>
                </a:lnTo>
                <a:lnTo>
                  <a:pt x="477774" y="587502"/>
                </a:lnTo>
                <a:close/>
                <a:moveTo>
                  <a:pt x="418338" y="618744"/>
                </a:moveTo>
                <a:lnTo>
                  <a:pt x="384809" y="636270"/>
                </a:lnTo>
                <a:lnTo>
                  <a:pt x="389381" y="644652"/>
                </a:lnTo>
                <a:lnTo>
                  <a:pt x="422909" y="627126"/>
                </a:lnTo>
                <a:lnTo>
                  <a:pt x="418338" y="618744"/>
                </a:lnTo>
                <a:close/>
                <a:moveTo>
                  <a:pt x="359663" y="649986"/>
                </a:moveTo>
                <a:lnTo>
                  <a:pt x="326136" y="667512"/>
                </a:lnTo>
                <a:lnTo>
                  <a:pt x="329945" y="675894"/>
                </a:lnTo>
                <a:lnTo>
                  <a:pt x="364236" y="658368"/>
                </a:lnTo>
                <a:lnTo>
                  <a:pt x="359663" y="649986"/>
                </a:lnTo>
                <a:close/>
                <a:moveTo>
                  <a:pt x="300227" y="680466"/>
                </a:moveTo>
                <a:lnTo>
                  <a:pt x="266700" y="697992"/>
                </a:lnTo>
                <a:lnTo>
                  <a:pt x="271271" y="706374"/>
                </a:lnTo>
                <a:lnTo>
                  <a:pt x="304800" y="688848"/>
                </a:lnTo>
                <a:lnTo>
                  <a:pt x="300227" y="680466"/>
                </a:lnTo>
                <a:close/>
                <a:moveTo>
                  <a:pt x="241553" y="711708"/>
                </a:moveTo>
                <a:lnTo>
                  <a:pt x="208025" y="729234"/>
                </a:lnTo>
                <a:lnTo>
                  <a:pt x="211836" y="737616"/>
                </a:lnTo>
                <a:lnTo>
                  <a:pt x="246125" y="720090"/>
                </a:lnTo>
                <a:lnTo>
                  <a:pt x="241553" y="711708"/>
                </a:lnTo>
                <a:close/>
                <a:moveTo>
                  <a:pt x="182117" y="742188"/>
                </a:moveTo>
                <a:lnTo>
                  <a:pt x="148589" y="760476"/>
                </a:lnTo>
                <a:lnTo>
                  <a:pt x="153162" y="768858"/>
                </a:lnTo>
                <a:lnTo>
                  <a:pt x="186689" y="750570"/>
                </a:lnTo>
                <a:lnTo>
                  <a:pt x="182117" y="742188"/>
                </a:lnTo>
                <a:close/>
                <a:moveTo>
                  <a:pt x="123443" y="773430"/>
                </a:moveTo>
                <a:lnTo>
                  <a:pt x="89915" y="790956"/>
                </a:lnTo>
                <a:lnTo>
                  <a:pt x="93725" y="799338"/>
                </a:lnTo>
                <a:lnTo>
                  <a:pt x="128015" y="781812"/>
                </a:lnTo>
                <a:lnTo>
                  <a:pt x="123443" y="773430"/>
                </a:lnTo>
                <a:close/>
                <a:moveTo>
                  <a:pt x="64007" y="804672"/>
                </a:moveTo>
                <a:lnTo>
                  <a:pt x="30479" y="822198"/>
                </a:lnTo>
                <a:lnTo>
                  <a:pt x="35051" y="830580"/>
                </a:lnTo>
                <a:lnTo>
                  <a:pt x="68579" y="813054"/>
                </a:lnTo>
                <a:lnTo>
                  <a:pt x="64007" y="804672"/>
                </a:lnTo>
                <a:close/>
                <a:moveTo>
                  <a:pt x="5333" y="835152"/>
                </a:moveTo>
                <a:lnTo>
                  <a:pt x="0" y="838200"/>
                </a:lnTo>
                <a:lnTo>
                  <a:pt x="3809" y="846582"/>
                </a:lnTo>
                <a:lnTo>
                  <a:pt x="9905" y="843534"/>
                </a:lnTo>
                <a:lnTo>
                  <a:pt x="5333" y="8351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3"/>
          <p:cNvSpPr/>
          <p:nvPr/>
        </p:nvSpPr>
        <p:spPr>
          <a:xfrm>
            <a:off x="3716464" y="2739110"/>
            <a:ext cx="137805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10048" y="1165584"/>
            <a:ext cx="5344990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2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Let the </a:t>
            </a:r>
            <a:r>
              <a:rPr lang="en-US" sz="2500" i="1" spc="-26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root 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 an arbitrary</a:t>
            </a:r>
            <a:r>
              <a:rPr lang="en-US" sz="2500" spc="-116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vertex</a:t>
            </a:r>
            <a:endParaRPr lang="en-US" sz="2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601859" y="3699560"/>
            <a:ext cx="285406" cy="285436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222503" y="0"/>
                </a:moveTo>
                <a:lnTo>
                  <a:pt x="92201" y="0"/>
                </a:lnTo>
                <a:lnTo>
                  <a:pt x="0" y="92202"/>
                </a:lnTo>
                <a:lnTo>
                  <a:pt x="0" y="222504"/>
                </a:lnTo>
                <a:lnTo>
                  <a:pt x="92201" y="314706"/>
                </a:lnTo>
                <a:lnTo>
                  <a:pt x="222503" y="314706"/>
                </a:lnTo>
                <a:lnTo>
                  <a:pt x="230886" y="306324"/>
                </a:lnTo>
                <a:lnTo>
                  <a:pt x="97536" y="306324"/>
                </a:lnTo>
                <a:lnTo>
                  <a:pt x="94487" y="304800"/>
                </a:lnTo>
                <a:lnTo>
                  <a:pt x="96012" y="304800"/>
                </a:lnTo>
                <a:lnTo>
                  <a:pt x="11429" y="220218"/>
                </a:lnTo>
                <a:lnTo>
                  <a:pt x="9905" y="220218"/>
                </a:lnTo>
                <a:lnTo>
                  <a:pt x="8381" y="217170"/>
                </a:lnTo>
                <a:lnTo>
                  <a:pt x="9905" y="217170"/>
                </a:lnTo>
                <a:lnTo>
                  <a:pt x="9905" y="97536"/>
                </a:lnTo>
                <a:lnTo>
                  <a:pt x="8381" y="97536"/>
                </a:lnTo>
                <a:lnTo>
                  <a:pt x="9905" y="94487"/>
                </a:lnTo>
                <a:lnTo>
                  <a:pt x="11429" y="94487"/>
                </a:lnTo>
                <a:lnTo>
                  <a:pt x="96012" y="9906"/>
                </a:lnTo>
                <a:lnTo>
                  <a:pt x="94487" y="9906"/>
                </a:lnTo>
                <a:lnTo>
                  <a:pt x="97536" y="8382"/>
                </a:lnTo>
                <a:lnTo>
                  <a:pt x="230886" y="8382"/>
                </a:lnTo>
                <a:lnTo>
                  <a:pt x="222503" y="0"/>
                </a:lnTo>
                <a:close/>
                <a:moveTo>
                  <a:pt x="96012" y="304800"/>
                </a:moveTo>
                <a:lnTo>
                  <a:pt x="94487" y="304800"/>
                </a:lnTo>
                <a:lnTo>
                  <a:pt x="97536" y="306324"/>
                </a:lnTo>
                <a:lnTo>
                  <a:pt x="96012" y="304800"/>
                </a:lnTo>
                <a:close/>
                <a:moveTo>
                  <a:pt x="218693" y="304800"/>
                </a:moveTo>
                <a:lnTo>
                  <a:pt x="96012" y="304800"/>
                </a:lnTo>
                <a:lnTo>
                  <a:pt x="97536" y="306324"/>
                </a:lnTo>
                <a:lnTo>
                  <a:pt x="217169" y="306324"/>
                </a:lnTo>
                <a:lnTo>
                  <a:pt x="218693" y="304800"/>
                </a:lnTo>
                <a:close/>
                <a:moveTo>
                  <a:pt x="304800" y="218694"/>
                </a:moveTo>
                <a:lnTo>
                  <a:pt x="217169" y="306324"/>
                </a:lnTo>
                <a:lnTo>
                  <a:pt x="220217" y="304800"/>
                </a:lnTo>
                <a:lnTo>
                  <a:pt x="232409" y="304800"/>
                </a:lnTo>
                <a:lnTo>
                  <a:pt x="314705" y="222504"/>
                </a:lnTo>
                <a:lnTo>
                  <a:pt x="314705" y="220218"/>
                </a:lnTo>
                <a:lnTo>
                  <a:pt x="304800" y="220218"/>
                </a:lnTo>
                <a:lnTo>
                  <a:pt x="304800" y="218694"/>
                </a:lnTo>
                <a:close/>
                <a:moveTo>
                  <a:pt x="232409" y="304800"/>
                </a:moveTo>
                <a:lnTo>
                  <a:pt x="220217" y="304800"/>
                </a:lnTo>
                <a:lnTo>
                  <a:pt x="217169" y="306324"/>
                </a:lnTo>
                <a:lnTo>
                  <a:pt x="230886" y="306324"/>
                </a:lnTo>
                <a:lnTo>
                  <a:pt x="232409" y="304800"/>
                </a:lnTo>
                <a:close/>
                <a:moveTo>
                  <a:pt x="8381" y="217170"/>
                </a:moveTo>
                <a:lnTo>
                  <a:pt x="9905" y="220218"/>
                </a:lnTo>
                <a:lnTo>
                  <a:pt x="9905" y="218694"/>
                </a:lnTo>
                <a:lnTo>
                  <a:pt x="8381" y="217170"/>
                </a:lnTo>
                <a:close/>
                <a:moveTo>
                  <a:pt x="9905" y="218694"/>
                </a:moveTo>
                <a:lnTo>
                  <a:pt x="9905" y="220218"/>
                </a:lnTo>
                <a:lnTo>
                  <a:pt x="11429" y="220218"/>
                </a:lnTo>
                <a:lnTo>
                  <a:pt x="9905" y="218694"/>
                </a:lnTo>
                <a:close/>
                <a:moveTo>
                  <a:pt x="306324" y="217170"/>
                </a:moveTo>
                <a:lnTo>
                  <a:pt x="304800" y="218694"/>
                </a:lnTo>
                <a:lnTo>
                  <a:pt x="304800" y="220218"/>
                </a:lnTo>
                <a:lnTo>
                  <a:pt x="306324" y="217170"/>
                </a:lnTo>
                <a:close/>
                <a:moveTo>
                  <a:pt x="314705" y="217170"/>
                </a:moveTo>
                <a:lnTo>
                  <a:pt x="306324" y="217170"/>
                </a:lnTo>
                <a:lnTo>
                  <a:pt x="304800" y="220218"/>
                </a:lnTo>
                <a:lnTo>
                  <a:pt x="314705" y="220218"/>
                </a:lnTo>
                <a:lnTo>
                  <a:pt x="314705" y="217170"/>
                </a:lnTo>
                <a:close/>
                <a:moveTo>
                  <a:pt x="9905" y="217170"/>
                </a:moveTo>
                <a:lnTo>
                  <a:pt x="8381" y="217170"/>
                </a:lnTo>
                <a:lnTo>
                  <a:pt x="9905" y="218694"/>
                </a:lnTo>
                <a:lnTo>
                  <a:pt x="9905" y="217170"/>
                </a:lnTo>
                <a:close/>
                <a:moveTo>
                  <a:pt x="304800" y="96012"/>
                </a:moveTo>
                <a:lnTo>
                  <a:pt x="304800" y="218694"/>
                </a:lnTo>
                <a:lnTo>
                  <a:pt x="306324" y="217170"/>
                </a:lnTo>
                <a:lnTo>
                  <a:pt x="314705" y="217170"/>
                </a:lnTo>
                <a:lnTo>
                  <a:pt x="314705" y="97536"/>
                </a:lnTo>
                <a:lnTo>
                  <a:pt x="306324" y="97536"/>
                </a:lnTo>
                <a:lnTo>
                  <a:pt x="304800" y="96012"/>
                </a:lnTo>
                <a:close/>
                <a:moveTo>
                  <a:pt x="9905" y="94487"/>
                </a:moveTo>
                <a:lnTo>
                  <a:pt x="8381" y="97536"/>
                </a:lnTo>
                <a:lnTo>
                  <a:pt x="9905" y="96012"/>
                </a:lnTo>
                <a:lnTo>
                  <a:pt x="9905" y="94487"/>
                </a:lnTo>
                <a:close/>
                <a:moveTo>
                  <a:pt x="9905" y="96012"/>
                </a:moveTo>
                <a:lnTo>
                  <a:pt x="8381" y="97536"/>
                </a:lnTo>
                <a:lnTo>
                  <a:pt x="9905" y="97536"/>
                </a:lnTo>
                <a:lnTo>
                  <a:pt x="9905" y="96012"/>
                </a:lnTo>
                <a:close/>
                <a:moveTo>
                  <a:pt x="304800" y="94487"/>
                </a:moveTo>
                <a:lnTo>
                  <a:pt x="304800" y="96012"/>
                </a:lnTo>
                <a:lnTo>
                  <a:pt x="306324" y="97536"/>
                </a:lnTo>
                <a:lnTo>
                  <a:pt x="304800" y="94487"/>
                </a:lnTo>
                <a:close/>
                <a:moveTo>
                  <a:pt x="314705" y="94487"/>
                </a:moveTo>
                <a:lnTo>
                  <a:pt x="304800" y="94487"/>
                </a:lnTo>
                <a:lnTo>
                  <a:pt x="306324" y="97536"/>
                </a:lnTo>
                <a:lnTo>
                  <a:pt x="314705" y="97536"/>
                </a:lnTo>
                <a:lnTo>
                  <a:pt x="314705" y="94487"/>
                </a:lnTo>
                <a:close/>
                <a:moveTo>
                  <a:pt x="11429" y="94487"/>
                </a:moveTo>
                <a:lnTo>
                  <a:pt x="9905" y="94487"/>
                </a:lnTo>
                <a:lnTo>
                  <a:pt x="9905" y="96012"/>
                </a:lnTo>
                <a:lnTo>
                  <a:pt x="11429" y="94487"/>
                </a:lnTo>
                <a:close/>
                <a:moveTo>
                  <a:pt x="217169" y="8382"/>
                </a:moveTo>
                <a:lnTo>
                  <a:pt x="304800" y="96012"/>
                </a:lnTo>
                <a:lnTo>
                  <a:pt x="304800" y="94487"/>
                </a:lnTo>
                <a:lnTo>
                  <a:pt x="314705" y="94487"/>
                </a:lnTo>
                <a:lnTo>
                  <a:pt x="314705" y="92202"/>
                </a:lnTo>
                <a:lnTo>
                  <a:pt x="232410" y="9906"/>
                </a:lnTo>
                <a:lnTo>
                  <a:pt x="220217" y="9906"/>
                </a:lnTo>
                <a:lnTo>
                  <a:pt x="217169" y="8382"/>
                </a:lnTo>
                <a:close/>
                <a:moveTo>
                  <a:pt x="97536" y="8382"/>
                </a:moveTo>
                <a:lnTo>
                  <a:pt x="94487" y="9906"/>
                </a:lnTo>
                <a:lnTo>
                  <a:pt x="96012" y="9906"/>
                </a:lnTo>
                <a:lnTo>
                  <a:pt x="97536" y="8382"/>
                </a:lnTo>
                <a:close/>
                <a:moveTo>
                  <a:pt x="217169" y="8382"/>
                </a:moveTo>
                <a:lnTo>
                  <a:pt x="97536" y="8382"/>
                </a:lnTo>
                <a:lnTo>
                  <a:pt x="96012" y="9906"/>
                </a:lnTo>
                <a:lnTo>
                  <a:pt x="218693" y="9906"/>
                </a:lnTo>
                <a:lnTo>
                  <a:pt x="217169" y="8382"/>
                </a:lnTo>
                <a:close/>
                <a:moveTo>
                  <a:pt x="230886" y="8382"/>
                </a:moveTo>
                <a:lnTo>
                  <a:pt x="217169" y="8382"/>
                </a:lnTo>
                <a:lnTo>
                  <a:pt x="220217" y="9906"/>
                </a:lnTo>
                <a:lnTo>
                  <a:pt x="232410" y="9906"/>
                </a:lnTo>
                <a:lnTo>
                  <a:pt x="230886" y="8382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374064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5192164" y="2319083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3953882" y="3657104"/>
            <a:ext cx="189073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4092013" y="2067286"/>
            <a:ext cx="1779051" cy="1337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algn="r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lnSpc>
                <a:spcPts val="672"/>
              </a:lnSpc>
              <a:spcBef>
                <a:spcPts val="1515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	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2434" algn="ctr">
              <a:lnSpc>
                <a:spcPts val="672"/>
              </a:lnSpc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5681664" y="3726340"/>
            <a:ext cx="163929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410048" y="1165584"/>
            <a:ext cx="6331174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3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Double arcs then </a:t>
            </a:r>
            <a:r>
              <a:rPr lang="en-US" sz="2500" spc="-1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Traverse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 the</a:t>
            </a:r>
            <a:r>
              <a:rPr lang="en-US" sz="2500" spc="-142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vertices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880282" y="4621511"/>
            <a:ext cx="5529818" cy="785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sequence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is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A-B-C-D-C-E-C-B-A,</a:t>
            </a:r>
            <a:r>
              <a:rPr lang="en-US" sz="2500" spc="-22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 length of this tour is</a:t>
            </a:r>
            <a:r>
              <a:rPr lang="en-US" sz="2500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en-US" sz="25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lang="en-US" sz="2500" spc="-1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728888" y="3078394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27684" y="62030"/>
                </a:lnTo>
                <a:lnTo>
                  <a:pt x="379311" y="92310"/>
                </a:lnTo>
                <a:lnTo>
                  <a:pt x="335419" y="122328"/>
                </a:lnTo>
                <a:lnTo>
                  <a:pt x="295725" y="152329"/>
                </a:lnTo>
                <a:lnTo>
                  <a:pt x="259945" y="182561"/>
                </a:lnTo>
                <a:lnTo>
                  <a:pt x="227797" y="213270"/>
                </a:lnTo>
                <a:lnTo>
                  <a:pt x="198996" y="244703"/>
                </a:lnTo>
                <a:lnTo>
                  <a:pt x="173260" y="277106"/>
                </a:lnTo>
                <a:lnTo>
                  <a:pt x="150306" y="310726"/>
                </a:lnTo>
                <a:lnTo>
                  <a:pt x="129850" y="345809"/>
                </a:lnTo>
                <a:lnTo>
                  <a:pt x="111609" y="382602"/>
                </a:lnTo>
                <a:lnTo>
                  <a:pt x="95300" y="421352"/>
                </a:lnTo>
                <a:lnTo>
                  <a:pt x="80639" y="462305"/>
                </a:lnTo>
                <a:lnTo>
                  <a:pt x="67344" y="505708"/>
                </a:lnTo>
                <a:lnTo>
                  <a:pt x="55130" y="551807"/>
                </a:lnTo>
                <a:lnTo>
                  <a:pt x="43715" y="600848"/>
                </a:lnTo>
                <a:lnTo>
                  <a:pt x="32815" y="653079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4214796" y="2939596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535728" y="0"/>
                </a:moveTo>
                <a:lnTo>
                  <a:pt x="494700" y="1227"/>
                </a:lnTo>
                <a:lnTo>
                  <a:pt x="453316" y="4930"/>
                </a:lnTo>
                <a:lnTo>
                  <a:pt x="411225" y="11108"/>
                </a:lnTo>
                <a:lnTo>
                  <a:pt x="368072" y="19763"/>
                </a:lnTo>
                <a:lnTo>
                  <a:pt x="323504" y="30896"/>
                </a:lnTo>
                <a:lnTo>
                  <a:pt x="277166" y="44506"/>
                </a:lnTo>
                <a:lnTo>
                  <a:pt x="228706" y="60594"/>
                </a:lnTo>
                <a:lnTo>
                  <a:pt x="177770" y="79161"/>
                </a:lnTo>
                <a:lnTo>
                  <a:pt x="123922" y="100242"/>
                </a:lnTo>
                <a:lnTo>
                  <a:pt x="67056" y="123734"/>
                </a:lnTo>
                <a:lnTo>
                  <a:pt x="0" y="152690"/>
                </a:lnTo>
                <a:lnTo>
                  <a:pt x="3810" y="161072"/>
                </a:lnTo>
                <a:lnTo>
                  <a:pt x="127232" y="109412"/>
                </a:lnTo>
                <a:lnTo>
                  <a:pt x="180478" y="88422"/>
                </a:lnTo>
                <a:lnTo>
                  <a:pt x="230950" y="69906"/>
                </a:lnTo>
                <a:lnTo>
                  <a:pt x="278996" y="53864"/>
                </a:lnTo>
                <a:lnTo>
                  <a:pt x="324962" y="40295"/>
                </a:lnTo>
                <a:lnTo>
                  <a:pt x="369194" y="29198"/>
                </a:lnTo>
                <a:lnTo>
                  <a:pt x="412040" y="20572"/>
                </a:lnTo>
                <a:lnTo>
                  <a:pt x="453844" y="14416"/>
                </a:lnTo>
                <a:lnTo>
                  <a:pt x="494955" y="10729"/>
                </a:lnTo>
                <a:lnTo>
                  <a:pt x="535719" y="9510"/>
                </a:lnTo>
                <a:lnTo>
                  <a:pt x="648996" y="9510"/>
                </a:lnTo>
                <a:lnTo>
                  <a:pt x="618137" y="4968"/>
                </a:lnTo>
                <a:lnTo>
                  <a:pt x="576756" y="1247"/>
                </a:lnTo>
                <a:lnTo>
                  <a:pt x="535728" y="0"/>
                </a:lnTo>
                <a:close/>
                <a:moveTo>
                  <a:pt x="648996" y="9510"/>
                </a:moveTo>
                <a:lnTo>
                  <a:pt x="535719" y="9510"/>
                </a:lnTo>
                <a:lnTo>
                  <a:pt x="576482" y="10759"/>
                </a:lnTo>
                <a:lnTo>
                  <a:pt x="617591" y="14474"/>
                </a:lnTo>
                <a:lnTo>
                  <a:pt x="659392" y="20655"/>
                </a:lnTo>
                <a:lnTo>
                  <a:pt x="702233" y="29300"/>
                </a:lnTo>
                <a:lnTo>
                  <a:pt x="746459" y="40409"/>
                </a:lnTo>
                <a:lnTo>
                  <a:pt x="792417" y="53981"/>
                </a:lnTo>
                <a:lnTo>
                  <a:pt x="840455" y="70015"/>
                </a:lnTo>
                <a:lnTo>
                  <a:pt x="890917" y="88509"/>
                </a:lnTo>
                <a:lnTo>
                  <a:pt x="944152" y="109464"/>
                </a:lnTo>
                <a:lnTo>
                  <a:pt x="1066800" y="161072"/>
                </a:lnTo>
                <a:lnTo>
                  <a:pt x="1070610" y="152690"/>
                </a:lnTo>
                <a:lnTo>
                  <a:pt x="1004316" y="123734"/>
                </a:lnTo>
                <a:lnTo>
                  <a:pt x="947295" y="100207"/>
                </a:lnTo>
                <a:lnTo>
                  <a:pt x="893631" y="79218"/>
                </a:lnTo>
                <a:lnTo>
                  <a:pt x="842708" y="60665"/>
                </a:lnTo>
                <a:lnTo>
                  <a:pt x="794260" y="44582"/>
                </a:lnTo>
                <a:lnTo>
                  <a:pt x="747932" y="30971"/>
                </a:lnTo>
                <a:lnTo>
                  <a:pt x="703371" y="19831"/>
                </a:lnTo>
                <a:lnTo>
                  <a:pt x="660224" y="11163"/>
                </a:lnTo>
                <a:lnTo>
                  <a:pt x="648996" y="951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5"/>
          <p:cNvSpPr/>
          <p:nvPr/>
        </p:nvSpPr>
        <p:spPr>
          <a:xfrm>
            <a:off x="5180408" y="2317777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80822" y="31242"/>
                </a:lnTo>
                <a:lnTo>
                  <a:pt x="427684" y="62032"/>
                </a:lnTo>
                <a:lnTo>
                  <a:pt x="379311" y="92314"/>
                </a:lnTo>
                <a:lnTo>
                  <a:pt x="335419" y="122332"/>
                </a:lnTo>
                <a:lnTo>
                  <a:pt x="295725" y="152334"/>
                </a:lnTo>
                <a:lnTo>
                  <a:pt x="259945" y="182566"/>
                </a:lnTo>
                <a:lnTo>
                  <a:pt x="227797" y="213276"/>
                </a:lnTo>
                <a:lnTo>
                  <a:pt x="198996" y="244708"/>
                </a:lnTo>
                <a:lnTo>
                  <a:pt x="173260" y="277111"/>
                </a:lnTo>
                <a:lnTo>
                  <a:pt x="150306" y="310731"/>
                </a:lnTo>
                <a:lnTo>
                  <a:pt x="129850" y="345814"/>
                </a:lnTo>
                <a:lnTo>
                  <a:pt x="111609" y="382606"/>
                </a:lnTo>
                <a:lnTo>
                  <a:pt x="95300" y="421355"/>
                </a:lnTo>
                <a:lnTo>
                  <a:pt x="80639" y="462308"/>
                </a:lnTo>
                <a:lnTo>
                  <a:pt x="67344" y="505710"/>
                </a:lnTo>
                <a:lnTo>
                  <a:pt x="55130" y="551808"/>
                </a:lnTo>
                <a:lnTo>
                  <a:pt x="43715" y="600849"/>
                </a:lnTo>
                <a:lnTo>
                  <a:pt x="32815" y="653080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5182367" y="2321369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8" y="0"/>
                </a:moveTo>
                <a:lnTo>
                  <a:pt x="531113" y="762"/>
                </a:lnTo>
                <a:lnTo>
                  <a:pt x="532638" y="73913"/>
                </a:lnTo>
                <a:lnTo>
                  <a:pt x="533834" y="137223"/>
                </a:lnTo>
                <a:lnTo>
                  <a:pt x="533425" y="195264"/>
                </a:lnTo>
                <a:lnTo>
                  <a:pt x="531245" y="249430"/>
                </a:lnTo>
                <a:lnTo>
                  <a:pt x="527136" y="299645"/>
                </a:lnTo>
                <a:lnTo>
                  <a:pt x="520941" y="346199"/>
                </a:lnTo>
                <a:lnTo>
                  <a:pt x="512499" y="389385"/>
                </a:lnTo>
                <a:lnTo>
                  <a:pt x="501651" y="429492"/>
                </a:lnTo>
                <a:lnTo>
                  <a:pt x="488239" y="466811"/>
                </a:lnTo>
                <a:lnTo>
                  <a:pt x="472103" y="501634"/>
                </a:lnTo>
                <a:lnTo>
                  <a:pt x="431024" y="564955"/>
                </a:lnTo>
                <a:lnTo>
                  <a:pt x="405763" y="594035"/>
                </a:lnTo>
                <a:lnTo>
                  <a:pt x="377141" y="621783"/>
                </a:lnTo>
                <a:lnTo>
                  <a:pt x="345000" y="648489"/>
                </a:lnTo>
                <a:lnTo>
                  <a:pt x="309181" y="674444"/>
                </a:lnTo>
                <a:lnTo>
                  <a:pt x="269524" y="699940"/>
                </a:lnTo>
                <a:lnTo>
                  <a:pt x="225871" y="725267"/>
                </a:lnTo>
                <a:lnTo>
                  <a:pt x="178062" y="750717"/>
                </a:lnTo>
                <a:lnTo>
                  <a:pt x="125939" y="776580"/>
                </a:lnTo>
                <a:lnTo>
                  <a:pt x="69341" y="803148"/>
                </a:lnTo>
                <a:lnTo>
                  <a:pt x="0" y="834389"/>
                </a:lnTo>
                <a:lnTo>
                  <a:pt x="3810" y="842772"/>
                </a:lnTo>
                <a:lnTo>
                  <a:pt x="73151" y="811530"/>
                </a:lnTo>
                <a:lnTo>
                  <a:pt x="130286" y="784945"/>
                </a:lnTo>
                <a:lnTo>
                  <a:pt x="182927" y="758975"/>
                </a:lnTo>
                <a:lnTo>
                  <a:pt x="231234" y="733336"/>
                </a:lnTo>
                <a:lnTo>
                  <a:pt x="275363" y="707745"/>
                </a:lnTo>
                <a:lnTo>
                  <a:pt x="315474" y="681920"/>
                </a:lnTo>
                <a:lnTo>
                  <a:pt x="351725" y="655577"/>
                </a:lnTo>
                <a:lnTo>
                  <a:pt x="384273" y="628433"/>
                </a:lnTo>
                <a:lnTo>
                  <a:pt x="413278" y="600206"/>
                </a:lnTo>
                <a:lnTo>
                  <a:pt x="438898" y="570611"/>
                </a:lnTo>
                <a:lnTo>
                  <a:pt x="461290" y="539367"/>
                </a:lnTo>
                <a:lnTo>
                  <a:pt x="480614" y="506190"/>
                </a:lnTo>
                <a:lnTo>
                  <a:pt x="497027" y="470797"/>
                </a:lnTo>
                <a:lnTo>
                  <a:pt x="510688" y="432905"/>
                </a:lnTo>
                <a:lnTo>
                  <a:pt x="521755" y="392230"/>
                </a:lnTo>
                <a:lnTo>
                  <a:pt x="530385" y="348491"/>
                </a:lnTo>
                <a:lnTo>
                  <a:pt x="536739" y="301404"/>
                </a:lnTo>
                <a:lnTo>
                  <a:pt x="540973" y="250686"/>
                </a:lnTo>
                <a:lnTo>
                  <a:pt x="543246" y="196053"/>
                </a:lnTo>
                <a:lnTo>
                  <a:pt x="543710" y="136855"/>
                </a:lnTo>
                <a:lnTo>
                  <a:pt x="542543" y="73913"/>
                </a:lnTo>
                <a:lnTo>
                  <a:pt x="5402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7"/>
          <p:cNvSpPr/>
          <p:nvPr/>
        </p:nvSpPr>
        <p:spPr>
          <a:xfrm>
            <a:off x="5182367" y="3078394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4572" y="0"/>
                </a:moveTo>
                <a:lnTo>
                  <a:pt x="0" y="8382"/>
                </a:lnTo>
                <a:lnTo>
                  <a:pt x="106649" y="69723"/>
                </a:lnTo>
                <a:lnTo>
                  <a:pt x="154523" y="99443"/>
                </a:lnTo>
                <a:lnTo>
                  <a:pt x="197996" y="129014"/>
                </a:lnTo>
                <a:lnTo>
                  <a:pt x="237343" y="158666"/>
                </a:lnTo>
                <a:lnTo>
                  <a:pt x="272839" y="188628"/>
                </a:lnTo>
                <a:lnTo>
                  <a:pt x="304757" y="219132"/>
                </a:lnTo>
                <a:lnTo>
                  <a:pt x="333372" y="250407"/>
                </a:lnTo>
                <a:lnTo>
                  <a:pt x="358958" y="282684"/>
                </a:lnTo>
                <a:lnTo>
                  <a:pt x="381790" y="316192"/>
                </a:lnTo>
                <a:lnTo>
                  <a:pt x="402141" y="351161"/>
                </a:lnTo>
                <a:lnTo>
                  <a:pt x="420285" y="387822"/>
                </a:lnTo>
                <a:lnTo>
                  <a:pt x="436497" y="426405"/>
                </a:lnTo>
                <a:lnTo>
                  <a:pt x="451052" y="467139"/>
                </a:lnTo>
                <a:lnTo>
                  <a:pt x="464223" y="510255"/>
                </a:lnTo>
                <a:lnTo>
                  <a:pt x="476285" y="555984"/>
                </a:lnTo>
                <a:lnTo>
                  <a:pt x="487511" y="604554"/>
                </a:lnTo>
                <a:lnTo>
                  <a:pt x="498176" y="656197"/>
                </a:lnTo>
                <a:lnTo>
                  <a:pt x="508555" y="711142"/>
                </a:lnTo>
                <a:lnTo>
                  <a:pt x="518922" y="769620"/>
                </a:lnTo>
                <a:lnTo>
                  <a:pt x="531113" y="842772"/>
                </a:lnTo>
                <a:lnTo>
                  <a:pt x="540258" y="841248"/>
                </a:lnTo>
                <a:lnTo>
                  <a:pt x="528066" y="768096"/>
                </a:lnTo>
                <a:lnTo>
                  <a:pt x="517701" y="709131"/>
                </a:lnTo>
                <a:lnTo>
                  <a:pt x="507286" y="653721"/>
                </a:lnTo>
                <a:lnTo>
                  <a:pt x="496548" y="601636"/>
                </a:lnTo>
                <a:lnTo>
                  <a:pt x="485216" y="552642"/>
                </a:lnTo>
                <a:lnTo>
                  <a:pt x="473019" y="506508"/>
                </a:lnTo>
                <a:lnTo>
                  <a:pt x="459686" y="463004"/>
                </a:lnTo>
                <a:lnTo>
                  <a:pt x="444944" y="421896"/>
                </a:lnTo>
                <a:lnTo>
                  <a:pt x="428523" y="382953"/>
                </a:lnTo>
                <a:lnTo>
                  <a:pt x="410152" y="345945"/>
                </a:lnTo>
                <a:lnTo>
                  <a:pt x="389558" y="310638"/>
                </a:lnTo>
                <a:lnTo>
                  <a:pt x="366470" y="276801"/>
                </a:lnTo>
                <a:lnTo>
                  <a:pt x="340618" y="244203"/>
                </a:lnTo>
                <a:lnTo>
                  <a:pt x="311729" y="212613"/>
                </a:lnTo>
                <a:lnTo>
                  <a:pt x="279533" y="181797"/>
                </a:lnTo>
                <a:lnTo>
                  <a:pt x="243757" y="151525"/>
                </a:lnTo>
                <a:lnTo>
                  <a:pt x="204131" y="121566"/>
                </a:lnTo>
                <a:lnTo>
                  <a:pt x="160383" y="91686"/>
                </a:lnTo>
                <a:lnTo>
                  <a:pt x="112242" y="61655"/>
                </a:lnTo>
                <a:lnTo>
                  <a:pt x="4572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8"/>
          <p:cNvSpPr/>
          <p:nvPr/>
        </p:nvSpPr>
        <p:spPr>
          <a:xfrm>
            <a:off x="5180408" y="3081007"/>
            <a:ext cx="489827" cy="765190"/>
          </a:xfrm>
          <a:custGeom>
            <a:avLst/>
            <a:gdLst/>
            <a:ahLst/>
            <a:cxnLst/>
            <a:rect l="l" t="t" r="r" b="b"/>
            <a:pathLst>
              <a:path w="540385" h="843914">
                <a:moveTo>
                  <a:pt x="9144" y="0"/>
                </a:moveTo>
                <a:lnTo>
                  <a:pt x="11429" y="75437"/>
                </a:lnTo>
                <a:lnTo>
                  <a:pt x="22139" y="134766"/>
                </a:lnTo>
                <a:lnTo>
                  <a:pt x="32801" y="190420"/>
                </a:lnTo>
                <a:lnTo>
                  <a:pt x="43698" y="242646"/>
                </a:lnTo>
                <a:lnTo>
                  <a:pt x="55112" y="291689"/>
                </a:lnTo>
                <a:lnTo>
                  <a:pt x="67326" y="337795"/>
                </a:lnTo>
                <a:lnTo>
                  <a:pt x="80624" y="381209"/>
                </a:lnTo>
                <a:lnTo>
                  <a:pt x="95288" y="422177"/>
                </a:lnTo>
                <a:lnTo>
                  <a:pt x="111602" y="460943"/>
                </a:lnTo>
                <a:lnTo>
                  <a:pt x="129848" y="497753"/>
                </a:lnTo>
                <a:lnTo>
                  <a:pt x="150309" y="532854"/>
                </a:lnTo>
                <a:lnTo>
                  <a:pt x="173268" y="566489"/>
                </a:lnTo>
                <a:lnTo>
                  <a:pt x="199008" y="598905"/>
                </a:lnTo>
                <a:lnTo>
                  <a:pt x="227812" y="630348"/>
                </a:lnTo>
                <a:lnTo>
                  <a:pt x="259962" y="661061"/>
                </a:lnTo>
                <a:lnTo>
                  <a:pt x="295743" y="691292"/>
                </a:lnTo>
                <a:lnTo>
                  <a:pt x="335436" y="721285"/>
                </a:lnTo>
                <a:lnTo>
                  <a:pt x="379325" y="751285"/>
                </a:lnTo>
                <a:lnTo>
                  <a:pt x="427693" y="781539"/>
                </a:lnTo>
                <a:lnTo>
                  <a:pt x="535686" y="843534"/>
                </a:lnTo>
                <a:lnTo>
                  <a:pt x="540258" y="835151"/>
                </a:lnTo>
                <a:lnTo>
                  <a:pt x="432849" y="773571"/>
                </a:lnTo>
                <a:lnTo>
                  <a:pt x="384991" y="743699"/>
                </a:lnTo>
                <a:lnTo>
                  <a:pt x="341546" y="714054"/>
                </a:lnTo>
                <a:lnTo>
                  <a:pt x="302236" y="684394"/>
                </a:lnTo>
                <a:lnTo>
                  <a:pt x="266785" y="654478"/>
                </a:lnTo>
                <a:lnTo>
                  <a:pt x="234919" y="624066"/>
                </a:lnTo>
                <a:lnTo>
                  <a:pt x="206362" y="592916"/>
                </a:lnTo>
                <a:lnTo>
                  <a:pt x="180837" y="560788"/>
                </a:lnTo>
                <a:lnTo>
                  <a:pt x="158069" y="527441"/>
                </a:lnTo>
                <a:lnTo>
                  <a:pt x="137782" y="492633"/>
                </a:lnTo>
                <a:lnTo>
                  <a:pt x="119700" y="456125"/>
                </a:lnTo>
                <a:lnTo>
                  <a:pt x="103547" y="417675"/>
                </a:lnTo>
                <a:lnTo>
                  <a:pt x="89048" y="377042"/>
                </a:lnTo>
                <a:lnTo>
                  <a:pt x="75927" y="333985"/>
                </a:lnTo>
                <a:lnTo>
                  <a:pt x="63908" y="288263"/>
                </a:lnTo>
                <a:lnTo>
                  <a:pt x="52715" y="239636"/>
                </a:lnTo>
                <a:lnTo>
                  <a:pt x="42072" y="187863"/>
                </a:lnTo>
                <a:lnTo>
                  <a:pt x="31704" y="132702"/>
                </a:lnTo>
                <a:lnTo>
                  <a:pt x="21336" y="73913"/>
                </a:lnTo>
                <a:lnTo>
                  <a:pt x="9144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9"/>
          <p:cNvSpPr/>
          <p:nvPr/>
        </p:nvSpPr>
        <p:spPr>
          <a:xfrm>
            <a:off x="4214796" y="3078394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3810" y="0"/>
                </a:moveTo>
                <a:lnTo>
                  <a:pt x="67056" y="37337"/>
                </a:lnTo>
                <a:lnTo>
                  <a:pt x="123991" y="60853"/>
                </a:lnTo>
                <a:lnTo>
                  <a:pt x="177747" y="81891"/>
                </a:lnTo>
                <a:lnTo>
                  <a:pt x="228676" y="100453"/>
                </a:lnTo>
                <a:lnTo>
                  <a:pt x="277131" y="116539"/>
                </a:lnTo>
                <a:lnTo>
                  <a:pt x="323466" y="130149"/>
                </a:lnTo>
                <a:lnTo>
                  <a:pt x="368034" y="141283"/>
                </a:lnTo>
                <a:lnTo>
                  <a:pt x="411189" y="149942"/>
                </a:lnTo>
                <a:lnTo>
                  <a:pt x="453283" y="156125"/>
                </a:lnTo>
                <a:lnTo>
                  <a:pt x="494671" y="159834"/>
                </a:lnTo>
                <a:lnTo>
                  <a:pt x="535705" y="161067"/>
                </a:lnTo>
                <a:lnTo>
                  <a:pt x="576738" y="159826"/>
                </a:lnTo>
                <a:lnTo>
                  <a:pt x="618124" y="156111"/>
                </a:lnTo>
                <a:lnTo>
                  <a:pt x="648933" y="151580"/>
                </a:lnTo>
                <a:lnTo>
                  <a:pt x="535719" y="151580"/>
                </a:lnTo>
                <a:lnTo>
                  <a:pt x="495051" y="150356"/>
                </a:lnTo>
                <a:lnTo>
                  <a:pt x="454031" y="146663"/>
                </a:lnTo>
                <a:lnTo>
                  <a:pt x="412305" y="140502"/>
                </a:lnTo>
                <a:lnTo>
                  <a:pt x="369521" y="131870"/>
                </a:lnTo>
                <a:lnTo>
                  <a:pt x="325326" y="120769"/>
                </a:lnTo>
                <a:lnTo>
                  <a:pt x="279369" y="107198"/>
                </a:lnTo>
                <a:lnTo>
                  <a:pt x="231297" y="91155"/>
                </a:lnTo>
                <a:lnTo>
                  <a:pt x="180757" y="72640"/>
                </a:lnTo>
                <a:lnTo>
                  <a:pt x="127319" y="51621"/>
                </a:lnTo>
                <a:lnTo>
                  <a:pt x="3810" y="0"/>
                </a:lnTo>
                <a:close/>
                <a:moveTo>
                  <a:pt x="1066800" y="0"/>
                </a:moveTo>
                <a:lnTo>
                  <a:pt x="1000506" y="28194"/>
                </a:lnTo>
                <a:lnTo>
                  <a:pt x="943903" y="51653"/>
                </a:lnTo>
                <a:lnTo>
                  <a:pt x="890638" y="72585"/>
                </a:lnTo>
                <a:lnTo>
                  <a:pt x="840108" y="91087"/>
                </a:lnTo>
                <a:lnTo>
                  <a:pt x="792044" y="107125"/>
                </a:lnTo>
                <a:lnTo>
                  <a:pt x="746095" y="120698"/>
                </a:lnTo>
                <a:lnTo>
                  <a:pt x="701906" y="131806"/>
                </a:lnTo>
                <a:lnTo>
                  <a:pt x="659127" y="140450"/>
                </a:lnTo>
                <a:lnTo>
                  <a:pt x="617404" y="146627"/>
                </a:lnTo>
                <a:lnTo>
                  <a:pt x="576386" y="150337"/>
                </a:lnTo>
                <a:lnTo>
                  <a:pt x="535719" y="151580"/>
                </a:lnTo>
                <a:lnTo>
                  <a:pt x="648933" y="151580"/>
                </a:lnTo>
                <a:lnTo>
                  <a:pt x="703369" y="141258"/>
                </a:lnTo>
                <a:lnTo>
                  <a:pt x="747933" y="130121"/>
                </a:lnTo>
                <a:lnTo>
                  <a:pt x="794264" y="116510"/>
                </a:lnTo>
                <a:lnTo>
                  <a:pt x="842715" y="100426"/>
                </a:lnTo>
                <a:lnTo>
                  <a:pt x="893638" y="81869"/>
                </a:lnTo>
                <a:lnTo>
                  <a:pt x="947387" y="60840"/>
                </a:lnTo>
                <a:lnTo>
                  <a:pt x="1004316" y="37337"/>
                </a:lnTo>
                <a:lnTo>
                  <a:pt x="1070610" y="8382"/>
                </a:lnTo>
                <a:lnTo>
                  <a:pt x="106680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0"/>
          <p:cNvSpPr/>
          <p:nvPr/>
        </p:nvSpPr>
        <p:spPr>
          <a:xfrm>
            <a:off x="3730847" y="3081660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8" y="0"/>
                </a:moveTo>
                <a:lnTo>
                  <a:pt x="531113" y="762"/>
                </a:lnTo>
                <a:lnTo>
                  <a:pt x="532638" y="73913"/>
                </a:lnTo>
                <a:lnTo>
                  <a:pt x="533834" y="137223"/>
                </a:lnTo>
                <a:lnTo>
                  <a:pt x="533425" y="195261"/>
                </a:lnTo>
                <a:lnTo>
                  <a:pt x="531245" y="249426"/>
                </a:lnTo>
                <a:lnTo>
                  <a:pt x="527136" y="299640"/>
                </a:lnTo>
                <a:lnTo>
                  <a:pt x="520941" y="346194"/>
                </a:lnTo>
                <a:lnTo>
                  <a:pt x="512499" y="389379"/>
                </a:lnTo>
                <a:lnTo>
                  <a:pt x="501651" y="429486"/>
                </a:lnTo>
                <a:lnTo>
                  <a:pt x="488239" y="466806"/>
                </a:lnTo>
                <a:lnTo>
                  <a:pt x="472103" y="501629"/>
                </a:lnTo>
                <a:lnTo>
                  <a:pt x="431024" y="564951"/>
                </a:lnTo>
                <a:lnTo>
                  <a:pt x="405763" y="594032"/>
                </a:lnTo>
                <a:lnTo>
                  <a:pt x="377141" y="621780"/>
                </a:lnTo>
                <a:lnTo>
                  <a:pt x="345000" y="648486"/>
                </a:lnTo>
                <a:lnTo>
                  <a:pt x="309181" y="674442"/>
                </a:lnTo>
                <a:lnTo>
                  <a:pt x="269524" y="699939"/>
                </a:lnTo>
                <a:lnTo>
                  <a:pt x="225871" y="725266"/>
                </a:lnTo>
                <a:lnTo>
                  <a:pt x="178062" y="750716"/>
                </a:lnTo>
                <a:lnTo>
                  <a:pt x="125939" y="776580"/>
                </a:lnTo>
                <a:lnTo>
                  <a:pt x="69342" y="803148"/>
                </a:lnTo>
                <a:lnTo>
                  <a:pt x="0" y="834389"/>
                </a:lnTo>
                <a:lnTo>
                  <a:pt x="3810" y="842772"/>
                </a:lnTo>
                <a:lnTo>
                  <a:pt x="73151" y="811530"/>
                </a:lnTo>
                <a:lnTo>
                  <a:pt x="130286" y="784945"/>
                </a:lnTo>
                <a:lnTo>
                  <a:pt x="182927" y="758975"/>
                </a:lnTo>
                <a:lnTo>
                  <a:pt x="231234" y="733336"/>
                </a:lnTo>
                <a:lnTo>
                  <a:pt x="275363" y="707745"/>
                </a:lnTo>
                <a:lnTo>
                  <a:pt x="315474" y="681920"/>
                </a:lnTo>
                <a:lnTo>
                  <a:pt x="351725" y="655577"/>
                </a:lnTo>
                <a:lnTo>
                  <a:pt x="384273" y="628433"/>
                </a:lnTo>
                <a:lnTo>
                  <a:pt x="413278" y="600206"/>
                </a:lnTo>
                <a:lnTo>
                  <a:pt x="438898" y="570611"/>
                </a:lnTo>
                <a:lnTo>
                  <a:pt x="461290" y="539367"/>
                </a:lnTo>
                <a:lnTo>
                  <a:pt x="480614" y="506190"/>
                </a:lnTo>
                <a:lnTo>
                  <a:pt x="497027" y="470797"/>
                </a:lnTo>
                <a:lnTo>
                  <a:pt x="510688" y="432905"/>
                </a:lnTo>
                <a:lnTo>
                  <a:pt x="521755" y="392230"/>
                </a:lnTo>
                <a:lnTo>
                  <a:pt x="530385" y="348491"/>
                </a:lnTo>
                <a:lnTo>
                  <a:pt x="536739" y="301404"/>
                </a:lnTo>
                <a:lnTo>
                  <a:pt x="540973" y="250686"/>
                </a:lnTo>
                <a:lnTo>
                  <a:pt x="543246" y="196053"/>
                </a:lnTo>
                <a:lnTo>
                  <a:pt x="543710" y="136853"/>
                </a:lnTo>
                <a:lnTo>
                  <a:pt x="542544" y="73913"/>
                </a:lnTo>
                <a:lnTo>
                  <a:pt x="5402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1"/>
          <p:cNvSpPr/>
          <p:nvPr/>
        </p:nvSpPr>
        <p:spPr>
          <a:xfrm>
            <a:off x="3601859" y="3699560"/>
            <a:ext cx="285406" cy="285436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222503" y="0"/>
                </a:moveTo>
                <a:lnTo>
                  <a:pt x="92201" y="0"/>
                </a:lnTo>
                <a:lnTo>
                  <a:pt x="0" y="92202"/>
                </a:lnTo>
                <a:lnTo>
                  <a:pt x="0" y="222504"/>
                </a:lnTo>
                <a:lnTo>
                  <a:pt x="92201" y="314706"/>
                </a:lnTo>
                <a:lnTo>
                  <a:pt x="222503" y="314706"/>
                </a:lnTo>
                <a:lnTo>
                  <a:pt x="230886" y="306324"/>
                </a:lnTo>
                <a:lnTo>
                  <a:pt x="97536" y="306324"/>
                </a:lnTo>
                <a:lnTo>
                  <a:pt x="94487" y="304800"/>
                </a:lnTo>
                <a:lnTo>
                  <a:pt x="96012" y="304800"/>
                </a:lnTo>
                <a:lnTo>
                  <a:pt x="11429" y="220218"/>
                </a:lnTo>
                <a:lnTo>
                  <a:pt x="9905" y="220218"/>
                </a:lnTo>
                <a:lnTo>
                  <a:pt x="8381" y="217170"/>
                </a:lnTo>
                <a:lnTo>
                  <a:pt x="9905" y="217170"/>
                </a:lnTo>
                <a:lnTo>
                  <a:pt x="9905" y="97536"/>
                </a:lnTo>
                <a:lnTo>
                  <a:pt x="8381" y="97536"/>
                </a:lnTo>
                <a:lnTo>
                  <a:pt x="9905" y="94487"/>
                </a:lnTo>
                <a:lnTo>
                  <a:pt x="11429" y="94487"/>
                </a:lnTo>
                <a:lnTo>
                  <a:pt x="96012" y="9906"/>
                </a:lnTo>
                <a:lnTo>
                  <a:pt x="94487" y="9906"/>
                </a:lnTo>
                <a:lnTo>
                  <a:pt x="97536" y="8382"/>
                </a:lnTo>
                <a:lnTo>
                  <a:pt x="230886" y="8382"/>
                </a:lnTo>
                <a:lnTo>
                  <a:pt x="222503" y="0"/>
                </a:lnTo>
                <a:close/>
                <a:moveTo>
                  <a:pt x="96012" y="304800"/>
                </a:moveTo>
                <a:lnTo>
                  <a:pt x="94487" y="304800"/>
                </a:lnTo>
                <a:lnTo>
                  <a:pt x="97536" y="306324"/>
                </a:lnTo>
                <a:lnTo>
                  <a:pt x="96012" y="304800"/>
                </a:lnTo>
                <a:close/>
                <a:moveTo>
                  <a:pt x="218693" y="304800"/>
                </a:moveTo>
                <a:lnTo>
                  <a:pt x="96012" y="304800"/>
                </a:lnTo>
                <a:lnTo>
                  <a:pt x="97536" y="306324"/>
                </a:lnTo>
                <a:lnTo>
                  <a:pt x="217169" y="306324"/>
                </a:lnTo>
                <a:lnTo>
                  <a:pt x="218693" y="304800"/>
                </a:lnTo>
                <a:close/>
                <a:moveTo>
                  <a:pt x="304800" y="218694"/>
                </a:moveTo>
                <a:lnTo>
                  <a:pt x="217169" y="306324"/>
                </a:lnTo>
                <a:lnTo>
                  <a:pt x="220217" y="304800"/>
                </a:lnTo>
                <a:lnTo>
                  <a:pt x="232409" y="304800"/>
                </a:lnTo>
                <a:lnTo>
                  <a:pt x="314705" y="222504"/>
                </a:lnTo>
                <a:lnTo>
                  <a:pt x="314705" y="220218"/>
                </a:lnTo>
                <a:lnTo>
                  <a:pt x="304800" y="220218"/>
                </a:lnTo>
                <a:lnTo>
                  <a:pt x="304800" y="218694"/>
                </a:lnTo>
                <a:close/>
                <a:moveTo>
                  <a:pt x="232409" y="304800"/>
                </a:moveTo>
                <a:lnTo>
                  <a:pt x="220217" y="304800"/>
                </a:lnTo>
                <a:lnTo>
                  <a:pt x="217169" y="306324"/>
                </a:lnTo>
                <a:lnTo>
                  <a:pt x="230886" y="306324"/>
                </a:lnTo>
                <a:lnTo>
                  <a:pt x="232409" y="304800"/>
                </a:lnTo>
                <a:close/>
                <a:moveTo>
                  <a:pt x="8381" y="217170"/>
                </a:moveTo>
                <a:lnTo>
                  <a:pt x="9905" y="220218"/>
                </a:lnTo>
                <a:lnTo>
                  <a:pt x="9905" y="218694"/>
                </a:lnTo>
                <a:lnTo>
                  <a:pt x="8381" y="217170"/>
                </a:lnTo>
                <a:close/>
                <a:moveTo>
                  <a:pt x="9905" y="218694"/>
                </a:moveTo>
                <a:lnTo>
                  <a:pt x="9905" y="220218"/>
                </a:lnTo>
                <a:lnTo>
                  <a:pt x="11429" y="220218"/>
                </a:lnTo>
                <a:lnTo>
                  <a:pt x="9905" y="218694"/>
                </a:lnTo>
                <a:close/>
                <a:moveTo>
                  <a:pt x="306324" y="217170"/>
                </a:moveTo>
                <a:lnTo>
                  <a:pt x="304800" y="218694"/>
                </a:lnTo>
                <a:lnTo>
                  <a:pt x="304800" y="220218"/>
                </a:lnTo>
                <a:lnTo>
                  <a:pt x="306324" y="217170"/>
                </a:lnTo>
                <a:close/>
                <a:moveTo>
                  <a:pt x="314705" y="217170"/>
                </a:moveTo>
                <a:lnTo>
                  <a:pt x="306324" y="217170"/>
                </a:lnTo>
                <a:lnTo>
                  <a:pt x="304800" y="220218"/>
                </a:lnTo>
                <a:lnTo>
                  <a:pt x="314705" y="220218"/>
                </a:lnTo>
                <a:lnTo>
                  <a:pt x="314705" y="217170"/>
                </a:lnTo>
                <a:close/>
                <a:moveTo>
                  <a:pt x="9905" y="217170"/>
                </a:moveTo>
                <a:lnTo>
                  <a:pt x="8381" y="217170"/>
                </a:lnTo>
                <a:lnTo>
                  <a:pt x="9905" y="218694"/>
                </a:lnTo>
                <a:lnTo>
                  <a:pt x="9905" y="217170"/>
                </a:lnTo>
                <a:close/>
                <a:moveTo>
                  <a:pt x="304800" y="96012"/>
                </a:moveTo>
                <a:lnTo>
                  <a:pt x="304800" y="218694"/>
                </a:lnTo>
                <a:lnTo>
                  <a:pt x="306324" y="217170"/>
                </a:lnTo>
                <a:lnTo>
                  <a:pt x="314705" y="217170"/>
                </a:lnTo>
                <a:lnTo>
                  <a:pt x="314705" y="97536"/>
                </a:lnTo>
                <a:lnTo>
                  <a:pt x="306324" y="97536"/>
                </a:lnTo>
                <a:lnTo>
                  <a:pt x="304800" y="96012"/>
                </a:lnTo>
                <a:close/>
                <a:moveTo>
                  <a:pt x="9905" y="94487"/>
                </a:moveTo>
                <a:lnTo>
                  <a:pt x="8381" y="97536"/>
                </a:lnTo>
                <a:lnTo>
                  <a:pt x="9905" y="96012"/>
                </a:lnTo>
                <a:lnTo>
                  <a:pt x="9905" y="94487"/>
                </a:lnTo>
                <a:close/>
                <a:moveTo>
                  <a:pt x="9905" y="96012"/>
                </a:moveTo>
                <a:lnTo>
                  <a:pt x="8381" y="97536"/>
                </a:lnTo>
                <a:lnTo>
                  <a:pt x="9905" y="97536"/>
                </a:lnTo>
                <a:lnTo>
                  <a:pt x="9905" y="96012"/>
                </a:lnTo>
                <a:close/>
                <a:moveTo>
                  <a:pt x="304800" y="94487"/>
                </a:moveTo>
                <a:lnTo>
                  <a:pt x="304800" y="96012"/>
                </a:lnTo>
                <a:lnTo>
                  <a:pt x="306324" y="97536"/>
                </a:lnTo>
                <a:lnTo>
                  <a:pt x="304800" y="94487"/>
                </a:lnTo>
                <a:close/>
                <a:moveTo>
                  <a:pt x="314705" y="94487"/>
                </a:moveTo>
                <a:lnTo>
                  <a:pt x="304800" y="94487"/>
                </a:lnTo>
                <a:lnTo>
                  <a:pt x="306324" y="97536"/>
                </a:lnTo>
                <a:lnTo>
                  <a:pt x="314705" y="97536"/>
                </a:lnTo>
                <a:lnTo>
                  <a:pt x="314705" y="94487"/>
                </a:lnTo>
                <a:close/>
                <a:moveTo>
                  <a:pt x="11429" y="94487"/>
                </a:moveTo>
                <a:lnTo>
                  <a:pt x="9905" y="94487"/>
                </a:lnTo>
                <a:lnTo>
                  <a:pt x="9905" y="96012"/>
                </a:lnTo>
                <a:lnTo>
                  <a:pt x="11429" y="94487"/>
                </a:lnTo>
                <a:close/>
                <a:moveTo>
                  <a:pt x="217169" y="8382"/>
                </a:moveTo>
                <a:lnTo>
                  <a:pt x="304800" y="96012"/>
                </a:lnTo>
                <a:lnTo>
                  <a:pt x="304800" y="94487"/>
                </a:lnTo>
                <a:lnTo>
                  <a:pt x="314705" y="94487"/>
                </a:lnTo>
                <a:lnTo>
                  <a:pt x="314705" y="92202"/>
                </a:lnTo>
                <a:lnTo>
                  <a:pt x="232410" y="9906"/>
                </a:lnTo>
                <a:lnTo>
                  <a:pt x="220217" y="9906"/>
                </a:lnTo>
                <a:lnTo>
                  <a:pt x="217169" y="8382"/>
                </a:lnTo>
                <a:close/>
                <a:moveTo>
                  <a:pt x="97536" y="8382"/>
                </a:moveTo>
                <a:lnTo>
                  <a:pt x="94487" y="9906"/>
                </a:lnTo>
                <a:lnTo>
                  <a:pt x="96012" y="9906"/>
                </a:lnTo>
                <a:lnTo>
                  <a:pt x="97536" y="8382"/>
                </a:lnTo>
                <a:close/>
                <a:moveTo>
                  <a:pt x="217169" y="8382"/>
                </a:moveTo>
                <a:lnTo>
                  <a:pt x="97536" y="8382"/>
                </a:lnTo>
                <a:lnTo>
                  <a:pt x="96012" y="9906"/>
                </a:lnTo>
                <a:lnTo>
                  <a:pt x="218693" y="9906"/>
                </a:lnTo>
                <a:lnTo>
                  <a:pt x="217169" y="8382"/>
                </a:lnTo>
                <a:close/>
                <a:moveTo>
                  <a:pt x="230886" y="8382"/>
                </a:moveTo>
                <a:lnTo>
                  <a:pt x="217169" y="8382"/>
                </a:lnTo>
                <a:lnTo>
                  <a:pt x="220217" y="9906"/>
                </a:lnTo>
                <a:lnTo>
                  <a:pt x="232410" y="9906"/>
                </a:lnTo>
                <a:lnTo>
                  <a:pt x="230886" y="8382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2"/>
          <p:cNvSpPr/>
          <p:nvPr/>
        </p:nvSpPr>
        <p:spPr>
          <a:xfrm>
            <a:off x="374064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3"/>
          <p:cNvSpPr/>
          <p:nvPr/>
        </p:nvSpPr>
        <p:spPr>
          <a:xfrm>
            <a:off x="5192164" y="2319083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4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5"/>
          <p:cNvSpPr/>
          <p:nvPr/>
        </p:nvSpPr>
        <p:spPr>
          <a:xfrm>
            <a:off x="3953882" y="3657104"/>
            <a:ext cx="189073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16"/>
          <p:cNvSpPr/>
          <p:nvPr/>
        </p:nvSpPr>
        <p:spPr>
          <a:xfrm>
            <a:off x="4092013" y="2067286"/>
            <a:ext cx="1779051" cy="1337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algn="r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lnSpc>
                <a:spcPts val="672"/>
              </a:lnSpc>
              <a:spcBef>
                <a:spcPts val="1515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	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2434" algn="ctr">
              <a:lnSpc>
                <a:spcPts val="672"/>
              </a:lnSpc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7"/>
          <p:cNvSpPr/>
          <p:nvPr/>
        </p:nvSpPr>
        <p:spPr>
          <a:xfrm>
            <a:off x="5681664" y="3726340"/>
            <a:ext cx="163929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3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880282" y="971592"/>
            <a:ext cx="5923965" cy="1157092"/>
          </a:xfrm>
          <a:prstGeom prst="rect">
            <a:avLst/>
          </a:prstGeom>
          <a:noFill/>
          <a:ln>
            <a:noFill/>
          </a:ln>
        </p:spPr>
        <p:txBody>
          <a:bodyPr lIns="0" tIns="11429" rIns="0" bIns="0"/>
          <a:lstStyle/>
          <a:p>
            <a:pPr marL="11429">
              <a:lnSpc>
                <a:spcPct val="150000"/>
              </a:lnSpc>
              <a:spcBef>
                <a:spcPts val="90"/>
              </a:spcBef>
            </a:pPr>
            <a:r>
              <a:rPr lang="en-US" sz="25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Step 4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shortcut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generate the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MST</a:t>
            </a:r>
            <a:r>
              <a:rPr lang="en-US" sz="2500" spc="-18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tour  A-B-C-D-(C)-E-(C-B)-A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880282" y="4621511"/>
            <a:ext cx="5877268" cy="785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MST tour is </a:t>
            </a:r>
            <a:r>
              <a:rPr lang="en-US" sz="2500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A-B-C-D-E-A,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length</a:t>
            </a:r>
            <a:r>
              <a:rPr lang="en-US" sz="2500" spc="-28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 this TSP tour is less or equal to</a:t>
            </a:r>
            <a:r>
              <a:rPr lang="en-US" sz="2500" spc="-25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500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en-US" sz="2500" i="1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</a:t>
            </a:r>
            <a:r>
              <a:rPr lang="en-US" sz="2500" spc="4" baseline="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</a:t>
            </a:r>
            <a:r>
              <a:rPr lang="en-US" sz="2500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lang="en-US" sz="25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74064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5192164" y="2319083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533400" y="0"/>
                </a:moveTo>
                <a:lnTo>
                  <a:pt x="0" y="838200"/>
                </a:lnTo>
                <a:lnTo>
                  <a:pt x="8381" y="843534"/>
                </a:lnTo>
                <a:lnTo>
                  <a:pt x="541781" y="5334"/>
                </a:lnTo>
                <a:lnTo>
                  <a:pt x="533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3539162" y="3657104"/>
            <a:ext cx="189073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4092013" y="2067286"/>
            <a:ext cx="1779051" cy="13370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algn="r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29">
              <a:lnSpc>
                <a:spcPts val="672"/>
              </a:lnSpc>
              <a:spcBef>
                <a:spcPts val="1515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	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2434" algn="ctr">
              <a:lnSpc>
                <a:spcPts val="672"/>
              </a:lnSpc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7"/>
          <p:cNvSpPr/>
          <p:nvPr/>
        </p:nvSpPr>
        <p:spPr>
          <a:xfrm>
            <a:off x="5681664" y="3726340"/>
            <a:ext cx="163929" cy="288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8"/>
          <p:cNvSpPr/>
          <p:nvPr/>
        </p:nvSpPr>
        <p:spPr>
          <a:xfrm>
            <a:off x="3728888" y="3078394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27684" y="62030"/>
                </a:lnTo>
                <a:lnTo>
                  <a:pt x="379311" y="92310"/>
                </a:lnTo>
                <a:lnTo>
                  <a:pt x="335419" y="122328"/>
                </a:lnTo>
                <a:lnTo>
                  <a:pt x="295725" y="152329"/>
                </a:lnTo>
                <a:lnTo>
                  <a:pt x="259945" y="182561"/>
                </a:lnTo>
                <a:lnTo>
                  <a:pt x="227797" y="213270"/>
                </a:lnTo>
                <a:lnTo>
                  <a:pt x="198996" y="244703"/>
                </a:lnTo>
                <a:lnTo>
                  <a:pt x="173260" y="277106"/>
                </a:lnTo>
                <a:lnTo>
                  <a:pt x="150306" y="310726"/>
                </a:lnTo>
                <a:lnTo>
                  <a:pt x="129850" y="345809"/>
                </a:lnTo>
                <a:lnTo>
                  <a:pt x="111609" y="382602"/>
                </a:lnTo>
                <a:lnTo>
                  <a:pt x="95300" y="421352"/>
                </a:lnTo>
                <a:lnTo>
                  <a:pt x="80639" y="462305"/>
                </a:lnTo>
                <a:lnTo>
                  <a:pt x="67344" y="505708"/>
                </a:lnTo>
                <a:lnTo>
                  <a:pt x="55130" y="551807"/>
                </a:lnTo>
                <a:lnTo>
                  <a:pt x="43715" y="600848"/>
                </a:lnTo>
                <a:lnTo>
                  <a:pt x="32815" y="653079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9"/>
          <p:cNvSpPr/>
          <p:nvPr/>
        </p:nvSpPr>
        <p:spPr>
          <a:xfrm>
            <a:off x="4214796" y="2939596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535728" y="0"/>
                </a:moveTo>
                <a:lnTo>
                  <a:pt x="494700" y="1227"/>
                </a:lnTo>
                <a:lnTo>
                  <a:pt x="453316" y="4930"/>
                </a:lnTo>
                <a:lnTo>
                  <a:pt x="411225" y="11108"/>
                </a:lnTo>
                <a:lnTo>
                  <a:pt x="368072" y="19763"/>
                </a:lnTo>
                <a:lnTo>
                  <a:pt x="323504" y="30896"/>
                </a:lnTo>
                <a:lnTo>
                  <a:pt x="277166" y="44506"/>
                </a:lnTo>
                <a:lnTo>
                  <a:pt x="228706" y="60594"/>
                </a:lnTo>
                <a:lnTo>
                  <a:pt x="177770" y="79161"/>
                </a:lnTo>
                <a:lnTo>
                  <a:pt x="123922" y="100242"/>
                </a:lnTo>
                <a:lnTo>
                  <a:pt x="67056" y="123734"/>
                </a:lnTo>
                <a:lnTo>
                  <a:pt x="0" y="152690"/>
                </a:lnTo>
                <a:lnTo>
                  <a:pt x="3810" y="161072"/>
                </a:lnTo>
                <a:lnTo>
                  <a:pt x="127232" y="109412"/>
                </a:lnTo>
                <a:lnTo>
                  <a:pt x="180478" y="88422"/>
                </a:lnTo>
                <a:lnTo>
                  <a:pt x="230950" y="69906"/>
                </a:lnTo>
                <a:lnTo>
                  <a:pt x="278996" y="53864"/>
                </a:lnTo>
                <a:lnTo>
                  <a:pt x="324962" y="40295"/>
                </a:lnTo>
                <a:lnTo>
                  <a:pt x="369194" y="29198"/>
                </a:lnTo>
                <a:lnTo>
                  <a:pt x="412040" y="20572"/>
                </a:lnTo>
                <a:lnTo>
                  <a:pt x="453844" y="14416"/>
                </a:lnTo>
                <a:lnTo>
                  <a:pt x="494955" y="10729"/>
                </a:lnTo>
                <a:lnTo>
                  <a:pt x="535719" y="9510"/>
                </a:lnTo>
                <a:lnTo>
                  <a:pt x="648996" y="9510"/>
                </a:lnTo>
                <a:lnTo>
                  <a:pt x="618137" y="4968"/>
                </a:lnTo>
                <a:lnTo>
                  <a:pt x="576756" y="1247"/>
                </a:lnTo>
                <a:lnTo>
                  <a:pt x="535728" y="0"/>
                </a:lnTo>
                <a:close/>
                <a:moveTo>
                  <a:pt x="648996" y="9510"/>
                </a:moveTo>
                <a:lnTo>
                  <a:pt x="535719" y="9510"/>
                </a:lnTo>
                <a:lnTo>
                  <a:pt x="576482" y="10759"/>
                </a:lnTo>
                <a:lnTo>
                  <a:pt x="617591" y="14474"/>
                </a:lnTo>
                <a:lnTo>
                  <a:pt x="659392" y="20655"/>
                </a:lnTo>
                <a:lnTo>
                  <a:pt x="702233" y="29300"/>
                </a:lnTo>
                <a:lnTo>
                  <a:pt x="746459" y="40409"/>
                </a:lnTo>
                <a:lnTo>
                  <a:pt x="792417" y="53981"/>
                </a:lnTo>
                <a:lnTo>
                  <a:pt x="840455" y="70015"/>
                </a:lnTo>
                <a:lnTo>
                  <a:pt x="890917" y="88509"/>
                </a:lnTo>
                <a:lnTo>
                  <a:pt x="944152" y="109464"/>
                </a:lnTo>
                <a:lnTo>
                  <a:pt x="1066800" y="161072"/>
                </a:lnTo>
                <a:lnTo>
                  <a:pt x="1070610" y="152690"/>
                </a:lnTo>
                <a:lnTo>
                  <a:pt x="1004316" y="123734"/>
                </a:lnTo>
                <a:lnTo>
                  <a:pt x="947295" y="100207"/>
                </a:lnTo>
                <a:lnTo>
                  <a:pt x="893631" y="79218"/>
                </a:lnTo>
                <a:lnTo>
                  <a:pt x="842708" y="60665"/>
                </a:lnTo>
                <a:lnTo>
                  <a:pt x="794260" y="44582"/>
                </a:lnTo>
                <a:lnTo>
                  <a:pt x="747932" y="30971"/>
                </a:lnTo>
                <a:lnTo>
                  <a:pt x="703371" y="19831"/>
                </a:lnTo>
                <a:lnTo>
                  <a:pt x="660224" y="11163"/>
                </a:lnTo>
                <a:lnTo>
                  <a:pt x="648996" y="951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0"/>
          <p:cNvSpPr/>
          <p:nvPr/>
        </p:nvSpPr>
        <p:spPr>
          <a:xfrm>
            <a:off x="5180408" y="2317777"/>
            <a:ext cx="489827" cy="764537"/>
          </a:xfrm>
          <a:custGeom>
            <a:avLst/>
            <a:gdLst/>
            <a:ahLst/>
            <a:cxnLst/>
            <a:rect l="l" t="t" r="r" b="b"/>
            <a:pathLst>
              <a:path w="540385" h="843279">
                <a:moveTo>
                  <a:pt x="535686" y="0"/>
                </a:moveTo>
                <a:lnTo>
                  <a:pt x="480822" y="31242"/>
                </a:lnTo>
                <a:lnTo>
                  <a:pt x="427684" y="62032"/>
                </a:lnTo>
                <a:lnTo>
                  <a:pt x="379311" y="92314"/>
                </a:lnTo>
                <a:lnTo>
                  <a:pt x="335419" y="122332"/>
                </a:lnTo>
                <a:lnTo>
                  <a:pt x="295725" y="152334"/>
                </a:lnTo>
                <a:lnTo>
                  <a:pt x="259945" y="182566"/>
                </a:lnTo>
                <a:lnTo>
                  <a:pt x="227797" y="213276"/>
                </a:lnTo>
                <a:lnTo>
                  <a:pt x="198996" y="244708"/>
                </a:lnTo>
                <a:lnTo>
                  <a:pt x="173260" y="277111"/>
                </a:lnTo>
                <a:lnTo>
                  <a:pt x="150306" y="310731"/>
                </a:lnTo>
                <a:lnTo>
                  <a:pt x="129850" y="345814"/>
                </a:lnTo>
                <a:lnTo>
                  <a:pt x="111609" y="382606"/>
                </a:lnTo>
                <a:lnTo>
                  <a:pt x="95300" y="421355"/>
                </a:lnTo>
                <a:lnTo>
                  <a:pt x="80639" y="462308"/>
                </a:lnTo>
                <a:lnTo>
                  <a:pt x="67344" y="505710"/>
                </a:lnTo>
                <a:lnTo>
                  <a:pt x="55130" y="551808"/>
                </a:lnTo>
                <a:lnTo>
                  <a:pt x="43715" y="600849"/>
                </a:lnTo>
                <a:lnTo>
                  <a:pt x="32815" y="653080"/>
                </a:lnTo>
                <a:lnTo>
                  <a:pt x="22148" y="708746"/>
                </a:lnTo>
                <a:lnTo>
                  <a:pt x="11430" y="768096"/>
                </a:lnTo>
                <a:lnTo>
                  <a:pt x="0" y="841248"/>
                </a:lnTo>
                <a:lnTo>
                  <a:pt x="9144" y="842772"/>
                </a:lnTo>
                <a:lnTo>
                  <a:pt x="21336" y="769620"/>
                </a:lnTo>
                <a:lnTo>
                  <a:pt x="31675" y="710958"/>
                </a:lnTo>
                <a:lnTo>
                  <a:pt x="42029" y="655890"/>
                </a:lnTo>
                <a:lnTo>
                  <a:pt x="52671" y="604177"/>
                </a:lnTo>
                <a:lnTo>
                  <a:pt x="63875" y="555583"/>
                </a:lnTo>
                <a:lnTo>
                  <a:pt x="75915" y="509870"/>
                </a:lnTo>
                <a:lnTo>
                  <a:pt x="89063" y="466801"/>
                </a:lnTo>
                <a:lnTo>
                  <a:pt x="103594" y="426140"/>
                </a:lnTo>
                <a:lnTo>
                  <a:pt x="119781" y="387648"/>
                </a:lnTo>
                <a:lnTo>
                  <a:pt x="137898" y="351089"/>
                </a:lnTo>
                <a:lnTo>
                  <a:pt x="158218" y="316226"/>
                </a:lnTo>
                <a:lnTo>
                  <a:pt x="181015" y="282821"/>
                </a:lnTo>
                <a:lnTo>
                  <a:pt x="206563" y="250637"/>
                </a:lnTo>
                <a:lnTo>
                  <a:pt x="235135" y="219437"/>
                </a:lnTo>
                <a:lnTo>
                  <a:pt x="267004" y="188985"/>
                </a:lnTo>
                <a:lnTo>
                  <a:pt x="302445" y="159042"/>
                </a:lnTo>
                <a:lnTo>
                  <a:pt x="341731" y="129371"/>
                </a:lnTo>
                <a:lnTo>
                  <a:pt x="385135" y="99736"/>
                </a:lnTo>
                <a:lnTo>
                  <a:pt x="432931" y="69899"/>
                </a:lnTo>
                <a:lnTo>
                  <a:pt x="540258" y="8382"/>
                </a:lnTo>
                <a:lnTo>
                  <a:pt x="535686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1"/>
          <p:cNvSpPr/>
          <p:nvPr/>
        </p:nvSpPr>
        <p:spPr>
          <a:xfrm>
            <a:off x="5194123" y="2321369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12"/>
          <p:cNvSpPr/>
          <p:nvPr/>
        </p:nvSpPr>
        <p:spPr>
          <a:xfrm>
            <a:off x="5193470" y="3078394"/>
            <a:ext cx="490480" cy="764537"/>
          </a:xfrm>
          <a:custGeom>
            <a:avLst/>
            <a:gdLst/>
            <a:ahLst/>
            <a:cxnLst/>
            <a:rect l="l" t="t" r="r" b="b"/>
            <a:pathLst>
              <a:path w="541020" h="843279">
                <a:moveTo>
                  <a:pt x="5333" y="0"/>
                </a:moveTo>
                <a:lnTo>
                  <a:pt x="0" y="8382"/>
                </a:lnTo>
                <a:lnTo>
                  <a:pt x="107454" y="69791"/>
                </a:lnTo>
                <a:lnTo>
                  <a:pt x="155346" y="99559"/>
                </a:lnTo>
                <a:lnTo>
                  <a:pt x="198817" y="129161"/>
                </a:lnTo>
                <a:lnTo>
                  <a:pt x="238144" y="158829"/>
                </a:lnTo>
                <a:lnTo>
                  <a:pt x="273606" y="188794"/>
                </a:lnTo>
                <a:lnTo>
                  <a:pt x="305479" y="219290"/>
                </a:lnTo>
                <a:lnTo>
                  <a:pt x="334043" y="250547"/>
                </a:lnTo>
                <a:lnTo>
                  <a:pt x="359574" y="282800"/>
                </a:lnTo>
                <a:lnTo>
                  <a:pt x="382350" y="316279"/>
                </a:lnTo>
                <a:lnTo>
                  <a:pt x="402649" y="351217"/>
                </a:lnTo>
                <a:lnTo>
                  <a:pt x="420748" y="387845"/>
                </a:lnTo>
                <a:lnTo>
                  <a:pt x="436925" y="426398"/>
                </a:lnTo>
                <a:lnTo>
                  <a:pt x="451459" y="467105"/>
                </a:lnTo>
                <a:lnTo>
                  <a:pt x="464626" y="510201"/>
                </a:lnTo>
                <a:lnTo>
                  <a:pt x="476704" y="555916"/>
                </a:lnTo>
                <a:lnTo>
                  <a:pt x="487971" y="604483"/>
                </a:lnTo>
                <a:lnTo>
                  <a:pt x="498705" y="656135"/>
                </a:lnTo>
                <a:lnTo>
                  <a:pt x="509183" y="711103"/>
                </a:lnTo>
                <a:lnTo>
                  <a:pt x="519683" y="769620"/>
                </a:lnTo>
                <a:lnTo>
                  <a:pt x="531113" y="842772"/>
                </a:lnTo>
                <a:lnTo>
                  <a:pt x="541019" y="841248"/>
                </a:lnTo>
                <a:lnTo>
                  <a:pt x="528827" y="768096"/>
                </a:lnTo>
                <a:lnTo>
                  <a:pt x="518304" y="708867"/>
                </a:lnTo>
                <a:lnTo>
                  <a:pt x="507772" y="653270"/>
                </a:lnTo>
                <a:lnTo>
                  <a:pt x="496955" y="601066"/>
                </a:lnTo>
                <a:lnTo>
                  <a:pt x="485577" y="552013"/>
                </a:lnTo>
                <a:lnTo>
                  <a:pt x="473361" y="505871"/>
                </a:lnTo>
                <a:lnTo>
                  <a:pt x="460031" y="462402"/>
                </a:lnTo>
                <a:lnTo>
                  <a:pt x="445309" y="421365"/>
                </a:lnTo>
                <a:lnTo>
                  <a:pt x="428919" y="382519"/>
                </a:lnTo>
                <a:lnTo>
                  <a:pt x="410585" y="345626"/>
                </a:lnTo>
                <a:lnTo>
                  <a:pt x="390029" y="310444"/>
                </a:lnTo>
                <a:lnTo>
                  <a:pt x="366976" y="276734"/>
                </a:lnTo>
                <a:lnTo>
                  <a:pt x="341148" y="244256"/>
                </a:lnTo>
                <a:lnTo>
                  <a:pt x="312270" y="212770"/>
                </a:lnTo>
                <a:lnTo>
                  <a:pt x="280064" y="182035"/>
                </a:lnTo>
                <a:lnTo>
                  <a:pt x="244253" y="151813"/>
                </a:lnTo>
                <a:lnTo>
                  <a:pt x="204562" y="121862"/>
                </a:lnTo>
                <a:lnTo>
                  <a:pt x="160713" y="91943"/>
                </a:lnTo>
                <a:lnTo>
                  <a:pt x="112429" y="61816"/>
                </a:lnTo>
                <a:lnTo>
                  <a:pt x="5333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3"/>
          <p:cNvSpPr/>
          <p:nvPr/>
        </p:nvSpPr>
        <p:spPr>
          <a:xfrm>
            <a:off x="5191511" y="3081007"/>
            <a:ext cx="490480" cy="765190"/>
          </a:xfrm>
          <a:custGeom>
            <a:avLst/>
            <a:gdLst/>
            <a:ahLst/>
            <a:cxnLst/>
            <a:rect l="l" t="t" r="r" b="b"/>
            <a:pathLst>
              <a:path w="541020" h="843914">
                <a:moveTo>
                  <a:pt x="9905" y="0"/>
                </a:moveTo>
                <a:lnTo>
                  <a:pt x="12191" y="75437"/>
                </a:lnTo>
                <a:lnTo>
                  <a:pt x="22734" y="134674"/>
                </a:lnTo>
                <a:lnTo>
                  <a:pt x="33280" y="190277"/>
                </a:lnTo>
                <a:lnTo>
                  <a:pt x="44105" y="242488"/>
                </a:lnTo>
                <a:lnTo>
                  <a:pt x="55487" y="291546"/>
                </a:lnTo>
                <a:lnTo>
                  <a:pt x="67704" y="337691"/>
                </a:lnTo>
                <a:lnTo>
                  <a:pt x="81032" y="381164"/>
                </a:lnTo>
                <a:lnTo>
                  <a:pt x="95749" y="422204"/>
                </a:lnTo>
                <a:lnTo>
                  <a:pt x="112132" y="461051"/>
                </a:lnTo>
                <a:lnTo>
                  <a:pt x="130458" y="497945"/>
                </a:lnTo>
                <a:lnTo>
                  <a:pt x="151004" y="533127"/>
                </a:lnTo>
                <a:lnTo>
                  <a:pt x="174048" y="566836"/>
                </a:lnTo>
                <a:lnTo>
                  <a:pt x="199867" y="599313"/>
                </a:lnTo>
                <a:lnTo>
                  <a:pt x="228738" y="630796"/>
                </a:lnTo>
                <a:lnTo>
                  <a:pt x="260939" y="661527"/>
                </a:lnTo>
                <a:lnTo>
                  <a:pt x="296746" y="691746"/>
                </a:lnTo>
                <a:lnTo>
                  <a:pt x="336436" y="721691"/>
                </a:lnTo>
                <a:lnTo>
                  <a:pt x="380288" y="751604"/>
                </a:lnTo>
                <a:lnTo>
                  <a:pt x="428578" y="781724"/>
                </a:lnTo>
                <a:lnTo>
                  <a:pt x="535686" y="843534"/>
                </a:lnTo>
                <a:lnTo>
                  <a:pt x="541019" y="835151"/>
                </a:lnTo>
                <a:lnTo>
                  <a:pt x="433565" y="773742"/>
                </a:lnTo>
                <a:lnTo>
                  <a:pt x="385673" y="743974"/>
                </a:lnTo>
                <a:lnTo>
                  <a:pt x="342202" y="714372"/>
                </a:lnTo>
                <a:lnTo>
                  <a:pt x="302875" y="684704"/>
                </a:lnTo>
                <a:lnTo>
                  <a:pt x="267413" y="654739"/>
                </a:lnTo>
                <a:lnTo>
                  <a:pt x="235540" y="624243"/>
                </a:lnTo>
                <a:lnTo>
                  <a:pt x="206976" y="592986"/>
                </a:lnTo>
                <a:lnTo>
                  <a:pt x="181445" y="560733"/>
                </a:lnTo>
                <a:lnTo>
                  <a:pt x="158669" y="527254"/>
                </a:lnTo>
                <a:lnTo>
                  <a:pt x="138370" y="492316"/>
                </a:lnTo>
                <a:lnTo>
                  <a:pt x="120271" y="455688"/>
                </a:lnTo>
                <a:lnTo>
                  <a:pt x="104094" y="417135"/>
                </a:lnTo>
                <a:lnTo>
                  <a:pt x="89560" y="376428"/>
                </a:lnTo>
                <a:lnTo>
                  <a:pt x="76393" y="333332"/>
                </a:lnTo>
                <a:lnTo>
                  <a:pt x="64315" y="287617"/>
                </a:lnTo>
                <a:lnTo>
                  <a:pt x="53048" y="239050"/>
                </a:lnTo>
                <a:lnTo>
                  <a:pt x="42314" y="187398"/>
                </a:lnTo>
                <a:lnTo>
                  <a:pt x="31836" y="132430"/>
                </a:lnTo>
                <a:lnTo>
                  <a:pt x="21336" y="73913"/>
                </a:lnTo>
                <a:lnTo>
                  <a:pt x="9905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4"/>
          <p:cNvSpPr/>
          <p:nvPr/>
        </p:nvSpPr>
        <p:spPr>
          <a:xfrm>
            <a:off x="4226552" y="3078394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3809" y="0"/>
                </a:moveTo>
                <a:lnTo>
                  <a:pt x="67055" y="37337"/>
                </a:lnTo>
                <a:lnTo>
                  <a:pt x="123870" y="60858"/>
                </a:lnTo>
                <a:lnTo>
                  <a:pt x="177534" y="81902"/>
                </a:lnTo>
                <a:lnTo>
                  <a:pt x="228396" y="100469"/>
                </a:lnTo>
                <a:lnTo>
                  <a:pt x="276808" y="116560"/>
                </a:lnTo>
                <a:lnTo>
                  <a:pt x="323120" y="130174"/>
                </a:lnTo>
                <a:lnTo>
                  <a:pt x="367683" y="141312"/>
                </a:lnTo>
                <a:lnTo>
                  <a:pt x="410848" y="149974"/>
                </a:lnTo>
                <a:lnTo>
                  <a:pt x="452969" y="156160"/>
                </a:lnTo>
                <a:lnTo>
                  <a:pt x="494253" y="159865"/>
                </a:lnTo>
                <a:lnTo>
                  <a:pt x="535309" y="161105"/>
                </a:lnTo>
                <a:lnTo>
                  <a:pt x="576429" y="159865"/>
                </a:lnTo>
                <a:lnTo>
                  <a:pt x="617846" y="156149"/>
                </a:lnTo>
                <a:lnTo>
                  <a:pt x="648781" y="151604"/>
                </a:lnTo>
                <a:lnTo>
                  <a:pt x="535338" y="151604"/>
                </a:lnTo>
                <a:lnTo>
                  <a:pt x="494727" y="150368"/>
                </a:lnTo>
                <a:lnTo>
                  <a:pt x="453756" y="146663"/>
                </a:lnTo>
                <a:lnTo>
                  <a:pt x="412069" y="140491"/>
                </a:lnTo>
                <a:lnTo>
                  <a:pt x="369307" y="131850"/>
                </a:lnTo>
                <a:lnTo>
                  <a:pt x="325112" y="120743"/>
                </a:lnTo>
                <a:lnTo>
                  <a:pt x="279126" y="107167"/>
                </a:lnTo>
                <a:lnTo>
                  <a:pt x="230990" y="91124"/>
                </a:lnTo>
                <a:lnTo>
                  <a:pt x="180346" y="72614"/>
                </a:lnTo>
                <a:lnTo>
                  <a:pt x="126837" y="51637"/>
                </a:lnTo>
                <a:lnTo>
                  <a:pt x="70103" y="28194"/>
                </a:lnTo>
                <a:lnTo>
                  <a:pt x="3809" y="0"/>
                </a:lnTo>
                <a:close/>
                <a:moveTo>
                  <a:pt x="1066800" y="0"/>
                </a:moveTo>
                <a:lnTo>
                  <a:pt x="1000505" y="28194"/>
                </a:lnTo>
                <a:lnTo>
                  <a:pt x="943785" y="51646"/>
                </a:lnTo>
                <a:lnTo>
                  <a:pt x="890287" y="72628"/>
                </a:lnTo>
                <a:lnTo>
                  <a:pt x="839653" y="91141"/>
                </a:lnTo>
                <a:lnTo>
                  <a:pt x="791526" y="107185"/>
                </a:lnTo>
                <a:lnTo>
                  <a:pt x="745547" y="120760"/>
                </a:lnTo>
                <a:lnTo>
                  <a:pt x="701358" y="131866"/>
                </a:lnTo>
                <a:lnTo>
                  <a:pt x="658600" y="140504"/>
                </a:lnTo>
                <a:lnTo>
                  <a:pt x="616917" y="146672"/>
                </a:lnTo>
                <a:lnTo>
                  <a:pt x="575948" y="150372"/>
                </a:lnTo>
                <a:lnTo>
                  <a:pt x="535338" y="151604"/>
                </a:lnTo>
                <a:lnTo>
                  <a:pt x="648781" y="151604"/>
                </a:lnTo>
                <a:lnTo>
                  <a:pt x="703106" y="141293"/>
                </a:lnTo>
                <a:lnTo>
                  <a:pt x="747655" y="130153"/>
                </a:lnTo>
                <a:lnTo>
                  <a:pt x="793948" y="116538"/>
                </a:lnTo>
                <a:lnTo>
                  <a:pt x="842335" y="100449"/>
                </a:lnTo>
                <a:lnTo>
                  <a:pt x="893166" y="81886"/>
                </a:lnTo>
                <a:lnTo>
                  <a:pt x="946789" y="60849"/>
                </a:lnTo>
                <a:lnTo>
                  <a:pt x="1003553" y="37337"/>
                </a:lnTo>
                <a:lnTo>
                  <a:pt x="1070609" y="8382"/>
                </a:lnTo>
                <a:lnTo>
                  <a:pt x="106680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5"/>
          <p:cNvSpPr/>
          <p:nvPr/>
        </p:nvSpPr>
        <p:spPr>
          <a:xfrm>
            <a:off x="3742603" y="3081660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6"/>
          <p:cNvSpPr/>
          <p:nvPr/>
        </p:nvSpPr>
        <p:spPr>
          <a:xfrm>
            <a:off x="5194123" y="2321369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7"/>
          <p:cNvSpPr/>
          <p:nvPr/>
        </p:nvSpPr>
        <p:spPr>
          <a:xfrm>
            <a:off x="5193470" y="3078394"/>
            <a:ext cx="490480" cy="764537"/>
          </a:xfrm>
          <a:custGeom>
            <a:avLst/>
            <a:gdLst/>
            <a:ahLst/>
            <a:cxnLst/>
            <a:rect l="l" t="t" r="r" b="b"/>
            <a:pathLst>
              <a:path w="541020" h="843279">
                <a:moveTo>
                  <a:pt x="5333" y="0"/>
                </a:moveTo>
                <a:lnTo>
                  <a:pt x="0" y="8382"/>
                </a:lnTo>
                <a:lnTo>
                  <a:pt x="107454" y="69791"/>
                </a:lnTo>
                <a:lnTo>
                  <a:pt x="155346" y="99559"/>
                </a:lnTo>
                <a:lnTo>
                  <a:pt x="198817" y="129161"/>
                </a:lnTo>
                <a:lnTo>
                  <a:pt x="238144" y="158829"/>
                </a:lnTo>
                <a:lnTo>
                  <a:pt x="273606" y="188794"/>
                </a:lnTo>
                <a:lnTo>
                  <a:pt x="305479" y="219290"/>
                </a:lnTo>
                <a:lnTo>
                  <a:pt x="334043" y="250547"/>
                </a:lnTo>
                <a:lnTo>
                  <a:pt x="359574" y="282800"/>
                </a:lnTo>
                <a:lnTo>
                  <a:pt x="382350" y="316279"/>
                </a:lnTo>
                <a:lnTo>
                  <a:pt x="402649" y="351217"/>
                </a:lnTo>
                <a:lnTo>
                  <a:pt x="420748" y="387845"/>
                </a:lnTo>
                <a:lnTo>
                  <a:pt x="436925" y="426398"/>
                </a:lnTo>
                <a:lnTo>
                  <a:pt x="451459" y="467105"/>
                </a:lnTo>
                <a:lnTo>
                  <a:pt x="464626" y="510201"/>
                </a:lnTo>
                <a:lnTo>
                  <a:pt x="476704" y="555916"/>
                </a:lnTo>
                <a:lnTo>
                  <a:pt x="487971" y="604483"/>
                </a:lnTo>
                <a:lnTo>
                  <a:pt x="498705" y="656135"/>
                </a:lnTo>
                <a:lnTo>
                  <a:pt x="509183" y="711103"/>
                </a:lnTo>
                <a:lnTo>
                  <a:pt x="519683" y="769620"/>
                </a:lnTo>
                <a:lnTo>
                  <a:pt x="531113" y="842772"/>
                </a:lnTo>
                <a:lnTo>
                  <a:pt x="541019" y="841248"/>
                </a:lnTo>
                <a:lnTo>
                  <a:pt x="528827" y="768096"/>
                </a:lnTo>
                <a:lnTo>
                  <a:pt x="518304" y="708867"/>
                </a:lnTo>
                <a:lnTo>
                  <a:pt x="507772" y="653270"/>
                </a:lnTo>
                <a:lnTo>
                  <a:pt x="496955" y="601066"/>
                </a:lnTo>
                <a:lnTo>
                  <a:pt x="485577" y="552013"/>
                </a:lnTo>
                <a:lnTo>
                  <a:pt x="473361" y="505871"/>
                </a:lnTo>
                <a:lnTo>
                  <a:pt x="460031" y="462402"/>
                </a:lnTo>
                <a:lnTo>
                  <a:pt x="445309" y="421365"/>
                </a:lnTo>
                <a:lnTo>
                  <a:pt x="428919" y="382519"/>
                </a:lnTo>
                <a:lnTo>
                  <a:pt x="410585" y="345626"/>
                </a:lnTo>
                <a:lnTo>
                  <a:pt x="390029" y="310444"/>
                </a:lnTo>
                <a:lnTo>
                  <a:pt x="366976" y="276734"/>
                </a:lnTo>
                <a:lnTo>
                  <a:pt x="341148" y="244256"/>
                </a:lnTo>
                <a:lnTo>
                  <a:pt x="312270" y="212770"/>
                </a:lnTo>
                <a:lnTo>
                  <a:pt x="280064" y="182035"/>
                </a:lnTo>
                <a:lnTo>
                  <a:pt x="244253" y="151813"/>
                </a:lnTo>
                <a:lnTo>
                  <a:pt x="204562" y="121862"/>
                </a:lnTo>
                <a:lnTo>
                  <a:pt x="160713" y="91943"/>
                </a:lnTo>
                <a:lnTo>
                  <a:pt x="112429" y="61816"/>
                </a:lnTo>
                <a:lnTo>
                  <a:pt x="53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8"/>
          <p:cNvSpPr/>
          <p:nvPr/>
        </p:nvSpPr>
        <p:spPr>
          <a:xfrm>
            <a:off x="5191511" y="3081007"/>
            <a:ext cx="490480" cy="765190"/>
          </a:xfrm>
          <a:custGeom>
            <a:avLst/>
            <a:gdLst/>
            <a:ahLst/>
            <a:cxnLst/>
            <a:rect l="l" t="t" r="r" b="b"/>
            <a:pathLst>
              <a:path w="541020" h="843914">
                <a:moveTo>
                  <a:pt x="9905" y="0"/>
                </a:moveTo>
                <a:lnTo>
                  <a:pt x="12191" y="75437"/>
                </a:lnTo>
                <a:lnTo>
                  <a:pt x="22734" y="134674"/>
                </a:lnTo>
                <a:lnTo>
                  <a:pt x="33280" y="190277"/>
                </a:lnTo>
                <a:lnTo>
                  <a:pt x="44105" y="242488"/>
                </a:lnTo>
                <a:lnTo>
                  <a:pt x="55487" y="291546"/>
                </a:lnTo>
                <a:lnTo>
                  <a:pt x="67704" y="337691"/>
                </a:lnTo>
                <a:lnTo>
                  <a:pt x="81032" y="381164"/>
                </a:lnTo>
                <a:lnTo>
                  <a:pt x="95749" y="422204"/>
                </a:lnTo>
                <a:lnTo>
                  <a:pt x="112132" y="461051"/>
                </a:lnTo>
                <a:lnTo>
                  <a:pt x="130458" y="497945"/>
                </a:lnTo>
                <a:lnTo>
                  <a:pt x="151004" y="533127"/>
                </a:lnTo>
                <a:lnTo>
                  <a:pt x="174048" y="566836"/>
                </a:lnTo>
                <a:lnTo>
                  <a:pt x="199867" y="599313"/>
                </a:lnTo>
                <a:lnTo>
                  <a:pt x="228738" y="630796"/>
                </a:lnTo>
                <a:lnTo>
                  <a:pt x="260939" y="661527"/>
                </a:lnTo>
                <a:lnTo>
                  <a:pt x="296746" y="691746"/>
                </a:lnTo>
                <a:lnTo>
                  <a:pt x="336436" y="721691"/>
                </a:lnTo>
                <a:lnTo>
                  <a:pt x="380288" y="751604"/>
                </a:lnTo>
                <a:lnTo>
                  <a:pt x="428578" y="781724"/>
                </a:lnTo>
                <a:lnTo>
                  <a:pt x="535686" y="843534"/>
                </a:lnTo>
                <a:lnTo>
                  <a:pt x="541019" y="835151"/>
                </a:lnTo>
                <a:lnTo>
                  <a:pt x="433565" y="773742"/>
                </a:lnTo>
                <a:lnTo>
                  <a:pt x="385673" y="743974"/>
                </a:lnTo>
                <a:lnTo>
                  <a:pt x="342202" y="714372"/>
                </a:lnTo>
                <a:lnTo>
                  <a:pt x="302875" y="684704"/>
                </a:lnTo>
                <a:lnTo>
                  <a:pt x="267413" y="654739"/>
                </a:lnTo>
                <a:lnTo>
                  <a:pt x="235540" y="624243"/>
                </a:lnTo>
                <a:lnTo>
                  <a:pt x="206976" y="592986"/>
                </a:lnTo>
                <a:lnTo>
                  <a:pt x="181445" y="560733"/>
                </a:lnTo>
                <a:lnTo>
                  <a:pt x="158669" y="527254"/>
                </a:lnTo>
                <a:lnTo>
                  <a:pt x="138370" y="492316"/>
                </a:lnTo>
                <a:lnTo>
                  <a:pt x="120271" y="455688"/>
                </a:lnTo>
                <a:lnTo>
                  <a:pt x="104094" y="417135"/>
                </a:lnTo>
                <a:lnTo>
                  <a:pt x="89560" y="376428"/>
                </a:lnTo>
                <a:lnTo>
                  <a:pt x="76393" y="333332"/>
                </a:lnTo>
                <a:lnTo>
                  <a:pt x="64315" y="287617"/>
                </a:lnTo>
                <a:lnTo>
                  <a:pt x="53048" y="239050"/>
                </a:lnTo>
                <a:lnTo>
                  <a:pt x="42314" y="187398"/>
                </a:lnTo>
                <a:lnTo>
                  <a:pt x="31836" y="132430"/>
                </a:lnTo>
                <a:lnTo>
                  <a:pt x="21336" y="73913"/>
                </a:lnTo>
                <a:lnTo>
                  <a:pt x="99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19"/>
          <p:cNvSpPr/>
          <p:nvPr/>
        </p:nvSpPr>
        <p:spPr>
          <a:xfrm>
            <a:off x="4226552" y="3078394"/>
            <a:ext cx="970837" cy="145984"/>
          </a:xfrm>
          <a:custGeom>
            <a:avLst/>
            <a:gdLst/>
            <a:ahLst/>
            <a:cxnLst/>
            <a:rect l="l" t="t" r="r" b="b"/>
            <a:pathLst>
              <a:path w="1070610" h="161289">
                <a:moveTo>
                  <a:pt x="3809" y="0"/>
                </a:moveTo>
                <a:lnTo>
                  <a:pt x="67055" y="37337"/>
                </a:lnTo>
                <a:lnTo>
                  <a:pt x="123870" y="60858"/>
                </a:lnTo>
                <a:lnTo>
                  <a:pt x="177534" y="81902"/>
                </a:lnTo>
                <a:lnTo>
                  <a:pt x="228396" y="100469"/>
                </a:lnTo>
                <a:lnTo>
                  <a:pt x="276808" y="116560"/>
                </a:lnTo>
                <a:lnTo>
                  <a:pt x="323120" y="130174"/>
                </a:lnTo>
                <a:lnTo>
                  <a:pt x="367683" y="141312"/>
                </a:lnTo>
                <a:lnTo>
                  <a:pt x="410848" y="149974"/>
                </a:lnTo>
                <a:lnTo>
                  <a:pt x="452969" y="156160"/>
                </a:lnTo>
                <a:lnTo>
                  <a:pt x="494253" y="159865"/>
                </a:lnTo>
                <a:lnTo>
                  <a:pt x="535309" y="161105"/>
                </a:lnTo>
                <a:lnTo>
                  <a:pt x="576429" y="159865"/>
                </a:lnTo>
                <a:lnTo>
                  <a:pt x="617846" y="156149"/>
                </a:lnTo>
                <a:lnTo>
                  <a:pt x="648781" y="151604"/>
                </a:lnTo>
                <a:lnTo>
                  <a:pt x="535338" y="151604"/>
                </a:lnTo>
                <a:lnTo>
                  <a:pt x="494727" y="150368"/>
                </a:lnTo>
                <a:lnTo>
                  <a:pt x="453756" y="146663"/>
                </a:lnTo>
                <a:lnTo>
                  <a:pt x="412069" y="140491"/>
                </a:lnTo>
                <a:lnTo>
                  <a:pt x="369307" y="131850"/>
                </a:lnTo>
                <a:lnTo>
                  <a:pt x="325112" y="120743"/>
                </a:lnTo>
                <a:lnTo>
                  <a:pt x="279126" y="107167"/>
                </a:lnTo>
                <a:lnTo>
                  <a:pt x="230990" y="91124"/>
                </a:lnTo>
                <a:lnTo>
                  <a:pt x="180346" y="72614"/>
                </a:lnTo>
                <a:lnTo>
                  <a:pt x="126837" y="51637"/>
                </a:lnTo>
                <a:lnTo>
                  <a:pt x="70103" y="28194"/>
                </a:lnTo>
                <a:lnTo>
                  <a:pt x="3809" y="0"/>
                </a:lnTo>
                <a:close/>
                <a:moveTo>
                  <a:pt x="1066800" y="0"/>
                </a:moveTo>
                <a:lnTo>
                  <a:pt x="1000505" y="28194"/>
                </a:lnTo>
                <a:lnTo>
                  <a:pt x="943785" y="51646"/>
                </a:lnTo>
                <a:lnTo>
                  <a:pt x="890287" y="72628"/>
                </a:lnTo>
                <a:lnTo>
                  <a:pt x="839653" y="91141"/>
                </a:lnTo>
                <a:lnTo>
                  <a:pt x="791526" y="107185"/>
                </a:lnTo>
                <a:lnTo>
                  <a:pt x="745547" y="120760"/>
                </a:lnTo>
                <a:lnTo>
                  <a:pt x="701358" y="131866"/>
                </a:lnTo>
                <a:lnTo>
                  <a:pt x="658600" y="140504"/>
                </a:lnTo>
                <a:lnTo>
                  <a:pt x="616917" y="146672"/>
                </a:lnTo>
                <a:lnTo>
                  <a:pt x="575948" y="150372"/>
                </a:lnTo>
                <a:lnTo>
                  <a:pt x="535338" y="151604"/>
                </a:lnTo>
                <a:lnTo>
                  <a:pt x="648781" y="151604"/>
                </a:lnTo>
                <a:lnTo>
                  <a:pt x="703106" y="141293"/>
                </a:lnTo>
                <a:lnTo>
                  <a:pt x="747655" y="130153"/>
                </a:lnTo>
                <a:lnTo>
                  <a:pt x="793948" y="116538"/>
                </a:lnTo>
                <a:lnTo>
                  <a:pt x="842335" y="100449"/>
                </a:lnTo>
                <a:lnTo>
                  <a:pt x="893166" y="81886"/>
                </a:lnTo>
                <a:lnTo>
                  <a:pt x="946789" y="60849"/>
                </a:lnTo>
                <a:lnTo>
                  <a:pt x="1003553" y="37337"/>
                </a:lnTo>
                <a:lnTo>
                  <a:pt x="1070609" y="8382"/>
                </a:lnTo>
                <a:lnTo>
                  <a:pt x="1066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0"/>
          <p:cNvSpPr/>
          <p:nvPr/>
        </p:nvSpPr>
        <p:spPr>
          <a:xfrm>
            <a:off x="3742603" y="3081660"/>
            <a:ext cx="493419" cy="764537"/>
          </a:xfrm>
          <a:custGeom>
            <a:avLst/>
            <a:gdLst/>
            <a:ahLst/>
            <a:cxnLst/>
            <a:rect l="l" t="t" r="r" b="b"/>
            <a:pathLst>
              <a:path w="544195" h="843279">
                <a:moveTo>
                  <a:pt x="540257" y="0"/>
                </a:moveTo>
                <a:lnTo>
                  <a:pt x="530351" y="762"/>
                </a:lnTo>
                <a:lnTo>
                  <a:pt x="532638" y="73913"/>
                </a:lnTo>
                <a:lnTo>
                  <a:pt x="533788" y="137122"/>
                </a:lnTo>
                <a:lnTo>
                  <a:pt x="533335" y="195132"/>
                </a:lnTo>
                <a:lnTo>
                  <a:pt x="531111" y="249271"/>
                </a:lnTo>
                <a:lnTo>
                  <a:pt x="526960" y="299480"/>
                </a:lnTo>
                <a:lnTo>
                  <a:pt x="520722" y="346048"/>
                </a:lnTo>
                <a:lnTo>
                  <a:pt x="512238" y="389261"/>
                </a:lnTo>
                <a:lnTo>
                  <a:pt x="501350" y="429407"/>
                </a:lnTo>
                <a:lnTo>
                  <a:pt x="487898" y="466774"/>
                </a:lnTo>
                <a:lnTo>
                  <a:pt x="471723" y="501651"/>
                </a:lnTo>
                <a:lnTo>
                  <a:pt x="430567" y="565080"/>
                </a:lnTo>
                <a:lnTo>
                  <a:pt x="405269" y="594209"/>
                </a:lnTo>
                <a:lnTo>
                  <a:pt x="376611" y="621997"/>
                </a:lnTo>
                <a:lnTo>
                  <a:pt x="344435" y="648733"/>
                </a:lnTo>
                <a:lnTo>
                  <a:pt x="308581" y="674703"/>
                </a:lnTo>
                <a:lnTo>
                  <a:pt x="268890" y="700196"/>
                </a:lnTo>
                <a:lnTo>
                  <a:pt x="225204" y="725499"/>
                </a:lnTo>
                <a:lnTo>
                  <a:pt x="177363" y="750900"/>
                </a:lnTo>
                <a:lnTo>
                  <a:pt x="125208" y="776687"/>
                </a:lnTo>
                <a:lnTo>
                  <a:pt x="68579" y="803148"/>
                </a:lnTo>
                <a:lnTo>
                  <a:pt x="0" y="834389"/>
                </a:lnTo>
                <a:lnTo>
                  <a:pt x="3809" y="842772"/>
                </a:lnTo>
                <a:lnTo>
                  <a:pt x="129517" y="785095"/>
                </a:lnTo>
                <a:lnTo>
                  <a:pt x="182158" y="759233"/>
                </a:lnTo>
                <a:lnTo>
                  <a:pt x="230468" y="733665"/>
                </a:lnTo>
                <a:lnTo>
                  <a:pt x="274607" y="708111"/>
                </a:lnTo>
                <a:lnTo>
                  <a:pt x="314733" y="682293"/>
                </a:lnTo>
                <a:lnTo>
                  <a:pt x="351003" y="655933"/>
                </a:lnTo>
                <a:lnTo>
                  <a:pt x="383577" y="628752"/>
                </a:lnTo>
                <a:lnTo>
                  <a:pt x="412611" y="600471"/>
                </a:lnTo>
                <a:lnTo>
                  <a:pt x="438264" y="570812"/>
                </a:lnTo>
                <a:lnTo>
                  <a:pt x="460695" y="539495"/>
                </a:lnTo>
                <a:lnTo>
                  <a:pt x="480061" y="506244"/>
                </a:lnTo>
                <a:lnTo>
                  <a:pt x="496521" y="470778"/>
                </a:lnTo>
                <a:lnTo>
                  <a:pt x="510233" y="432820"/>
                </a:lnTo>
                <a:lnTo>
                  <a:pt x="521354" y="392090"/>
                </a:lnTo>
                <a:lnTo>
                  <a:pt x="530043" y="348311"/>
                </a:lnTo>
                <a:lnTo>
                  <a:pt x="536458" y="301203"/>
                </a:lnTo>
                <a:lnTo>
                  <a:pt x="540758" y="250488"/>
                </a:lnTo>
                <a:lnTo>
                  <a:pt x="543100" y="195887"/>
                </a:lnTo>
                <a:lnTo>
                  <a:pt x="543636" y="136775"/>
                </a:lnTo>
                <a:lnTo>
                  <a:pt x="542543" y="73913"/>
                </a:lnTo>
                <a:lnTo>
                  <a:pt x="5402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1"/>
          <p:cNvSpPr/>
          <p:nvPr/>
        </p:nvSpPr>
        <p:spPr>
          <a:xfrm>
            <a:off x="3743583" y="3838685"/>
            <a:ext cx="1937428" cy="214567"/>
          </a:xfrm>
          <a:custGeom>
            <a:avLst/>
            <a:gdLst/>
            <a:ahLst/>
            <a:cxnLst/>
            <a:rect l="l" t="t" r="r" b="b"/>
            <a:pathLst>
              <a:path w="2136140" h="236854">
                <a:moveTo>
                  <a:pt x="2285" y="0"/>
                </a:moveTo>
                <a:lnTo>
                  <a:pt x="0" y="8382"/>
                </a:lnTo>
                <a:lnTo>
                  <a:pt x="163874" y="60860"/>
                </a:lnTo>
                <a:lnTo>
                  <a:pt x="192545" y="70072"/>
                </a:lnTo>
                <a:lnTo>
                  <a:pt x="250117" y="88061"/>
                </a:lnTo>
                <a:lnTo>
                  <a:pt x="306158" y="105022"/>
                </a:lnTo>
                <a:lnTo>
                  <a:pt x="360756" y="120955"/>
                </a:lnTo>
                <a:lnTo>
                  <a:pt x="414001" y="135860"/>
                </a:lnTo>
                <a:lnTo>
                  <a:pt x="465985" y="149736"/>
                </a:lnTo>
                <a:lnTo>
                  <a:pt x="516797" y="162585"/>
                </a:lnTo>
                <a:lnTo>
                  <a:pt x="566528" y="174405"/>
                </a:lnTo>
                <a:lnTo>
                  <a:pt x="615871" y="185320"/>
                </a:lnTo>
                <a:lnTo>
                  <a:pt x="663103" y="194960"/>
                </a:lnTo>
                <a:lnTo>
                  <a:pt x="710129" y="203695"/>
                </a:lnTo>
                <a:lnTo>
                  <a:pt x="756434" y="211403"/>
                </a:lnTo>
                <a:lnTo>
                  <a:pt x="802108" y="218082"/>
                </a:lnTo>
                <a:lnTo>
                  <a:pt x="847241" y="223734"/>
                </a:lnTo>
                <a:lnTo>
                  <a:pt x="891923" y="228357"/>
                </a:lnTo>
                <a:lnTo>
                  <a:pt x="936245" y="231953"/>
                </a:lnTo>
                <a:lnTo>
                  <a:pt x="980296" y="234520"/>
                </a:lnTo>
                <a:lnTo>
                  <a:pt x="1024167" y="236060"/>
                </a:lnTo>
                <a:lnTo>
                  <a:pt x="1067947" y="236572"/>
                </a:lnTo>
                <a:lnTo>
                  <a:pt x="1111728" y="236056"/>
                </a:lnTo>
                <a:lnTo>
                  <a:pt x="1155599" y="234512"/>
                </a:lnTo>
                <a:lnTo>
                  <a:pt x="1199650" y="231941"/>
                </a:lnTo>
                <a:lnTo>
                  <a:pt x="1243971" y="228342"/>
                </a:lnTo>
                <a:lnTo>
                  <a:pt x="1258822" y="226804"/>
                </a:lnTo>
                <a:lnTo>
                  <a:pt x="1067947" y="226804"/>
                </a:lnTo>
                <a:lnTo>
                  <a:pt x="1024169" y="226292"/>
                </a:lnTo>
                <a:lnTo>
                  <a:pt x="980314" y="224755"/>
                </a:lnTo>
                <a:lnTo>
                  <a:pt x="936284" y="222194"/>
                </a:lnTo>
                <a:lnTo>
                  <a:pt x="891989" y="218608"/>
                </a:lnTo>
                <a:lnTo>
                  <a:pt x="847341" y="213999"/>
                </a:lnTo>
                <a:lnTo>
                  <a:pt x="802251" y="208364"/>
                </a:lnTo>
                <a:lnTo>
                  <a:pt x="756630" y="201706"/>
                </a:lnTo>
                <a:lnTo>
                  <a:pt x="710391" y="194023"/>
                </a:lnTo>
                <a:lnTo>
                  <a:pt x="663445" y="185316"/>
                </a:lnTo>
                <a:lnTo>
                  <a:pt x="615703" y="175585"/>
                </a:lnTo>
                <a:lnTo>
                  <a:pt x="567077" y="164829"/>
                </a:lnTo>
                <a:lnTo>
                  <a:pt x="517478" y="153049"/>
                </a:lnTo>
                <a:lnTo>
                  <a:pt x="466819" y="140245"/>
                </a:lnTo>
                <a:lnTo>
                  <a:pt x="415010" y="126416"/>
                </a:lnTo>
                <a:lnTo>
                  <a:pt x="361964" y="111564"/>
                </a:lnTo>
                <a:lnTo>
                  <a:pt x="307592" y="95687"/>
                </a:lnTo>
                <a:lnTo>
                  <a:pt x="251806" y="78785"/>
                </a:lnTo>
                <a:lnTo>
                  <a:pt x="194516" y="60859"/>
                </a:lnTo>
                <a:lnTo>
                  <a:pt x="2285" y="0"/>
                </a:lnTo>
                <a:close/>
                <a:moveTo>
                  <a:pt x="2133600" y="0"/>
                </a:moveTo>
                <a:lnTo>
                  <a:pt x="1941364" y="60860"/>
                </a:lnTo>
                <a:lnTo>
                  <a:pt x="1884070" y="78787"/>
                </a:lnTo>
                <a:lnTo>
                  <a:pt x="1828280" y="95689"/>
                </a:lnTo>
                <a:lnTo>
                  <a:pt x="1773904" y="111566"/>
                </a:lnTo>
                <a:lnTo>
                  <a:pt x="1720855" y="126420"/>
                </a:lnTo>
                <a:lnTo>
                  <a:pt x="1669044" y="140248"/>
                </a:lnTo>
                <a:lnTo>
                  <a:pt x="1618383" y="153053"/>
                </a:lnTo>
                <a:lnTo>
                  <a:pt x="1568783" y="164833"/>
                </a:lnTo>
                <a:lnTo>
                  <a:pt x="1520155" y="175589"/>
                </a:lnTo>
                <a:lnTo>
                  <a:pt x="1472412" y="185320"/>
                </a:lnTo>
                <a:lnTo>
                  <a:pt x="1425464" y="194027"/>
                </a:lnTo>
                <a:lnTo>
                  <a:pt x="1379224" y="201709"/>
                </a:lnTo>
                <a:lnTo>
                  <a:pt x="1333603" y="208367"/>
                </a:lnTo>
                <a:lnTo>
                  <a:pt x="1288512" y="214001"/>
                </a:lnTo>
                <a:lnTo>
                  <a:pt x="1243863" y="218610"/>
                </a:lnTo>
                <a:lnTo>
                  <a:pt x="1199567" y="222195"/>
                </a:lnTo>
                <a:lnTo>
                  <a:pt x="1155535" y="224756"/>
                </a:lnTo>
                <a:lnTo>
                  <a:pt x="1111668" y="226292"/>
                </a:lnTo>
                <a:lnTo>
                  <a:pt x="1067947" y="226804"/>
                </a:lnTo>
                <a:lnTo>
                  <a:pt x="1258822" y="226804"/>
                </a:lnTo>
                <a:lnTo>
                  <a:pt x="1333786" y="218061"/>
                </a:lnTo>
                <a:lnTo>
                  <a:pt x="1379459" y="211379"/>
                </a:lnTo>
                <a:lnTo>
                  <a:pt x="1425763" y="203669"/>
                </a:lnTo>
                <a:lnTo>
                  <a:pt x="1472789" y="194932"/>
                </a:lnTo>
                <a:lnTo>
                  <a:pt x="1520626" y="185167"/>
                </a:lnTo>
                <a:lnTo>
                  <a:pt x="1569364" y="174375"/>
                </a:lnTo>
                <a:lnTo>
                  <a:pt x="1619093" y="162556"/>
                </a:lnTo>
                <a:lnTo>
                  <a:pt x="1669905" y="149709"/>
                </a:lnTo>
                <a:lnTo>
                  <a:pt x="1721888" y="135834"/>
                </a:lnTo>
                <a:lnTo>
                  <a:pt x="1775133" y="120933"/>
                </a:lnTo>
                <a:lnTo>
                  <a:pt x="1829730" y="105004"/>
                </a:lnTo>
                <a:lnTo>
                  <a:pt x="1885769" y="88048"/>
                </a:lnTo>
                <a:lnTo>
                  <a:pt x="1943341" y="70064"/>
                </a:lnTo>
                <a:lnTo>
                  <a:pt x="1972002" y="60859"/>
                </a:lnTo>
                <a:lnTo>
                  <a:pt x="2135885" y="8382"/>
                </a:lnTo>
                <a:lnTo>
                  <a:pt x="213360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2"/>
          <p:cNvSpPr/>
          <p:nvPr/>
        </p:nvSpPr>
        <p:spPr>
          <a:xfrm>
            <a:off x="5675460" y="2320716"/>
            <a:ext cx="145968" cy="1522868"/>
          </a:xfrm>
          <a:custGeom>
            <a:avLst/>
            <a:gdLst/>
            <a:ahLst/>
            <a:cxnLst/>
            <a:rect l="l" t="t" r="r" b="b"/>
            <a:pathLst>
              <a:path w="161289" h="1678939">
                <a:moveTo>
                  <a:pt x="9144" y="0"/>
                </a:moveTo>
                <a:lnTo>
                  <a:pt x="0" y="2286"/>
                </a:lnTo>
                <a:lnTo>
                  <a:pt x="28956" y="107442"/>
                </a:lnTo>
                <a:lnTo>
                  <a:pt x="44735" y="165021"/>
                </a:lnTo>
                <a:lnTo>
                  <a:pt x="59426" y="220783"/>
                </a:lnTo>
                <a:lnTo>
                  <a:pt x="73028" y="274857"/>
                </a:lnTo>
                <a:lnTo>
                  <a:pt x="85543" y="327373"/>
                </a:lnTo>
                <a:lnTo>
                  <a:pt x="96969" y="378460"/>
                </a:lnTo>
                <a:lnTo>
                  <a:pt x="107307" y="428250"/>
                </a:lnTo>
                <a:lnTo>
                  <a:pt x="116557" y="476870"/>
                </a:lnTo>
                <a:lnTo>
                  <a:pt x="124719" y="524452"/>
                </a:lnTo>
                <a:lnTo>
                  <a:pt x="131792" y="571125"/>
                </a:lnTo>
                <a:lnTo>
                  <a:pt x="137778" y="617019"/>
                </a:lnTo>
                <a:lnTo>
                  <a:pt x="142675" y="662264"/>
                </a:lnTo>
                <a:lnTo>
                  <a:pt x="146483" y="706989"/>
                </a:lnTo>
                <a:lnTo>
                  <a:pt x="149204" y="751325"/>
                </a:lnTo>
                <a:lnTo>
                  <a:pt x="150836" y="795401"/>
                </a:lnTo>
                <a:lnTo>
                  <a:pt x="151380" y="839347"/>
                </a:lnTo>
                <a:lnTo>
                  <a:pt x="150833" y="883387"/>
                </a:lnTo>
                <a:lnTo>
                  <a:pt x="149192" y="927569"/>
                </a:lnTo>
                <a:lnTo>
                  <a:pt x="146457" y="972016"/>
                </a:lnTo>
                <a:lnTo>
                  <a:pt x="142628" y="1016861"/>
                </a:lnTo>
                <a:lnTo>
                  <a:pt x="137704" y="1062236"/>
                </a:lnTo>
                <a:lnTo>
                  <a:pt x="131792" y="1107568"/>
                </a:lnTo>
                <a:lnTo>
                  <a:pt x="124719" y="1154240"/>
                </a:lnTo>
                <a:lnTo>
                  <a:pt x="116557" y="1201822"/>
                </a:lnTo>
                <a:lnTo>
                  <a:pt x="107307" y="1250442"/>
                </a:lnTo>
                <a:lnTo>
                  <a:pt x="96969" y="1300230"/>
                </a:lnTo>
                <a:lnTo>
                  <a:pt x="85543" y="1351317"/>
                </a:lnTo>
                <a:lnTo>
                  <a:pt x="73028" y="1403832"/>
                </a:lnTo>
                <a:lnTo>
                  <a:pt x="59426" y="1457904"/>
                </a:lnTo>
                <a:lnTo>
                  <a:pt x="44735" y="1513665"/>
                </a:lnTo>
                <a:lnTo>
                  <a:pt x="28956" y="1571244"/>
                </a:lnTo>
                <a:lnTo>
                  <a:pt x="0" y="1676400"/>
                </a:lnTo>
                <a:lnTo>
                  <a:pt x="9144" y="1678686"/>
                </a:lnTo>
                <a:lnTo>
                  <a:pt x="38100" y="1574292"/>
                </a:lnTo>
                <a:lnTo>
                  <a:pt x="53940" y="1516328"/>
                </a:lnTo>
                <a:lnTo>
                  <a:pt x="68689" y="1460219"/>
                </a:lnTo>
                <a:lnTo>
                  <a:pt x="82346" y="1405833"/>
                </a:lnTo>
                <a:lnTo>
                  <a:pt x="94911" y="1353037"/>
                </a:lnTo>
                <a:lnTo>
                  <a:pt x="106384" y="1301699"/>
                </a:lnTo>
                <a:lnTo>
                  <a:pt x="116765" y="1251686"/>
                </a:lnTo>
                <a:lnTo>
                  <a:pt x="126053" y="1202866"/>
                </a:lnTo>
                <a:lnTo>
                  <a:pt x="134249" y="1155106"/>
                </a:lnTo>
                <a:lnTo>
                  <a:pt x="141353" y="1108273"/>
                </a:lnTo>
                <a:lnTo>
                  <a:pt x="147426" y="1061674"/>
                </a:lnTo>
                <a:lnTo>
                  <a:pt x="152320" y="1016430"/>
                </a:lnTo>
                <a:lnTo>
                  <a:pt x="156129" y="971705"/>
                </a:lnTo>
                <a:lnTo>
                  <a:pt x="158851" y="927369"/>
                </a:lnTo>
                <a:lnTo>
                  <a:pt x="160486" y="883293"/>
                </a:lnTo>
                <a:lnTo>
                  <a:pt x="161034" y="839338"/>
                </a:lnTo>
                <a:lnTo>
                  <a:pt x="160490" y="795288"/>
                </a:lnTo>
                <a:lnTo>
                  <a:pt x="158853" y="751106"/>
                </a:lnTo>
                <a:lnTo>
                  <a:pt x="156123" y="706659"/>
                </a:lnTo>
                <a:lnTo>
                  <a:pt x="152300" y="661815"/>
                </a:lnTo>
                <a:lnTo>
                  <a:pt x="147384" y="616441"/>
                </a:lnTo>
                <a:lnTo>
                  <a:pt x="141376" y="570404"/>
                </a:lnTo>
                <a:lnTo>
                  <a:pt x="134274" y="523572"/>
                </a:lnTo>
                <a:lnTo>
                  <a:pt x="126079" y="475812"/>
                </a:lnTo>
                <a:lnTo>
                  <a:pt x="116790" y="426993"/>
                </a:lnTo>
                <a:lnTo>
                  <a:pt x="106409" y="376980"/>
                </a:lnTo>
                <a:lnTo>
                  <a:pt x="94934" y="325643"/>
                </a:lnTo>
                <a:lnTo>
                  <a:pt x="82365" y="272848"/>
                </a:lnTo>
                <a:lnTo>
                  <a:pt x="68704" y="218464"/>
                </a:lnTo>
                <a:lnTo>
                  <a:pt x="53948" y="162356"/>
                </a:lnTo>
                <a:lnTo>
                  <a:pt x="38100" y="104394"/>
                </a:lnTo>
                <a:lnTo>
                  <a:pt x="9144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23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4"/>
          <p:cNvSpPr/>
          <p:nvPr/>
        </p:nvSpPr>
        <p:spPr>
          <a:xfrm>
            <a:off x="5192164" y="3079701"/>
            <a:ext cx="491460" cy="765190"/>
          </a:xfrm>
          <a:custGeom>
            <a:avLst/>
            <a:gdLst/>
            <a:ahLst/>
            <a:cxnLst/>
            <a:rect l="l" t="t" r="r" b="b"/>
            <a:pathLst>
              <a:path w="542289" h="843914">
                <a:moveTo>
                  <a:pt x="8381" y="0"/>
                </a:moveTo>
                <a:lnTo>
                  <a:pt x="0" y="5334"/>
                </a:lnTo>
                <a:lnTo>
                  <a:pt x="533400" y="843534"/>
                </a:lnTo>
                <a:lnTo>
                  <a:pt x="541781" y="838200"/>
                </a:lnTo>
                <a:lnTo>
                  <a:pt x="8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25"/>
          <p:cNvSpPr/>
          <p:nvPr/>
        </p:nvSpPr>
        <p:spPr>
          <a:xfrm>
            <a:off x="3743583" y="3838686"/>
            <a:ext cx="19403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26"/>
          <p:cNvSpPr/>
          <p:nvPr/>
        </p:nvSpPr>
        <p:spPr>
          <a:xfrm>
            <a:off x="5670235" y="2321369"/>
            <a:ext cx="13715" cy="15248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1880282" y="2271075"/>
            <a:ext cx="5922659" cy="2631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Let </a:t>
            </a:r>
            <a:r>
              <a:rPr lang="en-US" sz="2400" i="1" spc="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400" i="1" spc="4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MST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denotes the length of the tour  generated by above </a:t>
            </a:r>
            <a:r>
              <a:rPr lang="en-US" sz="2400" spc="-2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strategy,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then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we</a:t>
            </a:r>
            <a:r>
              <a:rPr lang="en-US" sz="2400" spc="-11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have</a:t>
            </a:r>
          </a:p>
          <a:p>
            <a:pPr marL="1913945">
              <a:spcBef>
                <a:spcPts val="681"/>
              </a:spcBef>
            </a:pPr>
            <a:r>
              <a:rPr lang="en-US" sz="2400" i="1" spc="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400" i="1" spc="4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MST</a:t>
            </a:r>
            <a:r>
              <a:rPr lang="en-US" sz="2400" i="1" spc="-27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≤</a:t>
            </a:r>
            <a:r>
              <a:rPr lang="en-US" sz="2400" spc="-29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US" sz="24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</a:t>
            </a:r>
            <a:r>
              <a:rPr lang="en-US" sz="2400" spc="-73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≤</a:t>
            </a:r>
            <a:r>
              <a:rPr lang="en-US" sz="2400" spc="-93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2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L</a:t>
            </a:r>
            <a:r>
              <a:rPr lang="en-US" sz="24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 indent="-327">
              <a:spcBef>
                <a:spcPts val="625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Where </a:t>
            </a:r>
            <a:r>
              <a:rPr lang="en-US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</a:t>
            </a:r>
            <a:r>
              <a:rPr lang="en-US" sz="2400" spc="-1" baseline="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*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denotes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length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of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the minimum  </a:t>
            </a:r>
            <a:r>
              <a:rPr lang="en-US" sz="24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spanning</a:t>
            </a:r>
            <a:r>
              <a:rPr lang="en-US" sz="2400" spc="-2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tree.</a:t>
            </a:r>
          </a:p>
          <a:p>
            <a:pPr marL="11429" indent="-327">
              <a:spcBef>
                <a:spcPts val="607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And this bound is</a:t>
            </a:r>
            <a:r>
              <a:rPr lang="en-US" sz="2400" spc="-57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tight.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2667000" y="1510234"/>
            <a:ext cx="3066316" cy="1156766"/>
          </a:xfrm>
          <a:prstGeom prst="rect">
            <a:avLst/>
          </a:prstGeom>
          <a:noFill/>
          <a:ln>
            <a:noFill/>
          </a:ln>
        </p:spPr>
        <p:txBody>
          <a:bodyPr lIns="0" tIns="11103" rIns="0" bIns="0"/>
          <a:lstStyle/>
          <a:p>
            <a:pPr marL="11429">
              <a:spcBef>
                <a:spcPts val="87"/>
              </a:spcBef>
            </a:pPr>
            <a:r>
              <a:rPr lang="en-US" sz="2900" spc="-4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Worst-case</a:t>
            </a:r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900" spc="-8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Analysis</a:t>
            </a:r>
            <a:endParaRPr lang="en-US" sz="2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600200" y="837365"/>
            <a:ext cx="5584678" cy="1066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Time Complexity</a:t>
            </a:r>
          </a:p>
        </p:txBody>
      </p:sp>
      <p:graphicFrame>
        <p:nvGraphicFramePr>
          <p:cNvPr id="220" name="Table 2"/>
          <p:cNvGraphicFramePr/>
          <p:nvPr/>
        </p:nvGraphicFramePr>
        <p:xfrm>
          <a:off x="1005125" y="2039200"/>
          <a:ext cx="7464960" cy="4451794"/>
        </p:xfrm>
        <a:graphic>
          <a:graphicData uri="http://schemas.openxmlformats.org/drawingml/2006/table">
            <a:tbl>
              <a:tblPr/>
              <a:tblGrid>
                <a:gridCol w="2609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95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62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Sort Edges</a:t>
                      </a:r>
                      <a:endParaRPr lang="en-US" sz="2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log(E))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Find/union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Θ(log(V))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Overall find/union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log(V))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Overall (Kruskal)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log(E) + E log(V))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0065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DFS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Θ(V)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44291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Eulerian path</a:t>
                      </a:r>
                      <a:r>
                        <a:rPr sz="1600"/>
                        <a:t/>
                      </a:r>
                      <a:br>
                        <a:rPr sz="1600"/>
                      </a:br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(Hierholzer's algorithm)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57178"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Overall DFTT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Θ(E log(E) + E log(V) + V + E)</a:t>
                      </a:r>
                      <a:endParaRPr lang="en-US" sz="25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Θ(n log(n))</a:t>
                      </a:r>
                      <a:endParaRPr lang="en-US" sz="25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81638" marR="81638" marT="41476" marB="41476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1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" y="762001"/>
                <a:ext cx="6553200" cy="194873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2- Heuristic Approach (other Solutions):</a:t>
                </a:r>
              </a:p>
              <a:p>
                <a:pPr marL="0" lvl="1"/>
                <a:r>
                  <a:rPr lang="en-US" sz="2400" b="1" i="1" dirty="0"/>
                  <a:t>     </a:t>
                </a:r>
                <a:r>
                  <a:rPr lang="en-US" sz="2800" b="1" i="1" dirty="0"/>
                  <a:t>4- Christofides algorithm</a:t>
                </a:r>
              </a:p>
              <a:p>
                <a:pPr marL="0" lvl="1"/>
                <a:r>
                  <a:rPr lang="en-US" sz="2800" b="1" dirty="0">
                    <a:solidFill>
                      <a:srgbClr val="FF0000"/>
                    </a:solidFill>
                  </a:rPr>
                  <a:t>             Complexity: </a:t>
                </a:r>
                <a:r>
                  <a:rPr lang="en-US" sz="28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/>
                  <a:t>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1"/>
                <a:ext cx="6553200" cy="1948739"/>
              </a:xfrm>
              <a:prstGeom prst="rect">
                <a:avLst/>
              </a:prstGeom>
              <a:blipFill rotWithShape="1">
                <a:blip r:embed="rId2"/>
                <a:stretch>
                  <a:fillRect l="-2326" t="-4063"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B296AF-F605-4123-8419-CB2BBA522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75" y="1720800"/>
            <a:ext cx="2623356" cy="17132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37338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provides a </a:t>
            </a:r>
            <a:r>
              <a:rPr lang="en-US" sz="2400" b="1" dirty="0"/>
              <a:t>very good heuristic solution</a:t>
            </a:r>
            <a:r>
              <a:rPr lang="en-US" sz="2400" dirty="0"/>
              <a:t>, but unfortunately it is </a:t>
            </a:r>
            <a:r>
              <a:rPr lang="en-US" sz="2400" b="1" dirty="0"/>
              <a:t>impractical</a:t>
            </a:r>
            <a:r>
              <a:rPr lang="en-US" sz="2400" dirty="0"/>
              <a:t> because of the constraints it have.</a:t>
            </a:r>
          </a:p>
        </p:txBody>
      </p:sp>
    </p:spTree>
    <p:extLst>
      <p:ext uri="{BB962C8B-B14F-4D97-AF65-F5344CB8AC3E}">
        <p14:creationId xmlns:p14="http://schemas.microsoft.com/office/powerpoint/2010/main" val="338249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8010957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413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17310" y="2782669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40215"/>
              </p:ext>
            </p:extLst>
          </p:nvPr>
        </p:nvGraphicFramePr>
        <p:xfrm>
          <a:off x="393510" y="2869029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70541"/>
              </p:ext>
            </p:extLst>
          </p:nvPr>
        </p:nvGraphicFramePr>
        <p:xfrm>
          <a:off x="1688910" y="2869029"/>
          <a:ext cx="1287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22492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Sample Population: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031" y="35446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Fitness Function: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491626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Complexity: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16" y="5449669"/>
            <a:ext cx="345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O(maxGeneration*population*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     chromosomeSize)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041737"/>
            <a:ext cx="6705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3-Meta Heuristic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US" sz="2800" b="1" i="1" dirty="0"/>
              <a:t>1-Genatic Algo.</a:t>
            </a:r>
          </a:p>
        </p:txBody>
      </p:sp>
      <p:pic>
        <p:nvPicPr>
          <p:cNvPr id="19" name="Picture 2" descr="G:\docs\FlowCharts\TSP_GA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912054"/>
            <a:ext cx="6019800" cy="57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4001869"/>
                <a:ext cx="3651915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𝒋</m:t>
                          </m:r>
                        </m:sub>
                      </m:sSub>
                      <m:r>
                        <a:rPr lang="pt-BR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=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latin typeface="Cambria Math"/>
                            </a:rPr>
                            <m:t>𝑫𝒊𝒔𝒕𝒂𝒏𝒄𝒆</m:t>
                          </m:r>
                          <m:d>
                            <m:dPr>
                              <m:ctrlPr>
                                <a:rPr lang="pt-BR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001869"/>
                <a:ext cx="3651915" cy="847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1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9" grpId="0"/>
      <p:bldP spid="13" grpId="0"/>
      <p:bldP spid="14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88495388"/>
              </p:ext>
            </p:extLst>
          </p:nvPr>
        </p:nvGraphicFramePr>
        <p:xfrm>
          <a:off x="1371600" y="1574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Solver Modules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7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162800" cy="838200"/>
          </a:xfrm>
        </p:spPr>
        <p:txBody>
          <a:bodyPr>
            <a:noAutofit/>
          </a:bodyPr>
          <a:lstStyle/>
          <a:p>
            <a:pPr algn="ctr"/>
            <a:r>
              <a:rPr lang="en-US" b="1" spc="-100" dirty="0">
                <a:solidFill>
                  <a:schemeClr val="tx2"/>
                </a:solidFill>
              </a:rPr>
              <a:t>Problem Significance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7467600" cy="7620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spc="-100" dirty="0">
                <a:solidFill>
                  <a:schemeClr val="tx1"/>
                </a:solidFill>
              </a:rPr>
              <a:t>TSP is a common NP hard problem.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90600"/>
            <a:ext cx="5486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Problem Definition: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Lenovo\Pictures\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0" y="2329218"/>
            <a:ext cx="7861110" cy="393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2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Solver Modules cont.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871877"/>
              </p:ext>
            </p:extLst>
          </p:nvPr>
        </p:nvGraphicFramePr>
        <p:xfrm>
          <a:off x="6172200" y="152400"/>
          <a:ext cx="28194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9222672"/>
              </p:ext>
            </p:extLst>
          </p:nvPr>
        </p:nvGraphicFramePr>
        <p:xfrm>
          <a:off x="838200" y="2057400"/>
          <a:ext cx="7696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865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5A3D31-4927-4066-BB93-83594DCCC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F5A3D31-4927-4066-BB93-83594DCCCB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86DAE-F43D-400F-8027-7310E90AB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F786DAE-F43D-400F-8027-7310E90ABA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A6250D-5178-4E07-BACB-1E165E3471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F8A6250D-5178-4E07-BACB-1E165E3471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7AAEAB-D09F-400E-A712-09ABADF777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7A7AAEAB-D09F-400E-A712-09ABADF777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1CD582-BDD3-445B-A24C-EFFDC4E1C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8C1CD582-BDD3-445B-A24C-EFFDC4E1C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C84547-4347-4F55-8CF7-D3A982DAD8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B5C84547-4347-4F55-8CF7-D3A982DAD8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983248-2988-40FB-9C12-FE9A1AAA2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B3983248-2988-40FB-9C12-FE9A1AAA20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Solver Modules cont.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763459"/>
              </p:ext>
            </p:extLst>
          </p:nvPr>
        </p:nvGraphicFramePr>
        <p:xfrm>
          <a:off x="6172200" y="152400"/>
          <a:ext cx="2819400" cy="20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stomShape 1"/>
          <p:cNvSpPr/>
          <p:nvPr/>
        </p:nvSpPr>
        <p:spPr>
          <a:xfrm>
            <a:off x="1371600" y="1905000"/>
            <a:ext cx="6379859" cy="26319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429" rIns="0" bIns="0"/>
          <a:lstStyle/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If #of cities&gt;=21 then 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Run Exact Algorithm to get best route</a:t>
            </a:r>
          </a:p>
          <a:p>
            <a:pPr marL="11429">
              <a:spcBef>
                <a:spcPts val="90"/>
              </a:spcBef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Else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Run all heuristic and meta heuristic 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algorithms and return the best route resulted</a:t>
            </a:r>
          </a:p>
          <a:p>
            <a:pPr marL="11429">
              <a:spcBef>
                <a:spcPts val="90"/>
              </a:spcBef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       from all algorithms</a:t>
            </a:r>
          </a:p>
        </p:txBody>
      </p:sp>
    </p:spTree>
    <p:extLst>
      <p:ext uri="{BB962C8B-B14F-4D97-AF65-F5344CB8AC3E}">
        <p14:creationId xmlns:p14="http://schemas.microsoft.com/office/powerpoint/2010/main" val="39765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System Architecture: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 descr="System Arch updat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556519"/>
            <a:ext cx="6934200" cy="51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03238338"/>
              </p:ext>
            </p:extLst>
          </p:nvPr>
        </p:nvGraphicFramePr>
        <p:xfrm>
          <a:off x="395651" y="2209800"/>
          <a:ext cx="83820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Left Brace 6"/>
          <p:cNvSpPr/>
          <p:nvPr/>
        </p:nvSpPr>
        <p:spPr>
          <a:xfrm>
            <a:off x="548051" y="2590800"/>
            <a:ext cx="457200" cy="2438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220519" y="2978370"/>
            <a:ext cx="129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External  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320451" y="2209800"/>
            <a:ext cx="762000" cy="32766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8377534" y="3043536"/>
            <a:ext cx="152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Internal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583" y="1539922"/>
            <a:ext cx="6605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</a:rPr>
              <a:t>stakeholder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Stakeholders: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1130868" cy="11308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676400"/>
            <a:ext cx="1130868" cy="1130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257800"/>
            <a:ext cx="1130868" cy="113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Customer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800" dirty="0"/>
              <a:t>also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/>
              <a:t>known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800" dirty="0"/>
              <a:t>   As a </a:t>
            </a:r>
            <a:r>
              <a:rPr lang="en-US" sz="2800" dirty="0">
                <a:solidFill>
                  <a:srgbClr val="FF0000"/>
                </a:solidFill>
              </a:rPr>
              <a:t>client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,</a:t>
            </a:r>
            <a:r>
              <a:rPr lang="en-US" sz="2800" dirty="0">
                <a:solidFill>
                  <a:srgbClr val="FF0000"/>
                </a:solidFill>
              </a:rPr>
              <a:t>buyer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dirty="0"/>
              <a:t>or </a:t>
            </a:r>
          </a:p>
          <a:p>
            <a:pPr>
              <a:buNone/>
            </a:pPr>
            <a:r>
              <a:rPr lang="en-US" sz="2800" dirty="0">
                <a:solidFill>
                  <a:srgbClr val="FF0000"/>
                </a:solidFill>
              </a:rPr>
              <a:t>   Purchaser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 .</a:t>
            </a:r>
          </a:p>
          <a:p>
            <a:pPr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/>
              <a:t>External-Operational </a:t>
            </a:r>
          </a:p>
          <a:p>
            <a:pPr>
              <a:buNone/>
            </a:pPr>
            <a:r>
              <a:rPr lang="en-US" sz="2800" b="1" dirty="0"/>
              <a:t>  Stakeholders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sz="2800" dirty="0"/>
              <a:t>who</a:t>
            </a:r>
          </a:p>
          <a:p>
            <a:pPr>
              <a:buNone/>
            </a:pPr>
            <a:r>
              <a:rPr lang="en-US" sz="2800" dirty="0"/>
              <a:t>  makes the order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/>
              <a:t>This stakeholders interact with system via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800" dirty="0">
                <a:solidFill>
                  <a:srgbClr val="FF0000"/>
                </a:solidFill>
              </a:rPr>
              <a:t>Android Application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1026" name="Picture 2" descr="E:\College\4th Year\First Term\GP\purchase-order-app-1024x57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588168"/>
            <a:ext cx="4572000" cy="328863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 (Customer) :</a:t>
            </a:r>
          </a:p>
        </p:txBody>
      </p:sp>
    </p:spTree>
    <p:extLst>
      <p:ext uri="{BB962C8B-B14F-4D97-AF65-F5344CB8AC3E}">
        <p14:creationId xmlns:p14="http://schemas.microsoft.com/office/powerpoint/2010/main" val="1608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College\4th Year\First Term\GP\transportation-supply-chai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447800"/>
            <a:ext cx="5029200" cy="3505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1524000"/>
            <a:ext cx="64008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b="1" dirty="0"/>
              <a:t>Admin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600" dirty="0"/>
              <a:t>also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/>
              <a:t>known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2600" dirty="0"/>
              <a:t>   As a </a:t>
            </a:r>
            <a:r>
              <a:rPr lang="en-US" sz="2600" dirty="0">
                <a:solidFill>
                  <a:srgbClr val="FF0000"/>
                </a:solidFill>
              </a:rPr>
              <a:t>admin officer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600" dirty="0"/>
              <a:t>.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600" b="1" dirty="0"/>
              <a:t> Internal-Operational </a:t>
            </a:r>
          </a:p>
          <a:p>
            <a:pPr>
              <a:buNone/>
            </a:pPr>
            <a:r>
              <a:rPr lang="en-US" sz="2600" b="1" dirty="0"/>
              <a:t>  Stakeholders</a:t>
            </a:r>
            <a:r>
              <a:rPr lang="en-US" sz="2600" dirty="0"/>
              <a:t> , who</a:t>
            </a:r>
          </a:p>
          <a:p>
            <a:pPr>
              <a:buNone/>
            </a:pPr>
            <a:r>
              <a:rPr lang="en-US" sz="2600" dirty="0"/>
              <a:t> receives the orders and </a:t>
            </a:r>
          </a:p>
          <a:p>
            <a:pPr>
              <a:buNone/>
            </a:pPr>
            <a:r>
              <a:rPr lang="en-US" sz="2600" dirty="0"/>
              <a:t>assigns them to the</a:t>
            </a:r>
          </a:p>
          <a:p>
            <a:pPr>
              <a:buNone/>
            </a:pPr>
            <a:r>
              <a:rPr lang="en-US" sz="2600" dirty="0"/>
              <a:t> Salesmen.</a:t>
            </a:r>
          </a:p>
          <a:p>
            <a:pPr>
              <a:buNone/>
            </a:pP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/>
              <a:t> This stakeholders interact with system via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800" dirty="0">
                <a:solidFill>
                  <a:srgbClr val="FF0000"/>
                </a:solidFill>
              </a:rPr>
              <a:t>web application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endParaRPr lang="en-US" sz="2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838200"/>
            <a:ext cx="7620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 (Admin) :</a:t>
            </a:r>
          </a:p>
        </p:txBody>
      </p:sp>
    </p:spTree>
    <p:extLst>
      <p:ext uri="{BB962C8B-B14F-4D97-AF65-F5344CB8AC3E}">
        <p14:creationId xmlns:p14="http://schemas.microsoft.com/office/powerpoint/2010/main" val="165632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College\4th Year\First Term\GP\stock-photo-warehouse-management-concept-flat-design-raster-illustration-shipment-and-delivery-banners-set-60600316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00200"/>
            <a:ext cx="4876800" cy="40386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0" y="1524000"/>
            <a:ext cx="5410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b="1" dirty="0"/>
          </a:p>
          <a:p>
            <a:pPr>
              <a:buFont typeface="Arial" pitchFamily="34" charset="0"/>
              <a:buChar char="•"/>
            </a:pPr>
            <a:r>
              <a:rPr lang="en-US" sz="2600" b="1" dirty="0"/>
              <a:t> Salesman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dirty="0"/>
              <a:t>also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known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2400" dirty="0"/>
              <a:t> As a </a:t>
            </a:r>
            <a:r>
              <a:rPr lang="en-US" sz="2400" dirty="0">
                <a:solidFill>
                  <a:srgbClr val="FF0000"/>
                </a:solidFill>
              </a:rPr>
              <a:t>delivery man 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r>
              <a:rPr lang="en-US" sz="2600" dirty="0"/>
              <a:t>.</a:t>
            </a:r>
          </a:p>
          <a:p>
            <a:pPr>
              <a:buNone/>
            </a:pPr>
            <a:endParaRPr lang="en-US" sz="26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Internal-Operational </a:t>
            </a:r>
          </a:p>
          <a:p>
            <a:pPr>
              <a:buNone/>
            </a:pPr>
            <a:r>
              <a:rPr lang="en-US" sz="2400" b="1" dirty="0"/>
              <a:t>  Stakeholders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how  distributes the orders</a:t>
            </a:r>
          </a:p>
          <a:p>
            <a:pPr>
              <a:buNone/>
            </a:pPr>
            <a:r>
              <a:rPr lang="en-US" sz="2400" dirty="0"/>
              <a:t>them to the </a:t>
            </a:r>
            <a:r>
              <a:rPr lang="en-US" sz="2400" dirty="0">
                <a:solidFill>
                  <a:srgbClr val="FF0000"/>
                </a:solidFill>
              </a:rPr>
              <a:t>customers.</a:t>
            </a:r>
          </a:p>
          <a:p>
            <a:pPr>
              <a:buNone/>
            </a:pPr>
            <a:endParaRPr lang="ar-EG" sz="24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This stakeholders interact </a:t>
            </a:r>
            <a:endParaRPr lang="ar-EG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with system via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Android Application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Analysis and Design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939225"/>
            <a:ext cx="4876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>
              <a:spcBef>
                <a:spcPct val="0"/>
              </a:spcBef>
            </a:pPr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Stakeholders (Salesman) :</a:t>
            </a:r>
          </a:p>
        </p:txBody>
      </p:sp>
    </p:spTree>
    <p:extLst>
      <p:ext uri="{BB962C8B-B14F-4D97-AF65-F5344CB8AC3E}">
        <p14:creationId xmlns:p14="http://schemas.microsoft.com/office/powerpoint/2010/main" val="27512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615635"/>
              </p:ext>
            </p:extLst>
          </p:nvPr>
        </p:nvGraphicFramePr>
        <p:xfrm>
          <a:off x="457200" y="1981200"/>
          <a:ext cx="8305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236720" y="1636701"/>
            <a:ext cx="0" cy="344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066800" y="1808950"/>
            <a:ext cx="3169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66800" y="1817371"/>
            <a:ext cx="0" cy="163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236720" y="1808950"/>
            <a:ext cx="2773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10400" y="1808950"/>
            <a:ext cx="0" cy="172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895600" y="685800"/>
            <a:ext cx="2895600" cy="950901"/>
          </a:xfrm>
          <a:prstGeom prst="roundRect">
            <a:avLst>
              <a:gd name="adj" fmla="val 1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Functional </a:t>
            </a:r>
          </a:p>
          <a:p>
            <a:pPr algn="ctr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Requirement</a:t>
            </a:r>
            <a:endParaRPr lang="ar-EG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A4A2A02-60F9-4C7C-8B51-663CDCBC7F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0A4A2A02-60F9-4C7C-8B51-663CDCBC7F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0EA25DE-8427-4831-BEF4-94B2977354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E0EA25DE-8427-4831-BEF4-94B2977354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D83356D-1DE9-4668-8EC7-3C50048CA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2D83356D-1DE9-4668-8EC7-3C50048CA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00AF89-FCA3-4540-89D2-C114F23A0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graphicEl>
                                              <a:dgm id="{2200AF89-FCA3-4540-89D2-C114F23A0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BC48C1-8774-41BC-85FF-2D6C0CB60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A6BC48C1-8774-41BC-85FF-2D6C0CB60E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8A18F7F-20B3-480A-B91E-F8F3E6227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78A18F7F-20B3-480A-B91E-F8F3E6227A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3C5B747-2BAC-4B51-BCA7-1B0B261CB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43C5B747-2BAC-4B51-BCA7-1B0B261CB7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AFC606-8D5E-4CB4-B329-8E3275F83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FFAFC606-8D5E-4CB4-B329-8E3275F83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CADCD0-9E7E-4FF1-BBD0-401579B30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25CADCD0-9E7E-4FF1-BBD0-401579B302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E7CAC5-FEB3-47C7-B619-4DC2D0769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graphicEl>
                                              <a:dgm id="{B0E7CAC5-FEB3-47C7-B619-4DC2D07693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86EB166-0E65-4F79-B622-0872E56EA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graphicEl>
                                              <a:dgm id="{E86EB166-0E65-4F79-B622-0872E56EAB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0BAB07C-F218-4C83-974A-1F528438D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graphicEl>
                                              <a:dgm id="{20BAB07C-F218-4C83-974A-1F528438D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E5E0A81-F172-4C7C-97C5-5E816B246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graphicEl>
                                              <a:dgm id="{4E5E0A81-F172-4C7C-97C5-5E816B246F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CE5A7C4-5DD6-4DC1-89A0-9B98CCEB1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3CE5A7C4-5DD6-4DC1-89A0-9B98CCEB19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34BF8D-3285-4CFF-8DFA-022C348B8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4F34BF8D-3285-4CFF-8DFA-022C348B89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FCD8454-3989-4602-8834-245069977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9FCD8454-3989-4602-8834-2450699777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E943151-9EDA-4D20-A6B9-A8418EAE4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graphicEl>
                                              <a:dgm id="{7E943151-9EDA-4D20-A6B9-A8418EAE4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064982-95BE-40AA-9BF8-EF859DE5D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graphicEl>
                                              <a:dgm id="{F9064982-95BE-40AA-9BF8-EF859DE5D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1646D6-BC98-4136-851A-01F7AB6F9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graphicEl>
                                              <a:dgm id="{FA1646D6-BC98-4136-851A-01F7AB6F9A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1DD159-A7DF-4DF7-82CB-C62912B25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graphicEl>
                                              <a:dgm id="{A81DD159-A7DF-4DF7-82CB-C62912B25D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357978-0D22-43CF-879D-B01FF9844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graphicEl>
                                              <a:dgm id="{16357978-0D22-43CF-879D-B01FF9844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6AD3BD6-406E-44EC-83AB-FE21C300E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graphicEl>
                                              <a:dgm id="{56AD3BD6-406E-44EC-83AB-FE21C300E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2AB10A5-32E5-4BB0-9ACB-EF0B0C6CAA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graphicEl>
                                              <a:dgm id="{72AB10A5-32E5-4BB0-9ACB-EF0B0C6CAA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7467600" cy="7540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EG" sz="3200" b="1" dirty="0" smtClean="0"/>
          </a:p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Non-Functional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Requirements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lang="ar-EG" sz="3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3200" b="1" dirty="0"/>
          </a:p>
          <a:p>
            <a:r>
              <a:rPr lang="en-US" sz="2400" b="1" dirty="0"/>
              <a:t>Security: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/>
              <a:t>authorization </a:t>
            </a:r>
            <a:endParaRPr lang="en-US" sz="22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 smtClean="0"/>
              <a:t>Avoid </a:t>
            </a:r>
            <a:r>
              <a:rPr lang="en-US" sz="2200" dirty="0"/>
              <a:t>SQL </a:t>
            </a:r>
            <a:r>
              <a:rPr lang="en-US" sz="2200" dirty="0" smtClean="0"/>
              <a:t>injection</a:t>
            </a:r>
          </a:p>
          <a:p>
            <a:r>
              <a:rPr lang="en-US" sz="2400" b="1" dirty="0"/>
              <a:t>Usability: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Friendly User Interface</a:t>
            </a:r>
            <a:endParaRPr lang="en-US" sz="2200" dirty="0"/>
          </a:p>
          <a:p>
            <a:r>
              <a:rPr lang="en-US" sz="2400" b="1" dirty="0"/>
              <a:t>Performance: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/>
              <a:t>Login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200" dirty="0"/>
              <a:t>Peak load </a:t>
            </a:r>
          </a:p>
          <a:p>
            <a:r>
              <a:rPr lang="en-US" sz="2400" b="1" dirty="0" smtClean="0"/>
              <a:t>Reliability</a:t>
            </a:r>
            <a:r>
              <a:rPr lang="en-US" sz="2400" b="1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The system has to be 100% reliable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400" b="1" dirty="0"/>
              <a:t>Availability: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The system will be available 24/7 </a:t>
            </a:r>
            <a:r>
              <a:rPr lang="en-US" sz="2200" dirty="0"/>
              <a:t>.</a:t>
            </a:r>
            <a:endParaRPr lang="en-US" sz="2200" dirty="0"/>
          </a:p>
          <a:p>
            <a:pPr lvl="1"/>
            <a:endParaRPr lang="en-US" sz="32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en-US" sz="3200" b="1" dirty="0"/>
          </a:p>
          <a:p>
            <a:endParaRPr lang="en-US" sz="3200" b="1" dirty="0"/>
          </a:p>
          <a:p>
            <a:endParaRPr lang="ar-EG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</a:t>
            </a:r>
            <a:r>
              <a:rPr lang="en-US" sz="4000" b="1" i="1" spc="-100" dirty="0">
                <a:solidFill>
                  <a:schemeClr val="tx2"/>
                </a:solidFill>
              </a:rPr>
              <a:t>cont.</a:t>
            </a:r>
            <a:r>
              <a:rPr lang="en-US" sz="4000" i="1" dirty="0"/>
              <a:t/>
            </a:r>
            <a:br>
              <a:rPr lang="en-US" sz="4000" i="1" dirty="0"/>
            </a:br>
            <a:endParaRPr lang="ar-EG" sz="3200" b="1" i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2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25146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Diagram: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E:\GP\transportation-system\docs\Use Cases\UseCaseDiagram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673" y="762000"/>
            <a:ext cx="5284527" cy="606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8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08606"/>
              </p:ext>
            </p:extLst>
          </p:nvPr>
        </p:nvGraphicFramePr>
        <p:xfrm>
          <a:off x="457200" y="1676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90600"/>
            <a:ext cx="5486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Problem Definition: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17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0B1160-7D16-4F7D-AA22-FB1D9C8AC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90B1160-7D16-4F7D-AA22-FB1D9C8AC1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0390F9-BDC3-423F-B10C-75EBCDE8C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A0390F9-BDC3-423F-B10C-75EBCDE8CB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132DC3-68D9-4634-A6FE-62E5AED1FC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D132DC3-68D9-4634-A6FE-62E5AED1FC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26DB2D-1782-42EB-B8D0-6431A879F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BF26DB2D-1782-42EB-B8D0-6431A879F2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53E13B-4A0E-4DB9-8BE5-EBD9F292A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D53E13B-4A0E-4DB9-8BE5-EBD9F292A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8F63B5-A335-4A35-BAA2-62CE68AAF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408F63B5-A335-4A35-BAA2-62CE68AAF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38200"/>
            <a:ext cx="38481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libri" pitchFamily="34" charset="0"/>
                <a:cs typeface="Calibri" pitchFamily="34" charset="0"/>
              </a:rPr>
              <a:t>1- Customer: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rgbClr val="1F497D"/>
                </a:solidFill>
              </a:rPr>
              <a:t>System Design and Analysis cont.</a:t>
            </a:r>
            <a:r>
              <a:rPr lang="en-US" sz="4000" dirty="0">
                <a:solidFill>
                  <a:prstClr val="black"/>
                </a:solidFill>
              </a:rPr>
              <a:t/>
            </a:r>
            <a:br>
              <a:rPr lang="en-US" sz="4000" dirty="0">
                <a:solidFill>
                  <a:prstClr val="black"/>
                </a:solidFill>
              </a:rPr>
            </a:br>
            <a:endParaRPr lang="ar-EG" sz="3200" b="1" spc="-100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1F497D">
                    <a:lumMod val="60000"/>
                    <a:lumOff val="40000"/>
                  </a:srgbClr>
                </a:solidFill>
              </a:rPr>
              <a:t>Use Case Tables</a:t>
            </a:r>
            <a:endParaRPr lang="ar-EG" sz="3200" b="1" dirty="0">
              <a:solidFill>
                <a:srgbClr val="1F497D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43916"/>
              </p:ext>
            </p:extLst>
          </p:nvPr>
        </p:nvGraphicFramePr>
        <p:xfrm>
          <a:off x="990600" y="1315601"/>
          <a:ext cx="6629400" cy="55423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47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47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46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4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Use Case ID: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1_Customer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1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Use Case Name: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Add an Order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4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Actors: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Customer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48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Pre-conditions: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 Logged in as Customer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7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Post-conditions: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1-An Order is added to the List of Customers’ Orders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4889">
                <a:tc rowSpan="6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Flow of events: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127635" algn="l"/>
                          <a:tab pos="1096010" algn="ctr"/>
                        </a:tabLst>
                      </a:pPr>
                      <a:r>
                        <a:rPr lang="en-US" sz="1200" dirty="0">
                          <a:effectLst/>
                        </a:rPr>
                        <a:t>		User Action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System Action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 User clicks on view items to order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7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2-System displays the list of available items to be order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1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3- Customer selects an item and can choose its quantity or leave it (default 1) 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1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4- The customer then clicks on order button to add the order to the orders list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6026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5- System receive the order and its quantity, and then save it in the order list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4889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Exceptions: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User Action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System Action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61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1-The customer selects a negative, zero quantity or choose a very large number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87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200">
                        <a:effectLst/>
                        <a:latin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2-The system print that the quantity selected is not available 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185" marR="61185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914400"/>
            <a:ext cx="38481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2- Admin: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Tables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1EB2815-9398-4C4C-9F91-E9FA91D92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0229"/>
              </p:ext>
            </p:extLst>
          </p:nvPr>
        </p:nvGraphicFramePr>
        <p:xfrm>
          <a:off x="1066800" y="1447801"/>
          <a:ext cx="7391400" cy="533399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62902">
                  <a:extLst>
                    <a:ext uri="{9D8B030D-6E8A-4147-A177-3AD203B41FA5}">
                      <a16:colId xmlns:a16="http://schemas.microsoft.com/office/drawing/2014/main" xmlns="" val="116507949"/>
                    </a:ext>
                  </a:extLst>
                </a:gridCol>
                <a:gridCol w="2464249">
                  <a:extLst>
                    <a:ext uri="{9D8B030D-6E8A-4147-A177-3AD203B41FA5}">
                      <a16:colId xmlns:a16="http://schemas.microsoft.com/office/drawing/2014/main" xmlns="" val="3927868616"/>
                    </a:ext>
                  </a:extLst>
                </a:gridCol>
                <a:gridCol w="2464249">
                  <a:extLst>
                    <a:ext uri="{9D8B030D-6E8A-4147-A177-3AD203B41FA5}">
                      <a16:colId xmlns:a16="http://schemas.microsoft.com/office/drawing/2014/main" xmlns="" val="415587473"/>
                    </a:ext>
                  </a:extLst>
                </a:gridCol>
              </a:tblGrid>
              <a:tr h="265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Use Case ID: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1_Admin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2290729"/>
                  </a:ext>
                </a:extLst>
              </a:tr>
              <a:tr h="26565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 Case Name: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Reject</a:t>
                      </a:r>
                      <a:r>
                        <a:rPr lang="en-US" sz="1400" baseline="0" dirty="0">
                          <a:effectLst/>
                        </a:rPr>
                        <a:t> Requests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9842567"/>
                  </a:ext>
                </a:extLst>
              </a:tr>
              <a:tr h="3001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Actors: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Admin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2532813"/>
                  </a:ext>
                </a:extLst>
              </a:tr>
              <a:tr h="5923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Pre-conditions: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1- Logged in as Admin.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820937"/>
                  </a:ext>
                </a:extLst>
              </a:tr>
              <a:tr h="2931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Post-conditions: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1-Reject</a:t>
                      </a:r>
                      <a:r>
                        <a:rPr lang="en-US" sz="1400" baseline="0" dirty="0">
                          <a:effectLst/>
                        </a:rPr>
                        <a:t> Requests that are greater than capacity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3413000"/>
                  </a:ext>
                </a:extLst>
              </a:tr>
              <a:tr h="265655">
                <a:tc row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Flow of events: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User Action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System Action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801895829"/>
                  </a:ext>
                </a:extLst>
              </a:tr>
              <a:tr h="7969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1-System retrieves all requests that arrive from customers.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3464390989"/>
                  </a:ext>
                </a:extLst>
              </a:tr>
              <a:tr h="1011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2-Admin rejects all requests that are greater than the available capacity.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1867681462"/>
                  </a:ext>
                </a:extLst>
              </a:tr>
              <a:tr h="1011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3-System delete all request that are greater than the available capacity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1630887067"/>
                  </a:ext>
                </a:extLst>
              </a:tr>
              <a:tr h="531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4-System shows the new list of requests.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4532" marR="64532" marT="0" marB="0"/>
                </a:tc>
                <a:extLst>
                  <a:ext uri="{0D108BD9-81ED-4DB2-BD59-A6C34878D82A}">
                    <a16:rowId xmlns:a16="http://schemas.microsoft.com/office/drawing/2014/main" xmlns="" val="292288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914400"/>
            <a:ext cx="38481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3- Salesman: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Case Tables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21255"/>
              </p:ext>
            </p:extLst>
          </p:nvPr>
        </p:nvGraphicFramePr>
        <p:xfrm>
          <a:off x="1143003" y="1430995"/>
          <a:ext cx="7696197" cy="47500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5644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5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65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Use Case ID: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1_Salesman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 Case Name: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Deliver Request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Actors: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Salesman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6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Pre-conditions: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1- Logged in as  Salesman 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59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Post-conditions: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1-Finishing request fulfillment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5963">
                <a:tc rowSpan="6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Flow of events: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User Action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System Action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1- Salesman asks the directions for the coming request.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3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  <a:latin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2-System displays the directions by using Google Map API.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07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3- Salesman reaches to the desired customer location and delivers his request.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400">
                        <a:effectLst/>
                        <a:latin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235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4- Salesman checks on the request as delivered request.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7078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5- System returns</a:t>
                      </a:r>
                      <a:r>
                        <a:rPr lang="en-US" sz="1400" baseline="0" dirty="0">
                          <a:effectLst/>
                        </a:rPr>
                        <a:t> the next request location.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314" name="Picture 2" descr="E:\4thfirstterm\Project\finalEdit\class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1524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3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ERD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338" name="Picture 2" descr="E:\4thfirstterm\Project\finalEdit\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59" y="1219200"/>
            <a:ext cx="8548041" cy="50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F735E4-8861-4D3F-AD05-D15ABCF42F72}"/>
              </a:ext>
            </a:extLst>
          </p:cNvPr>
          <p:cNvSpPr/>
          <p:nvPr/>
        </p:nvSpPr>
        <p:spPr>
          <a:xfrm>
            <a:off x="457200" y="1207326"/>
            <a:ext cx="1929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1-Add Order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7" name="Picture 3" descr="C:\Users\Lenovo\Pictures\Add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155710" cy="457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F735E4-8861-4D3F-AD05-D15ABCF42F72}"/>
              </a:ext>
            </a:extLst>
          </p:cNvPr>
          <p:cNvSpPr/>
          <p:nvPr/>
        </p:nvSpPr>
        <p:spPr>
          <a:xfrm>
            <a:off x="457200" y="1054926"/>
            <a:ext cx="2709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sz="2400" b="1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en-US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Reject Requests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8077200" cy="5410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F735E4-8861-4D3F-AD05-D15ABCF42F72}"/>
              </a:ext>
            </a:extLst>
          </p:cNvPr>
          <p:cNvSpPr/>
          <p:nvPr/>
        </p:nvSpPr>
        <p:spPr>
          <a:xfrm>
            <a:off x="457200" y="1207326"/>
            <a:ext cx="2397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</a:rPr>
              <a:t>5-Deliver orders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System Design and Analysis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Lenovo\Pictures\deliverorder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9" y="1981200"/>
            <a:ext cx="8754641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:a16="http://schemas.microsoft.com/office/drawing/2014/main" xmlns="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2" name="Picture 2" descr="E:\4thfirstterm\Project\Prototype\customer2-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799"/>
            <a:ext cx="7620000" cy="506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Customer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:a16="http://schemas.microsoft.com/office/drawing/2014/main" xmlns="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Admin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4" descr="C:\Users\Lenovo\Pictures\Admin-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36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0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75438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Assume that you are the driver of a delivery vehicle with a certain set of stops that need to be made each day.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would you determine the order in which to make the stops? </a:t>
            </a:r>
            <a:endParaRPr lang="ar-EG" sz="28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863025"/>
            <a:ext cx="4876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Motivation: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3218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endParaRPr lang="ar-E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7671FE-4B71-4F9D-94FF-8D49FFA6C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665" y="3726119"/>
            <a:ext cx="35242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:a16="http://schemas.microsoft.com/office/drawing/2014/main" xmlns="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Admin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411" name="Picture 3" descr="E:\4thfirstterm\Project\Prototype\PROVIDER-V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23975"/>
            <a:ext cx="76295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6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5" name="Rectangle 53">
            <a:extLst>
              <a:ext uri="{FF2B5EF4-FFF2-40B4-BE49-F238E27FC236}">
                <a16:creationId xmlns:a16="http://schemas.microsoft.com/office/drawing/2014/main" xmlns="" id="{AFF330F2-3832-4C5E-B2B3-06E43963E2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3505200"/>
            <a:ext cx="71628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54122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Prototype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33400"/>
            <a:ext cx="4648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Salesman Interface</a:t>
            </a:r>
            <a:endParaRPr lang="ar-EG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1" descr="Distributer-V2">
            <a:extLst>
              <a:ext uri="{FF2B5EF4-FFF2-40B4-BE49-F238E27FC236}">
                <a16:creationId xmlns:a16="http://schemas.microsoft.com/office/drawing/2014/main" xmlns="" id="{40B8725B-1B4F-4409-8876-F063170D5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7475"/>
            <a:ext cx="7924800" cy="526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11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AC9C935-6737-44F2-86C0-E5B6D39E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 descr="Gantt chart 1">
            <a:extLst>
              <a:ext uri="{FF2B5EF4-FFF2-40B4-BE49-F238E27FC236}">
                <a16:creationId xmlns:a16="http://schemas.microsoft.com/office/drawing/2014/main" xmlns="" id="{8861FECD-52A2-4A88-8FED-8F525338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8576"/>
            <a:ext cx="8077200" cy="560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Gantt chart 2">
            <a:extLst>
              <a:ext uri="{FF2B5EF4-FFF2-40B4-BE49-F238E27FC236}">
                <a16:creationId xmlns:a16="http://schemas.microsoft.com/office/drawing/2014/main" xmlns="" id="{E6D23C63-182A-44D6-B4EC-29E1227F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924800" cy="610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antt chart 3">
            <a:extLst>
              <a:ext uri="{FF2B5EF4-FFF2-40B4-BE49-F238E27FC236}">
                <a16:creationId xmlns:a16="http://schemas.microsoft.com/office/drawing/2014/main" xmlns="" id="{DF84E1C8-DB1E-4822-8134-AF8272D3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8000999" cy="60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140526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Lenovo\AppData\Local\Microsoft\Windows\INetCache\Content.Word\Gantt chart 4.jpg">
            <a:extLst>
              <a:ext uri="{FF2B5EF4-FFF2-40B4-BE49-F238E27FC236}">
                <a16:creationId xmlns:a16="http://schemas.microsoft.com/office/drawing/2014/main" xmlns="" id="{3E987A06-0891-4B93-8852-6ED8329348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91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762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4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34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 smtClean="0">
                <a:solidFill>
                  <a:schemeClr val="tx2"/>
                </a:solidFill>
              </a:rPr>
              <a:t>Gantt Chart cont.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C:\Users\Lenovo\AppData\Local\Microsoft\Windows\INetCache\Content.Word\Gantt chart 5.jpg">
            <a:extLst>
              <a:ext uri="{FF2B5EF4-FFF2-40B4-BE49-F238E27FC236}">
                <a16:creationId xmlns:a16="http://schemas.microsoft.com/office/drawing/2014/main" xmlns="" id="{F2B8B755-B719-41E6-8270-E63ABDA82D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726"/>
            <a:ext cx="8991600" cy="4279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7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Gantt chart 6">
            <a:extLst>
              <a:ext uri="{FF2B5EF4-FFF2-40B4-BE49-F238E27FC236}">
                <a16:creationId xmlns:a16="http://schemas.microsoft.com/office/drawing/2014/main" xmlns="" id="{2DE1B2FD-27AE-4386-B518-DF8A6720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" y="990600"/>
            <a:ext cx="912101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Gantt Chart </a:t>
            </a:r>
            <a:r>
              <a:rPr lang="en-US" sz="4000" b="1" spc="-100" dirty="0" smtClean="0">
                <a:solidFill>
                  <a:schemeClr val="tx2"/>
                </a:solidFill>
              </a:rPr>
              <a:t>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55D6037-5B96-42E4-B260-3266B46C42A0}"/>
              </a:ext>
            </a:extLst>
          </p:cNvPr>
          <p:cNvSpPr/>
          <p:nvPr/>
        </p:nvSpPr>
        <p:spPr>
          <a:xfrm>
            <a:off x="381000" y="1371600"/>
            <a:ext cx="8077200" cy="2897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We can see now that this project will help a lot by saving 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money</a:t>
            </a: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and efforts for the companies that have a transportation </a:t>
            </a:r>
            <a:r>
              <a:rPr lang="en-US" sz="2400" dirty="0" smtClean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system.</a:t>
            </a:r>
            <a:endParaRPr lang="en-US" sz="2400" dirty="0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 this project we considered one of the factors that is the distance between different requests which is constant factor.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Conclusion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Future Work</a:t>
            </a: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5D6037-5B96-42E4-B260-3266B46C42A0}"/>
              </a:ext>
            </a:extLst>
          </p:cNvPr>
          <p:cNvSpPr/>
          <p:nvPr/>
        </p:nvSpPr>
        <p:spPr>
          <a:xfrm>
            <a:off x="381000" y="1371600"/>
            <a:ext cx="807720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Take into consideration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online </a:t>
            </a:r>
            <a:r>
              <a:rPr lang="en-US" sz="2400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TSP variant.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There are other factors that taking them into consideration will make better results like traveling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traffic</a:t>
            </a:r>
            <a:r>
              <a:rPr lang="en-US" sz="2400" dirty="0"/>
              <a:t> 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taking 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these 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factors well help in making the solution more precise</a:t>
            </a:r>
            <a:r>
              <a:rPr lang="en-US" sz="2400" dirty="0" smtClean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Take in consideration the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capacity</a:t>
            </a:r>
            <a:r>
              <a:rPr lang="en-US" sz="2400" dirty="0" smtClean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of trucks.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69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7452662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574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88" y="327729"/>
            <a:ext cx="1928812" cy="58247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26993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13" y="685800"/>
            <a:ext cx="6705600" cy="26161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1- Exact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marL="0" lvl="1"/>
            <a:r>
              <a:rPr lang="en-US" sz="2400" b="1" i="1" dirty="0"/>
              <a:t>     </a:t>
            </a:r>
            <a:r>
              <a:rPr lang="en-US" sz="2800" b="1" i="1" dirty="0"/>
              <a:t>1- Brute Force</a:t>
            </a:r>
            <a:r>
              <a:rPr lang="en-US" sz="2800" dirty="0"/>
              <a:t>: </a:t>
            </a:r>
          </a:p>
          <a:p>
            <a:pPr marL="1257300" lvl="3" indent="-342900">
              <a:buFont typeface="Arial" pitchFamily="34" charset="0"/>
              <a:buChar char="•"/>
            </a:pPr>
            <a:r>
              <a:rPr lang="en-US" sz="2400" dirty="0"/>
              <a:t>generate all possible paths choose the minimum cost path.</a:t>
            </a:r>
          </a:p>
          <a:p>
            <a:pPr marL="1257300" lvl="3" indent="-342900">
              <a:buFont typeface="Arial" pitchFamily="34" charset="0"/>
              <a:buChar char="•"/>
            </a:pPr>
            <a:endParaRPr lang="en-US" sz="2400" dirty="0"/>
          </a:p>
          <a:p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A48D1F-C61D-45F4-814F-CC816C880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9363"/>
            <a:ext cx="4981122" cy="3992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88F269-0473-41C7-81E1-C3DDA1C04572}"/>
              </a:ext>
            </a:extLst>
          </p:cNvPr>
          <p:cNvSpPr txBox="1"/>
          <p:nvPr/>
        </p:nvSpPr>
        <p:spPr>
          <a:xfrm>
            <a:off x="3657600" y="2842305"/>
            <a:ext cx="381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Complexity: </a:t>
            </a:r>
            <a:r>
              <a:rPr lang="en-US" sz="2800" b="1" dirty="0"/>
              <a:t>O(n!)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8329613"/>
              </p:ext>
            </p:extLst>
          </p:nvPr>
        </p:nvGraphicFramePr>
        <p:xfrm>
          <a:off x="228600" y="838200"/>
          <a:ext cx="88392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914400" y="3048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0" dirty="0">
                <a:solidFill>
                  <a:schemeClr val="tx2"/>
                </a:solidFill>
              </a:rPr>
              <a:t>Problem Significance cont.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032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docs\FlowCharts\Held-Karp flow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45" y="228600"/>
            <a:ext cx="3499371" cy="630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228600"/>
            <a:ext cx="716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-100" dirty="0">
                <a:solidFill>
                  <a:schemeClr val="tx2"/>
                </a:solidFill>
              </a:rPr>
              <a:t>TSP Available Solutions cont.</a:t>
            </a:r>
            <a:r>
              <a:rPr lang="en-US" sz="4000" dirty="0"/>
              <a:t/>
            </a:r>
            <a:br>
              <a:rPr lang="en-US" sz="4000" dirty="0"/>
            </a:br>
            <a:endParaRPr lang="ar-EG" sz="3200" b="1" spc="-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13" y="685800"/>
            <a:ext cx="6705600" cy="33547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1- Exact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Approach:</a:t>
            </a:r>
          </a:p>
          <a:p>
            <a:pPr marL="0" lvl="1"/>
            <a:r>
              <a:rPr lang="en-US" sz="2400" b="1" i="1" dirty="0"/>
              <a:t>     </a:t>
            </a:r>
            <a:r>
              <a:rPr lang="en-US" sz="2800" b="1" i="1" dirty="0"/>
              <a:t>2- </a:t>
            </a:r>
            <a:r>
              <a:rPr lang="nn-NO" sz="2800" b="1" i="1" dirty="0"/>
              <a:t>Dynamic Programming </a:t>
            </a:r>
            <a:r>
              <a:rPr lang="nn-NO" sz="2400" dirty="0"/>
              <a:t>(Held Karp Algorithm): 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nn-NO" sz="2400" i="1" dirty="0"/>
              <a:t>"</a:t>
            </a:r>
            <a:r>
              <a:rPr lang="en-US" sz="2400" i="1" dirty="0"/>
              <a:t>Every sub-path of a path of minimum </a:t>
            </a:r>
          </a:p>
          <a:p>
            <a:pPr marL="457200" lvl="2"/>
            <a:r>
              <a:rPr lang="en-US" sz="2400" i="1" dirty="0"/>
              <a:t>       distance is itself of minimum distance”.</a:t>
            </a:r>
          </a:p>
          <a:p>
            <a:pPr marL="0" lvl="1"/>
            <a:endParaRPr lang="nn-NO" sz="2400" dirty="0"/>
          </a:p>
          <a:p>
            <a:pPr marL="0" lvl="1"/>
            <a:endParaRPr lang="en-US" sz="2400" dirty="0"/>
          </a:p>
          <a:p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199" y="2981980"/>
                <a:ext cx="3810001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Complexity: </a:t>
                </a:r>
                <a:r>
                  <a:rPr lang="en-US" sz="28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).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981980"/>
                <a:ext cx="3810001" cy="532966"/>
              </a:xfrm>
              <a:prstGeom prst="rect">
                <a:avLst/>
              </a:prstGeom>
              <a:blipFill rotWithShape="1">
                <a:blip r:embed="rId3"/>
                <a:stretch>
                  <a:fillRect l="-3200"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1816</Words>
  <Application>Microsoft Office PowerPoint</Application>
  <PresentationFormat>On-screen Show (4:3)</PresentationFormat>
  <Paragraphs>528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Intelligent Transportation System </vt:lpstr>
      <vt:lpstr>PowerPoint Presentation</vt:lpstr>
      <vt:lpstr>Problem Significance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Transportation System</dc:title>
  <dc:creator>Lenovo</dc:creator>
  <cp:lastModifiedBy>Windows User</cp:lastModifiedBy>
  <cp:revision>102</cp:revision>
  <dcterms:created xsi:type="dcterms:W3CDTF">2006-08-16T00:00:00Z</dcterms:created>
  <dcterms:modified xsi:type="dcterms:W3CDTF">2018-02-18T16:01:10Z</dcterms:modified>
</cp:coreProperties>
</file>