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63301"/>
              </p:ext>
            </p:extLst>
          </p:nvPr>
        </p:nvGraphicFramePr>
        <p:xfrm>
          <a:off x="5867400" y="762000"/>
          <a:ext cx="3124200" cy="5410196"/>
        </p:xfrm>
        <a:graphic>
          <a:graphicData uri="http://schemas.openxmlformats.org/drawingml/2006/table">
            <a:tbl>
              <a:tblPr rtl="1" firstRow="1" bandRow="1"/>
              <a:tblGrid>
                <a:gridCol w="1562100"/>
                <a:gridCol w="1562100"/>
              </a:tblGrid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Cost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Path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AD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BC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CE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7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AB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9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AC 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20" y="616444"/>
            <a:ext cx="918480" cy="97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7" y="4863698"/>
            <a:ext cx="918480" cy="97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73467"/>
            <a:ext cx="918480" cy="97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7945"/>
            <a:ext cx="918480" cy="97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6" y="4190999"/>
            <a:ext cx="918480" cy="97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1359641"/>
            <a:ext cx="431454" cy="316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28800"/>
            <a:ext cx="431454" cy="316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2350241"/>
            <a:ext cx="431454" cy="31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40841"/>
            <a:ext cx="431454" cy="316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322041"/>
            <a:ext cx="431454" cy="3167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267199"/>
            <a:ext cx="431454" cy="380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9401"/>
            <a:ext cx="431454" cy="3809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0"/>
            <a:ext cx="431454" cy="380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724400"/>
            <a:ext cx="431454" cy="3809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791200"/>
            <a:ext cx="431454" cy="3809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0074" y="192794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ar-EG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0520" y="127378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A</a:t>
            </a:r>
            <a:endParaRPr lang="ar-EG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9737" y="5879810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C</a:t>
            </a:r>
            <a:endParaRPr lang="ar-EG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5345" y="1391226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D</a:t>
            </a:r>
            <a:endParaRPr lang="ar-EG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35859" y="514275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E</a:t>
            </a:r>
            <a:endParaRPr lang="ar-EG" sz="32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375682" y="1219200"/>
            <a:ext cx="997692" cy="926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4" idx="0"/>
          </p:cNvCxnSpPr>
          <p:nvPr/>
        </p:nvCxnSpPr>
        <p:spPr>
          <a:xfrm flipH="1">
            <a:off x="4194177" y="3544187"/>
            <a:ext cx="532263" cy="1319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3"/>
          </p:cNvCxnSpPr>
          <p:nvPr/>
        </p:nvCxnSpPr>
        <p:spPr>
          <a:xfrm flipH="1" flipV="1">
            <a:off x="1900216" y="4676359"/>
            <a:ext cx="1757384" cy="645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</p:cNvCxnSpPr>
          <p:nvPr/>
        </p:nvCxnSpPr>
        <p:spPr>
          <a:xfrm flipH="1">
            <a:off x="1825924" y="3058827"/>
            <a:ext cx="2441276" cy="1208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124200" y="1359641"/>
            <a:ext cx="1375680" cy="1307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35859" y="2573467"/>
            <a:ext cx="2576181" cy="2341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" idx="3"/>
          </p:cNvCxnSpPr>
          <p:nvPr/>
        </p:nvCxnSpPr>
        <p:spPr>
          <a:xfrm flipH="1" flipV="1">
            <a:off x="1375680" y="2413305"/>
            <a:ext cx="2970897" cy="485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7" idx="0"/>
          </p:cNvCxnSpPr>
          <p:nvPr/>
        </p:nvCxnSpPr>
        <p:spPr>
          <a:xfrm flipH="1">
            <a:off x="1440976" y="1411348"/>
            <a:ext cx="1196623" cy="2779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6" idx="2"/>
          </p:cNvCxnSpPr>
          <p:nvPr/>
        </p:nvCxnSpPr>
        <p:spPr>
          <a:xfrm flipH="1" flipV="1">
            <a:off x="916440" y="2898665"/>
            <a:ext cx="319419" cy="1368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7467600" cy="70480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Non-Functional Requirements:</a:t>
            </a:r>
          </a:p>
          <a:p>
            <a:endParaRPr lang="en-US" sz="3200" b="1" dirty="0"/>
          </a:p>
          <a:p>
            <a:r>
              <a:rPr lang="en-US" sz="2400" b="1" dirty="0"/>
              <a:t>Security: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b="1" dirty="0"/>
              <a:t>authorization </a:t>
            </a:r>
            <a:endParaRPr lang="en-US" sz="2200" b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b="1" dirty="0" smtClean="0"/>
              <a:t>Avoid </a:t>
            </a:r>
            <a:r>
              <a:rPr lang="en-US" sz="2200" b="1" dirty="0"/>
              <a:t>SQL </a:t>
            </a:r>
            <a:r>
              <a:rPr lang="en-US" sz="2200" b="1" dirty="0" smtClean="0"/>
              <a:t>injection</a:t>
            </a:r>
          </a:p>
          <a:p>
            <a:r>
              <a:rPr lang="en-US" sz="2400" b="1" dirty="0"/>
              <a:t>Usability: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b="1" dirty="0" smtClean="0"/>
              <a:t>Friendly User Interface</a:t>
            </a:r>
            <a:endParaRPr lang="en-US" sz="2200" b="1" dirty="0"/>
          </a:p>
          <a:p>
            <a:r>
              <a:rPr lang="en-US" sz="2400" b="1" dirty="0"/>
              <a:t>Performance: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b="1" dirty="0"/>
              <a:t>Login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b="1" dirty="0"/>
              <a:t>Peak load </a:t>
            </a:r>
          </a:p>
          <a:p>
            <a:r>
              <a:rPr lang="en-US" sz="2400" b="1" dirty="0" smtClean="0"/>
              <a:t>Reliability</a:t>
            </a:r>
            <a:r>
              <a:rPr lang="en-US" sz="2400" b="1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b="1" dirty="0"/>
              <a:t>The system has to be 100% reliable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r>
              <a:rPr lang="en-US" sz="2400" b="1" dirty="0"/>
              <a:t>Availability: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b="1" dirty="0"/>
              <a:t>The system will be available 24/7 </a:t>
            </a:r>
          </a:p>
          <a:p>
            <a:pPr lvl="1"/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3200" b="1" dirty="0"/>
          </a:p>
          <a:p>
            <a:endParaRPr lang="en-US" sz="3200" b="1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755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hameed2030</cp:lastModifiedBy>
  <cp:revision>1</cp:revision>
  <dcterms:created xsi:type="dcterms:W3CDTF">2006-08-16T00:00:00Z</dcterms:created>
  <dcterms:modified xsi:type="dcterms:W3CDTF">2018-02-17T19:25:51Z</dcterms:modified>
</cp:coreProperties>
</file>