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
  </p:notesMasterIdLst>
  <p:handoutMasterIdLst>
    <p:handoutMasterId r:id="rId4"/>
  </p:handoutMasterIdLst>
  <p:sldIdLst>
    <p:sldId id="256" r:id="rId2"/>
  </p:sldIdLst>
  <p:sldSz cx="28803600" cy="50292000"/>
  <p:notesSz cx="37585650" cy="5120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r" defTabSz="914400" rtl="1" eaLnBrk="1" latinLnBrk="0" hangingPunct="1">
      <a:defRPr sz="2400" kern="1200">
        <a:solidFill>
          <a:schemeClr val="tx1"/>
        </a:solidFill>
        <a:latin typeface="Times New Roman" pitchFamily="18" charset="0"/>
        <a:ea typeface="+mn-ea"/>
        <a:cs typeface="+mn-cs"/>
      </a:defRPr>
    </a:lvl6pPr>
    <a:lvl7pPr marL="2743200" algn="r" defTabSz="914400" rtl="1" eaLnBrk="1" latinLnBrk="0" hangingPunct="1">
      <a:defRPr sz="2400" kern="1200">
        <a:solidFill>
          <a:schemeClr val="tx1"/>
        </a:solidFill>
        <a:latin typeface="Times New Roman" pitchFamily="18" charset="0"/>
        <a:ea typeface="+mn-ea"/>
        <a:cs typeface="+mn-cs"/>
      </a:defRPr>
    </a:lvl7pPr>
    <a:lvl8pPr marL="3200400" algn="r" defTabSz="914400" rtl="1" eaLnBrk="1" latinLnBrk="0" hangingPunct="1">
      <a:defRPr sz="2400" kern="1200">
        <a:solidFill>
          <a:schemeClr val="tx1"/>
        </a:solidFill>
        <a:latin typeface="Times New Roman" pitchFamily="18" charset="0"/>
        <a:ea typeface="+mn-ea"/>
        <a:cs typeface="+mn-cs"/>
      </a:defRPr>
    </a:lvl8pPr>
    <a:lvl9pPr marL="3657600" algn="r" defTabSz="914400" rtl="1"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a:srgbClr val="C5B7FF"/>
    <a:srgbClr val="FF9933"/>
    <a:srgbClr val="FF0000"/>
    <a:srgbClr val="009999"/>
    <a:srgbClr val="A6BAD8"/>
    <a:srgbClr val="326598"/>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1727" autoAdjust="0"/>
    <p:restoredTop sz="94660"/>
  </p:normalViewPr>
  <p:slideViewPr>
    <p:cSldViewPr>
      <p:cViewPr>
        <p:scale>
          <a:sx n="30" d="100"/>
          <a:sy n="30" d="100"/>
        </p:scale>
        <p:origin x="-1290" y="312"/>
      </p:cViewPr>
      <p:guideLst>
        <p:guide orient="horz" pos="15840"/>
        <p:guide pos="907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0" y="0"/>
            <a:ext cx="16287750" cy="2659063"/>
          </a:xfrm>
          <a:prstGeom prst="rect">
            <a:avLst/>
          </a:prstGeom>
          <a:noFill/>
          <a:ln w="9525">
            <a:noFill/>
            <a:miter lim="800000"/>
            <a:headEnd/>
            <a:tailEnd/>
          </a:ln>
          <a:effectLst/>
        </p:spPr>
        <p:txBody>
          <a:bodyPr vert="horz" wrap="square" lIns="518666" tIns="259333" rIns="518666" bIns="259333" numCol="1" anchor="t" anchorCtr="0" compatLnSpc="1">
            <a:prstTxWarp prst="textNoShape">
              <a:avLst/>
            </a:prstTxWarp>
          </a:bodyPr>
          <a:lstStyle>
            <a:lvl1pPr defTabSz="5186363">
              <a:defRPr sz="6800"/>
            </a:lvl1pPr>
          </a:lstStyle>
          <a:p>
            <a:pPr>
              <a:defRPr/>
            </a:pPr>
            <a:endParaRPr lang="en-US"/>
          </a:p>
        </p:txBody>
      </p:sp>
      <p:sp>
        <p:nvSpPr>
          <p:cNvPr id="5123" name="Rectangle 1027"/>
          <p:cNvSpPr>
            <a:spLocks noGrp="1" noChangeArrowheads="1"/>
          </p:cNvSpPr>
          <p:nvPr>
            <p:ph type="dt" sz="quarter" idx="1"/>
          </p:nvPr>
        </p:nvSpPr>
        <p:spPr bwMode="auto">
          <a:xfrm>
            <a:off x="21297900" y="0"/>
            <a:ext cx="16287750" cy="2659063"/>
          </a:xfrm>
          <a:prstGeom prst="rect">
            <a:avLst/>
          </a:prstGeom>
          <a:noFill/>
          <a:ln w="9525">
            <a:noFill/>
            <a:miter lim="800000"/>
            <a:headEnd/>
            <a:tailEnd/>
          </a:ln>
          <a:effectLst/>
        </p:spPr>
        <p:txBody>
          <a:bodyPr vert="horz" wrap="square" lIns="518666" tIns="259333" rIns="518666" bIns="259333" numCol="1" anchor="t" anchorCtr="0" compatLnSpc="1">
            <a:prstTxWarp prst="textNoShape">
              <a:avLst/>
            </a:prstTxWarp>
          </a:bodyPr>
          <a:lstStyle>
            <a:lvl1pPr algn="r" defTabSz="5186363">
              <a:defRPr sz="6800"/>
            </a:lvl1pPr>
          </a:lstStyle>
          <a:p>
            <a:pPr>
              <a:defRPr/>
            </a:pPr>
            <a:endParaRPr lang="en-US"/>
          </a:p>
        </p:txBody>
      </p:sp>
      <p:sp>
        <p:nvSpPr>
          <p:cNvPr id="5124" name="Rectangle 1028"/>
          <p:cNvSpPr>
            <a:spLocks noGrp="1" noChangeArrowheads="1"/>
          </p:cNvSpPr>
          <p:nvPr>
            <p:ph type="ftr" sz="quarter" idx="2"/>
          </p:nvPr>
        </p:nvSpPr>
        <p:spPr bwMode="auto">
          <a:xfrm>
            <a:off x="0" y="50522188"/>
            <a:ext cx="16287750" cy="2659062"/>
          </a:xfrm>
          <a:prstGeom prst="rect">
            <a:avLst/>
          </a:prstGeom>
          <a:noFill/>
          <a:ln w="9525">
            <a:noFill/>
            <a:miter lim="800000"/>
            <a:headEnd/>
            <a:tailEnd/>
          </a:ln>
          <a:effectLst/>
        </p:spPr>
        <p:txBody>
          <a:bodyPr vert="horz" wrap="square" lIns="518666" tIns="259333" rIns="518666" bIns="259333" numCol="1" anchor="b" anchorCtr="0" compatLnSpc="1">
            <a:prstTxWarp prst="textNoShape">
              <a:avLst/>
            </a:prstTxWarp>
          </a:bodyPr>
          <a:lstStyle>
            <a:lvl1pPr defTabSz="5186363">
              <a:defRPr sz="6800"/>
            </a:lvl1pPr>
          </a:lstStyle>
          <a:p>
            <a:pPr>
              <a:defRPr/>
            </a:pPr>
            <a:endParaRPr lang="en-US"/>
          </a:p>
        </p:txBody>
      </p:sp>
      <p:sp>
        <p:nvSpPr>
          <p:cNvPr id="5125" name="Rectangle 1029"/>
          <p:cNvSpPr>
            <a:spLocks noGrp="1" noChangeArrowheads="1"/>
          </p:cNvSpPr>
          <p:nvPr>
            <p:ph type="sldNum" sz="quarter" idx="3"/>
          </p:nvPr>
        </p:nvSpPr>
        <p:spPr bwMode="auto">
          <a:xfrm>
            <a:off x="21297900" y="50522188"/>
            <a:ext cx="16287750" cy="2659062"/>
          </a:xfrm>
          <a:prstGeom prst="rect">
            <a:avLst/>
          </a:prstGeom>
          <a:noFill/>
          <a:ln w="9525">
            <a:noFill/>
            <a:miter lim="800000"/>
            <a:headEnd/>
            <a:tailEnd/>
          </a:ln>
          <a:effectLst/>
        </p:spPr>
        <p:txBody>
          <a:bodyPr vert="horz" wrap="square" lIns="518666" tIns="259333" rIns="518666" bIns="259333" numCol="1" anchor="b" anchorCtr="0" compatLnSpc="1">
            <a:prstTxWarp prst="textNoShape">
              <a:avLst/>
            </a:prstTxWarp>
          </a:bodyPr>
          <a:lstStyle>
            <a:lvl1pPr algn="r" defTabSz="5186363">
              <a:defRPr sz="6800"/>
            </a:lvl1pPr>
          </a:lstStyle>
          <a:p>
            <a:pPr>
              <a:defRPr/>
            </a:pPr>
            <a:fld id="{AF3F944D-7EFB-4D18-92FA-ED11C2181337}" type="slidenum">
              <a:rPr lang="en-US"/>
              <a:pPr>
                <a:defRPr/>
              </a:pPr>
              <a:t>‹#›</a:t>
            </a:fld>
            <a:endParaRPr lang="en-US"/>
          </a:p>
        </p:txBody>
      </p:sp>
    </p:spTree>
    <p:extLst>
      <p:ext uri="{BB962C8B-B14F-4D97-AF65-F5344CB8AC3E}">
        <p14:creationId xmlns:p14="http://schemas.microsoft.com/office/powerpoint/2010/main" val="321492002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1297900" y="0"/>
            <a:ext cx="16287750" cy="2560638"/>
          </a:xfrm>
          <a:prstGeom prst="rect">
            <a:avLst/>
          </a:prstGeom>
        </p:spPr>
        <p:txBody>
          <a:bodyPr vert="horz" lIns="91440" tIns="45720" rIns="91440" bIns="45720" rtlCol="1"/>
          <a:lstStyle>
            <a:lvl1pPr algn="r">
              <a:defRPr sz="1200"/>
            </a:lvl1pPr>
          </a:lstStyle>
          <a:p>
            <a:endParaRPr lang="ar-SA"/>
          </a:p>
        </p:txBody>
      </p:sp>
      <p:sp>
        <p:nvSpPr>
          <p:cNvPr id="3" name="Date Placeholder 2"/>
          <p:cNvSpPr>
            <a:spLocks noGrp="1"/>
          </p:cNvSpPr>
          <p:nvPr>
            <p:ph type="dt" idx="1"/>
          </p:nvPr>
        </p:nvSpPr>
        <p:spPr>
          <a:xfrm>
            <a:off x="7938" y="0"/>
            <a:ext cx="16287750" cy="2560638"/>
          </a:xfrm>
          <a:prstGeom prst="rect">
            <a:avLst/>
          </a:prstGeom>
        </p:spPr>
        <p:txBody>
          <a:bodyPr vert="horz" lIns="91440" tIns="45720" rIns="91440" bIns="45720" rtlCol="1"/>
          <a:lstStyle>
            <a:lvl1pPr algn="l">
              <a:defRPr sz="1200"/>
            </a:lvl1pPr>
          </a:lstStyle>
          <a:p>
            <a:fld id="{5DF76852-C52A-462E-A82E-53B6A4D6B4C7}" type="datetimeFigureOut">
              <a:rPr lang="ar-SA" smtClean="0"/>
              <a:pPr/>
              <a:t>16/10/1439</a:t>
            </a:fld>
            <a:endParaRPr lang="ar-SA"/>
          </a:p>
        </p:txBody>
      </p:sp>
      <p:sp>
        <p:nvSpPr>
          <p:cNvPr id="4" name="Slide Image Placeholder 3"/>
          <p:cNvSpPr>
            <a:spLocks noGrp="1" noRot="1" noChangeAspect="1"/>
          </p:cNvSpPr>
          <p:nvPr>
            <p:ph type="sldImg" idx="2"/>
          </p:nvPr>
        </p:nvSpPr>
        <p:spPr>
          <a:xfrm>
            <a:off x="13293725" y="3840163"/>
            <a:ext cx="10998200" cy="19202400"/>
          </a:xfrm>
          <a:prstGeom prst="rect">
            <a:avLst/>
          </a:prstGeom>
          <a:noFill/>
          <a:ln w="12700">
            <a:solidFill>
              <a:prstClr val="black"/>
            </a:solidFill>
          </a:ln>
        </p:spPr>
        <p:txBody>
          <a:bodyPr vert="horz" lIns="91440" tIns="45720" rIns="91440" bIns="45720" rtlCol="1" anchor="ctr"/>
          <a:lstStyle/>
          <a:p>
            <a:endParaRPr lang="ar-SA"/>
          </a:p>
        </p:txBody>
      </p:sp>
      <p:sp>
        <p:nvSpPr>
          <p:cNvPr id="5" name="Notes Placeholder 4"/>
          <p:cNvSpPr>
            <a:spLocks noGrp="1"/>
          </p:cNvSpPr>
          <p:nvPr>
            <p:ph type="body" sz="quarter" idx="3"/>
          </p:nvPr>
        </p:nvSpPr>
        <p:spPr>
          <a:xfrm>
            <a:off x="3759200" y="24323675"/>
            <a:ext cx="30067250" cy="23042563"/>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Footer Placeholder 5"/>
          <p:cNvSpPr>
            <a:spLocks noGrp="1"/>
          </p:cNvSpPr>
          <p:nvPr>
            <p:ph type="ftr" sz="quarter" idx="4"/>
          </p:nvPr>
        </p:nvSpPr>
        <p:spPr>
          <a:xfrm>
            <a:off x="21297900" y="48637825"/>
            <a:ext cx="16287750" cy="2559050"/>
          </a:xfrm>
          <a:prstGeom prst="rect">
            <a:avLst/>
          </a:prstGeom>
        </p:spPr>
        <p:txBody>
          <a:bodyPr vert="horz" lIns="91440" tIns="45720" rIns="91440" bIns="45720" rtlCol="1" anchor="b"/>
          <a:lstStyle>
            <a:lvl1pPr algn="r">
              <a:defRPr sz="1200"/>
            </a:lvl1pPr>
          </a:lstStyle>
          <a:p>
            <a:endParaRPr lang="ar-SA"/>
          </a:p>
        </p:txBody>
      </p:sp>
      <p:sp>
        <p:nvSpPr>
          <p:cNvPr id="7" name="Slide Number Placeholder 6"/>
          <p:cNvSpPr>
            <a:spLocks noGrp="1"/>
          </p:cNvSpPr>
          <p:nvPr>
            <p:ph type="sldNum" sz="quarter" idx="5"/>
          </p:nvPr>
        </p:nvSpPr>
        <p:spPr>
          <a:xfrm>
            <a:off x="7938" y="48637825"/>
            <a:ext cx="16287750" cy="2559050"/>
          </a:xfrm>
          <a:prstGeom prst="rect">
            <a:avLst/>
          </a:prstGeom>
        </p:spPr>
        <p:txBody>
          <a:bodyPr vert="horz" lIns="91440" tIns="45720" rIns="91440" bIns="45720" rtlCol="1" anchor="b"/>
          <a:lstStyle>
            <a:lvl1pPr algn="l">
              <a:defRPr sz="1200"/>
            </a:lvl1pPr>
          </a:lstStyle>
          <a:p>
            <a:fld id="{326B7CBE-6DDA-475A-A5F8-D18EEF4CB092}" type="slidenum">
              <a:rPr lang="ar-SA" smtClean="0"/>
              <a:pPr/>
              <a:t>‹#›</a:t>
            </a:fld>
            <a:endParaRPr lang="ar-SA"/>
          </a:p>
        </p:txBody>
      </p:sp>
    </p:spTree>
    <p:extLst>
      <p:ext uri="{BB962C8B-B14F-4D97-AF65-F5344CB8AC3E}">
        <p14:creationId xmlns:p14="http://schemas.microsoft.com/office/powerpoint/2010/main" val="2612927267"/>
      </p:ext>
    </p:extLst>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293725" y="3840163"/>
            <a:ext cx="10998200" cy="19202400"/>
          </a:xfrm>
        </p:spPr>
      </p:sp>
      <p:sp>
        <p:nvSpPr>
          <p:cNvPr id="3" name="Notes Placeholder 2"/>
          <p:cNvSpPr>
            <a:spLocks noGrp="1"/>
          </p:cNvSpPr>
          <p:nvPr>
            <p:ph type="body" idx="1"/>
          </p:nvPr>
        </p:nvSpPr>
        <p:spPr/>
        <p:txBody>
          <a:bodyPr/>
          <a:lstStyle/>
          <a:p>
            <a:endParaRPr lang="ar-SA"/>
          </a:p>
        </p:txBody>
      </p:sp>
    </p:spTree>
    <p:extLst>
      <p:ext uri="{BB962C8B-B14F-4D97-AF65-F5344CB8AC3E}">
        <p14:creationId xmlns:p14="http://schemas.microsoft.com/office/powerpoint/2010/main" val="96150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15623131"/>
            <a:ext cx="24483060" cy="10780184"/>
          </a:xfrm>
        </p:spPr>
        <p:txBody>
          <a:bodyPr/>
          <a:lstStyle/>
          <a:p>
            <a:r>
              <a:rPr lang="en-US" smtClean="0"/>
              <a:t>Click to edit Master title style</a:t>
            </a:r>
            <a:endParaRPr lang="ar-SA"/>
          </a:p>
        </p:txBody>
      </p:sp>
      <p:sp>
        <p:nvSpPr>
          <p:cNvPr id="3" name="Subtitle 2"/>
          <p:cNvSpPr>
            <a:spLocks noGrp="1"/>
          </p:cNvSpPr>
          <p:nvPr>
            <p:ph type="subTitle" idx="1"/>
          </p:nvPr>
        </p:nvSpPr>
        <p:spPr>
          <a:xfrm>
            <a:off x="4320540" y="28498800"/>
            <a:ext cx="20162520" cy="12852400"/>
          </a:xfrm>
        </p:spPr>
        <p:txBody>
          <a:bodyPr/>
          <a:lstStyle>
            <a:lvl1pPr marL="0" indent="0" algn="ctr">
              <a:buNone/>
              <a:defRPr>
                <a:solidFill>
                  <a:schemeClr val="tx1">
                    <a:tint val="75000"/>
                  </a:schemeClr>
                </a:solidFill>
              </a:defRPr>
            </a:lvl1pPr>
            <a:lvl2pPr marL="2559295" indent="0" algn="ctr">
              <a:buNone/>
              <a:defRPr>
                <a:solidFill>
                  <a:schemeClr val="tx1">
                    <a:tint val="75000"/>
                  </a:schemeClr>
                </a:solidFill>
              </a:defRPr>
            </a:lvl2pPr>
            <a:lvl3pPr marL="5118590" indent="0" algn="ctr">
              <a:buNone/>
              <a:defRPr>
                <a:solidFill>
                  <a:schemeClr val="tx1">
                    <a:tint val="75000"/>
                  </a:schemeClr>
                </a:solidFill>
              </a:defRPr>
            </a:lvl3pPr>
            <a:lvl4pPr marL="7677886" indent="0" algn="ctr">
              <a:buNone/>
              <a:defRPr>
                <a:solidFill>
                  <a:schemeClr val="tx1">
                    <a:tint val="75000"/>
                  </a:schemeClr>
                </a:solidFill>
              </a:defRPr>
            </a:lvl4pPr>
            <a:lvl5pPr marL="10237181" indent="0" algn="ctr">
              <a:buNone/>
              <a:defRPr>
                <a:solidFill>
                  <a:schemeClr val="tx1">
                    <a:tint val="75000"/>
                  </a:schemeClr>
                </a:solidFill>
              </a:defRPr>
            </a:lvl5pPr>
            <a:lvl6pPr marL="12796482" indent="0" algn="ctr">
              <a:buNone/>
              <a:defRPr>
                <a:solidFill>
                  <a:schemeClr val="tx1">
                    <a:tint val="75000"/>
                  </a:schemeClr>
                </a:solidFill>
              </a:defRPr>
            </a:lvl6pPr>
            <a:lvl7pPr marL="15355777" indent="0" algn="ctr">
              <a:buNone/>
              <a:defRPr>
                <a:solidFill>
                  <a:schemeClr val="tx1">
                    <a:tint val="75000"/>
                  </a:schemeClr>
                </a:solidFill>
              </a:defRPr>
            </a:lvl7pPr>
            <a:lvl8pPr marL="17915072" indent="0" algn="ctr">
              <a:buNone/>
              <a:defRPr>
                <a:solidFill>
                  <a:schemeClr val="tx1">
                    <a:tint val="75000"/>
                  </a:schemeClr>
                </a:solidFill>
              </a:defRPr>
            </a:lvl8pPr>
            <a:lvl9pPr marL="20474367" indent="0" algn="ctr">
              <a:buNone/>
              <a:defRPr>
                <a:solidFill>
                  <a:schemeClr val="tx1">
                    <a:tint val="75000"/>
                  </a:schemeClr>
                </a:solidFill>
              </a:defRPr>
            </a:lvl9pPr>
          </a:lstStyle>
          <a:p>
            <a:r>
              <a:rPr lang="en-US" smtClean="0"/>
              <a:t>Click to edit Master subtitle style</a:t>
            </a:r>
            <a:endParaRPr lang="ar-SA"/>
          </a:p>
        </p:txBody>
      </p:sp>
      <p:sp>
        <p:nvSpPr>
          <p:cNvPr id="4" name="Date Placeholder 3"/>
          <p:cNvSpPr>
            <a:spLocks noGrp="1"/>
          </p:cNvSpPr>
          <p:nvPr>
            <p:ph type="dt" sz="half" idx="10"/>
          </p:nvPr>
        </p:nvSpPr>
        <p:spPr/>
        <p:txBody>
          <a:bodyPr/>
          <a:lstStyle>
            <a:lvl1pPr>
              <a:defRPr/>
            </a:lvl1pPr>
          </a:lstStyle>
          <a:p>
            <a:pPr>
              <a:defRPr/>
            </a:pPr>
            <a:fld id="{B687EBF0-7F80-4765-9526-460EBE08FADE}" type="datetime1">
              <a:rPr lang="ar-SA" smtClean="0"/>
              <a:pPr>
                <a:defRPr/>
              </a:pPr>
              <a:t>16/10/1439</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41479407-3BF8-4253-ADCD-59AFF786D2D9}" type="slidenum">
              <a:rPr lang="ar-SA"/>
              <a:pPr>
                <a:defRPr/>
              </a:pPr>
              <a:t>‹#›</a:t>
            </a:fld>
            <a:endParaRPr lang="ar-SA"/>
          </a:p>
        </p:txBody>
      </p:sp>
    </p:spTree>
    <p:extLst>
      <p:ext uri="{BB962C8B-B14F-4D97-AF65-F5344CB8AC3E}">
        <p14:creationId xmlns:p14="http://schemas.microsoft.com/office/powerpoint/2010/main" val="222726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lvl1pPr>
              <a:defRPr/>
            </a:lvl1pPr>
          </a:lstStyle>
          <a:p>
            <a:pPr>
              <a:defRPr/>
            </a:pPr>
            <a:fld id="{B5C1FA8B-182F-46FB-988C-E02BE483FF0D}" type="datetime1">
              <a:rPr lang="ar-SA" smtClean="0"/>
              <a:pPr>
                <a:defRPr/>
              </a:pPr>
              <a:t>16/10/1439</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C047E00F-A281-47D3-9156-0C00EBEC38A6}" type="slidenum">
              <a:rPr lang="ar-SA"/>
              <a:pPr>
                <a:defRPr/>
              </a:pPr>
              <a:t>‹#›</a:t>
            </a:fld>
            <a:endParaRPr lang="ar-SA"/>
          </a:p>
        </p:txBody>
      </p:sp>
    </p:spTree>
    <p:extLst>
      <p:ext uri="{BB962C8B-B14F-4D97-AF65-F5344CB8AC3E}">
        <p14:creationId xmlns:p14="http://schemas.microsoft.com/office/powerpoint/2010/main" val="163100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4616" y="11280795"/>
            <a:ext cx="36289538" cy="240295637"/>
          </a:xfr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8066015" y="11280795"/>
            <a:ext cx="108398546" cy="2402956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lvl1pPr>
              <a:defRPr/>
            </a:lvl1pPr>
          </a:lstStyle>
          <a:p>
            <a:pPr>
              <a:defRPr/>
            </a:pPr>
            <a:fld id="{0A9F9C2D-72F5-4747-A559-3790A7B9BCDB}" type="datetime1">
              <a:rPr lang="ar-SA" smtClean="0"/>
              <a:pPr>
                <a:defRPr/>
              </a:pPr>
              <a:t>16/10/1439</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E1451520-9605-4969-8A50-E1F396876F2E}" type="slidenum">
              <a:rPr lang="ar-SA"/>
              <a:pPr>
                <a:defRPr/>
              </a:pPr>
              <a:t>‹#›</a:t>
            </a:fld>
            <a:endParaRPr lang="ar-SA"/>
          </a:p>
        </p:txBody>
      </p:sp>
    </p:spTree>
    <p:extLst>
      <p:ext uri="{BB962C8B-B14F-4D97-AF65-F5344CB8AC3E}">
        <p14:creationId xmlns:p14="http://schemas.microsoft.com/office/powerpoint/2010/main" val="251609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lvl1pPr>
              <a:defRPr/>
            </a:lvl1pPr>
          </a:lstStyle>
          <a:p>
            <a:pPr>
              <a:defRPr/>
            </a:pPr>
            <a:fld id="{8ECA7A7A-593B-4661-AF7D-89BFD0D59182}" type="datetime1">
              <a:rPr lang="ar-SA" smtClean="0"/>
              <a:pPr>
                <a:defRPr/>
              </a:pPr>
              <a:t>16/10/1439</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774CAA2E-B7AD-4AF9-8FD8-7B28AEE413E6}" type="slidenum">
              <a:rPr lang="ar-SA"/>
              <a:pPr>
                <a:defRPr/>
              </a:pPr>
              <a:t>‹#›</a:t>
            </a:fld>
            <a:endParaRPr lang="ar-SA"/>
          </a:p>
        </p:txBody>
      </p:sp>
    </p:spTree>
    <p:extLst>
      <p:ext uri="{BB962C8B-B14F-4D97-AF65-F5344CB8AC3E}">
        <p14:creationId xmlns:p14="http://schemas.microsoft.com/office/powerpoint/2010/main" val="229202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75286" y="32317278"/>
            <a:ext cx="24483060" cy="9988550"/>
          </a:xfrm>
        </p:spPr>
        <p:txBody>
          <a:bodyPr anchor="t"/>
          <a:lstStyle>
            <a:lvl1pPr algn="r">
              <a:defRPr sz="22400" b="1" cap="all"/>
            </a:lvl1pPr>
          </a:lstStyle>
          <a:p>
            <a:r>
              <a:rPr lang="en-US" smtClean="0"/>
              <a:t>Click to edit Master title style</a:t>
            </a:r>
            <a:endParaRPr lang="ar-SA"/>
          </a:p>
        </p:txBody>
      </p:sp>
      <p:sp>
        <p:nvSpPr>
          <p:cNvPr id="3" name="Text Placeholder 2"/>
          <p:cNvSpPr>
            <a:spLocks noGrp="1"/>
          </p:cNvSpPr>
          <p:nvPr>
            <p:ph type="body" idx="1"/>
          </p:nvPr>
        </p:nvSpPr>
        <p:spPr>
          <a:xfrm>
            <a:off x="2275286" y="21315908"/>
            <a:ext cx="24483060" cy="11001370"/>
          </a:xfrm>
        </p:spPr>
        <p:txBody>
          <a:bodyPr anchor="b"/>
          <a:lstStyle>
            <a:lvl1pPr marL="0" indent="0">
              <a:buNone/>
              <a:defRPr sz="11200">
                <a:solidFill>
                  <a:schemeClr val="tx1">
                    <a:tint val="75000"/>
                  </a:schemeClr>
                </a:solidFill>
              </a:defRPr>
            </a:lvl1pPr>
            <a:lvl2pPr marL="2559295" indent="0">
              <a:buNone/>
              <a:defRPr sz="10100">
                <a:solidFill>
                  <a:schemeClr val="tx1">
                    <a:tint val="75000"/>
                  </a:schemeClr>
                </a:solidFill>
              </a:defRPr>
            </a:lvl2pPr>
            <a:lvl3pPr marL="5118590" indent="0">
              <a:buNone/>
              <a:defRPr sz="9000">
                <a:solidFill>
                  <a:schemeClr val="tx1">
                    <a:tint val="75000"/>
                  </a:schemeClr>
                </a:solidFill>
              </a:defRPr>
            </a:lvl3pPr>
            <a:lvl4pPr marL="7677886" indent="0">
              <a:buNone/>
              <a:defRPr sz="7800">
                <a:solidFill>
                  <a:schemeClr val="tx1">
                    <a:tint val="75000"/>
                  </a:schemeClr>
                </a:solidFill>
              </a:defRPr>
            </a:lvl4pPr>
            <a:lvl5pPr marL="10237181" indent="0">
              <a:buNone/>
              <a:defRPr sz="7800">
                <a:solidFill>
                  <a:schemeClr val="tx1">
                    <a:tint val="75000"/>
                  </a:schemeClr>
                </a:solidFill>
              </a:defRPr>
            </a:lvl5pPr>
            <a:lvl6pPr marL="12796482" indent="0">
              <a:buNone/>
              <a:defRPr sz="7800">
                <a:solidFill>
                  <a:schemeClr val="tx1">
                    <a:tint val="75000"/>
                  </a:schemeClr>
                </a:solidFill>
              </a:defRPr>
            </a:lvl6pPr>
            <a:lvl7pPr marL="15355777" indent="0">
              <a:buNone/>
              <a:defRPr sz="7800">
                <a:solidFill>
                  <a:schemeClr val="tx1">
                    <a:tint val="75000"/>
                  </a:schemeClr>
                </a:solidFill>
              </a:defRPr>
            </a:lvl7pPr>
            <a:lvl8pPr marL="17915072" indent="0">
              <a:buNone/>
              <a:defRPr sz="7800">
                <a:solidFill>
                  <a:schemeClr val="tx1">
                    <a:tint val="75000"/>
                  </a:schemeClr>
                </a:solidFill>
              </a:defRPr>
            </a:lvl8pPr>
            <a:lvl9pPr marL="20474367" indent="0">
              <a:buNone/>
              <a:defRPr sz="7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A78D47C-F3A3-43EF-A096-E89D1CC13E76}" type="datetime1">
              <a:rPr lang="ar-SA" smtClean="0"/>
              <a:pPr>
                <a:defRPr/>
              </a:pPr>
              <a:t>16/10/1439</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B3DA9E63-F36C-4E1A-AE6A-9798617B60FA}" type="slidenum">
              <a:rPr lang="ar-SA"/>
              <a:pPr>
                <a:defRPr/>
              </a:pPr>
              <a:t>‹#›</a:t>
            </a:fld>
            <a:endParaRPr lang="ar-SA"/>
          </a:p>
        </p:txBody>
      </p:sp>
    </p:spTree>
    <p:extLst>
      <p:ext uri="{BB962C8B-B14F-4D97-AF65-F5344CB8AC3E}">
        <p14:creationId xmlns:p14="http://schemas.microsoft.com/office/powerpoint/2010/main" val="296048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sz="half" idx="1"/>
          </p:nvPr>
        </p:nvSpPr>
        <p:spPr>
          <a:xfrm>
            <a:off x="8066010" y="65717225"/>
            <a:ext cx="72344040" cy="185859204"/>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80890115" y="65717225"/>
            <a:ext cx="72344044" cy="185859204"/>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Date Placeholder 3"/>
          <p:cNvSpPr>
            <a:spLocks noGrp="1"/>
          </p:cNvSpPr>
          <p:nvPr>
            <p:ph type="dt" sz="half" idx="10"/>
          </p:nvPr>
        </p:nvSpPr>
        <p:spPr/>
        <p:txBody>
          <a:bodyPr/>
          <a:lstStyle>
            <a:lvl1pPr>
              <a:defRPr/>
            </a:lvl1pPr>
          </a:lstStyle>
          <a:p>
            <a:pPr>
              <a:defRPr/>
            </a:pPr>
            <a:fld id="{14E01259-7D16-4DE3-B085-D534D8CB8AB2}" type="datetime1">
              <a:rPr lang="ar-SA" smtClean="0"/>
              <a:pPr>
                <a:defRPr/>
              </a:pPr>
              <a:t>16/10/1439</a:t>
            </a:fld>
            <a:endParaRPr lang="ar-SA"/>
          </a:p>
        </p:txBody>
      </p:sp>
      <p:sp>
        <p:nvSpPr>
          <p:cNvPr id="6" name="Footer Placeholder 4"/>
          <p:cNvSpPr>
            <a:spLocks noGrp="1"/>
          </p:cNvSpPr>
          <p:nvPr>
            <p:ph type="ftr" sz="quarter" idx="11"/>
          </p:nvPr>
        </p:nvSpPr>
        <p:spPr/>
        <p:txBody>
          <a:bodyPr/>
          <a:lstStyle>
            <a:lvl1pPr>
              <a:defRPr/>
            </a:lvl1pPr>
          </a:lstStyle>
          <a:p>
            <a:pPr>
              <a:defRPr/>
            </a:pPr>
            <a:endParaRPr lang="ar-SA"/>
          </a:p>
        </p:txBody>
      </p:sp>
      <p:sp>
        <p:nvSpPr>
          <p:cNvPr id="7" name="Slide Number Placeholder 5"/>
          <p:cNvSpPr>
            <a:spLocks noGrp="1"/>
          </p:cNvSpPr>
          <p:nvPr>
            <p:ph type="sldNum" sz="quarter" idx="12"/>
          </p:nvPr>
        </p:nvSpPr>
        <p:spPr/>
        <p:txBody>
          <a:bodyPr/>
          <a:lstStyle>
            <a:lvl1pPr>
              <a:defRPr/>
            </a:lvl1pPr>
          </a:lstStyle>
          <a:p>
            <a:pPr>
              <a:defRPr/>
            </a:pPr>
            <a:fld id="{081B51EF-1A9A-4983-B1FE-43E0C5CF0A38}" type="slidenum">
              <a:rPr lang="ar-SA"/>
              <a:pPr>
                <a:defRPr/>
              </a:pPr>
              <a:t>‹#›</a:t>
            </a:fld>
            <a:endParaRPr lang="ar-SA"/>
          </a:p>
        </p:txBody>
      </p:sp>
    </p:spTree>
    <p:extLst>
      <p:ext uri="{BB962C8B-B14F-4D97-AF65-F5344CB8AC3E}">
        <p14:creationId xmlns:p14="http://schemas.microsoft.com/office/powerpoint/2010/main" val="329332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0180" y="2014013"/>
            <a:ext cx="25923240" cy="8382000"/>
          </a:xfrm>
        </p:spPr>
        <p:txBody>
          <a:bodyPr/>
          <a:lstStyle>
            <a:lvl1pPr>
              <a:defRPr/>
            </a:lvl1pPr>
          </a:lstStyle>
          <a:p>
            <a:r>
              <a:rPr lang="en-US" smtClean="0"/>
              <a:t>Click to edit Master title style</a:t>
            </a:r>
            <a:endParaRPr lang="ar-SA"/>
          </a:p>
        </p:txBody>
      </p:sp>
      <p:sp>
        <p:nvSpPr>
          <p:cNvPr id="3" name="Text Placeholder 2"/>
          <p:cNvSpPr>
            <a:spLocks noGrp="1"/>
          </p:cNvSpPr>
          <p:nvPr>
            <p:ph type="body" idx="1"/>
          </p:nvPr>
        </p:nvSpPr>
        <p:spPr>
          <a:xfrm>
            <a:off x="1440181" y="11257501"/>
            <a:ext cx="12726593" cy="4691587"/>
          </a:xfrm>
        </p:spPr>
        <p:txBody>
          <a:bodyPr anchor="b"/>
          <a:lstStyle>
            <a:lvl1pPr marL="0" indent="0">
              <a:buNone/>
              <a:defRPr sz="13400" b="1"/>
            </a:lvl1pPr>
            <a:lvl2pPr marL="2559295" indent="0">
              <a:buNone/>
              <a:defRPr sz="11200" b="1"/>
            </a:lvl2pPr>
            <a:lvl3pPr marL="5118590" indent="0">
              <a:buNone/>
              <a:defRPr sz="10100" b="1"/>
            </a:lvl3pPr>
            <a:lvl4pPr marL="7677886" indent="0">
              <a:buNone/>
              <a:defRPr sz="9000" b="1"/>
            </a:lvl4pPr>
            <a:lvl5pPr marL="10237181" indent="0">
              <a:buNone/>
              <a:defRPr sz="9000" b="1"/>
            </a:lvl5pPr>
            <a:lvl6pPr marL="12796482" indent="0">
              <a:buNone/>
              <a:defRPr sz="9000" b="1"/>
            </a:lvl6pPr>
            <a:lvl7pPr marL="15355777" indent="0">
              <a:buNone/>
              <a:defRPr sz="9000" b="1"/>
            </a:lvl7pPr>
            <a:lvl8pPr marL="17915072" indent="0">
              <a:buNone/>
              <a:defRPr sz="9000" b="1"/>
            </a:lvl8pPr>
            <a:lvl9pPr marL="20474367" indent="0">
              <a:buNone/>
              <a:defRPr sz="9000" b="1"/>
            </a:lvl9pPr>
          </a:lstStyle>
          <a:p>
            <a:pPr lvl="0"/>
            <a:r>
              <a:rPr lang="en-US" smtClean="0"/>
              <a:t>Click to edit Master text styles</a:t>
            </a:r>
          </a:p>
        </p:txBody>
      </p:sp>
      <p:sp>
        <p:nvSpPr>
          <p:cNvPr id="4" name="Content Placeholder 3"/>
          <p:cNvSpPr>
            <a:spLocks noGrp="1"/>
          </p:cNvSpPr>
          <p:nvPr>
            <p:ph sz="half" idx="2"/>
          </p:nvPr>
        </p:nvSpPr>
        <p:spPr>
          <a:xfrm>
            <a:off x="1440181" y="15949088"/>
            <a:ext cx="12726593" cy="289761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14631840" y="11257501"/>
            <a:ext cx="12731591" cy="4691587"/>
          </a:xfrm>
        </p:spPr>
        <p:txBody>
          <a:bodyPr anchor="b"/>
          <a:lstStyle>
            <a:lvl1pPr marL="0" indent="0">
              <a:buNone/>
              <a:defRPr sz="13400" b="1"/>
            </a:lvl1pPr>
            <a:lvl2pPr marL="2559295" indent="0">
              <a:buNone/>
              <a:defRPr sz="11200" b="1"/>
            </a:lvl2pPr>
            <a:lvl3pPr marL="5118590" indent="0">
              <a:buNone/>
              <a:defRPr sz="10100" b="1"/>
            </a:lvl3pPr>
            <a:lvl4pPr marL="7677886" indent="0">
              <a:buNone/>
              <a:defRPr sz="9000" b="1"/>
            </a:lvl4pPr>
            <a:lvl5pPr marL="10237181" indent="0">
              <a:buNone/>
              <a:defRPr sz="9000" b="1"/>
            </a:lvl5pPr>
            <a:lvl6pPr marL="12796482" indent="0">
              <a:buNone/>
              <a:defRPr sz="9000" b="1"/>
            </a:lvl6pPr>
            <a:lvl7pPr marL="15355777" indent="0">
              <a:buNone/>
              <a:defRPr sz="9000" b="1"/>
            </a:lvl7pPr>
            <a:lvl8pPr marL="17915072" indent="0">
              <a:buNone/>
              <a:defRPr sz="9000" b="1"/>
            </a:lvl8pPr>
            <a:lvl9pPr marL="20474367" indent="0">
              <a:buNone/>
              <a:defRPr sz="9000" b="1"/>
            </a:lvl9pPr>
          </a:lstStyle>
          <a:p>
            <a:pPr lvl="0"/>
            <a:r>
              <a:rPr lang="en-US" smtClean="0"/>
              <a:t>Click to edit Master text styles</a:t>
            </a:r>
          </a:p>
        </p:txBody>
      </p:sp>
      <p:sp>
        <p:nvSpPr>
          <p:cNvPr id="6" name="Content Placeholder 5"/>
          <p:cNvSpPr>
            <a:spLocks noGrp="1"/>
          </p:cNvSpPr>
          <p:nvPr>
            <p:ph sz="quarter" idx="4"/>
          </p:nvPr>
        </p:nvSpPr>
        <p:spPr>
          <a:xfrm>
            <a:off x="14631840" y="15949088"/>
            <a:ext cx="12731591" cy="289761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Date Placeholder 3"/>
          <p:cNvSpPr>
            <a:spLocks noGrp="1"/>
          </p:cNvSpPr>
          <p:nvPr>
            <p:ph type="dt" sz="half" idx="10"/>
          </p:nvPr>
        </p:nvSpPr>
        <p:spPr/>
        <p:txBody>
          <a:bodyPr/>
          <a:lstStyle>
            <a:lvl1pPr>
              <a:defRPr/>
            </a:lvl1pPr>
          </a:lstStyle>
          <a:p>
            <a:pPr>
              <a:defRPr/>
            </a:pPr>
            <a:fld id="{45257F6D-B82A-45F6-90E6-D1865788E29B}" type="datetime1">
              <a:rPr lang="ar-SA" smtClean="0"/>
              <a:pPr>
                <a:defRPr/>
              </a:pPr>
              <a:t>16/10/1439</a:t>
            </a:fld>
            <a:endParaRPr lang="ar-SA"/>
          </a:p>
        </p:txBody>
      </p:sp>
      <p:sp>
        <p:nvSpPr>
          <p:cNvPr id="8" name="Footer Placeholder 4"/>
          <p:cNvSpPr>
            <a:spLocks noGrp="1"/>
          </p:cNvSpPr>
          <p:nvPr>
            <p:ph type="ftr" sz="quarter" idx="11"/>
          </p:nvPr>
        </p:nvSpPr>
        <p:spPr/>
        <p:txBody>
          <a:bodyPr/>
          <a:lstStyle>
            <a:lvl1pPr>
              <a:defRPr/>
            </a:lvl1pPr>
          </a:lstStyle>
          <a:p>
            <a:pPr>
              <a:defRPr/>
            </a:pPr>
            <a:endParaRPr lang="ar-SA"/>
          </a:p>
        </p:txBody>
      </p:sp>
      <p:sp>
        <p:nvSpPr>
          <p:cNvPr id="9" name="Slide Number Placeholder 5"/>
          <p:cNvSpPr>
            <a:spLocks noGrp="1"/>
          </p:cNvSpPr>
          <p:nvPr>
            <p:ph type="sldNum" sz="quarter" idx="12"/>
          </p:nvPr>
        </p:nvSpPr>
        <p:spPr/>
        <p:txBody>
          <a:bodyPr/>
          <a:lstStyle>
            <a:lvl1pPr>
              <a:defRPr/>
            </a:lvl1pPr>
          </a:lstStyle>
          <a:p>
            <a:pPr>
              <a:defRPr/>
            </a:pPr>
            <a:fld id="{959493F6-11CC-4DE8-A611-0492ECAB9F87}" type="slidenum">
              <a:rPr lang="ar-SA"/>
              <a:pPr>
                <a:defRPr/>
              </a:pPr>
              <a:t>‹#›</a:t>
            </a:fld>
            <a:endParaRPr lang="ar-SA"/>
          </a:p>
        </p:txBody>
      </p:sp>
    </p:spTree>
    <p:extLst>
      <p:ext uri="{BB962C8B-B14F-4D97-AF65-F5344CB8AC3E}">
        <p14:creationId xmlns:p14="http://schemas.microsoft.com/office/powerpoint/2010/main" val="72714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Date Placeholder 3"/>
          <p:cNvSpPr>
            <a:spLocks noGrp="1"/>
          </p:cNvSpPr>
          <p:nvPr>
            <p:ph type="dt" sz="half" idx="10"/>
          </p:nvPr>
        </p:nvSpPr>
        <p:spPr/>
        <p:txBody>
          <a:bodyPr/>
          <a:lstStyle>
            <a:lvl1pPr>
              <a:defRPr/>
            </a:lvl1pPr>
          </a:lstStyle>
          <a:p>
            <a:pPr>
              <a:defRPr/>
            </a:pPr>
            <a:fld id="{716617F0-F969-4653-9556-3FD7BE63CB4F}" type="datetime1">
              <a:rPr lang="ar-SA" smtClean="0"/>
              <a:pPr>
                <a:defRPr/>
              </a:pPr>
              <a:t>16/10/1439</a:t>
            </a:fld>
            <a:endParaRPr lang="ar-SA"/>
          </a:p>
        </p:txBody>
      </p:sp>
      <p:sp>
        <p:nvSpPr>
          <p:cNvPr id="4" name="Footer Placeholder 4"/>
          <p:cNvSpPr>
            <a:spLocks noGrp="1"/>
          </p:cNvSpPr>
          <p:nvPr>
            <p:ph type="ftr" sz="quarter" idx="11"/>
          </p:nvPr>
        </p:nvSpPr>
        <p:spPr/>
        <p:txBody>
          <a:bodyPr/>
          <a:lstStyle>
            <a:lvl1pPr>
              <a:defRPr/>
            </a:lvl1pPr>
          </a:lstStyle>
          <a:p>
            <a:pPr>
              <a:defRPr/>
            </a:pPr>
            <a:endParaRPr lang="ar-SA"/>
          </a:p>
        </p:txBody>
      </p:sp>
      <p:sp>
        <p:nvSpPr>
          <p:cNvPr id="5" name="Slide Number Placeholder 5"/>
          <p:cNvSpPr>
            <a:spLocks noGrp="1"/>
          </p:cNvSpPr>
          <p:nvPr>
            <p:ph type="sldNum" sz="quarter" idx="12"/>
          </p:nvPr>
        </p:nvSpPr>
        <p:spPr/>
        <p:txBody>
          <a:bodyPr/>
          <a:lstStyle>
            <a:lvl1pPr>
              <a:defRPr/>
            </a:lvl1pPr>
          </a:lstStyle>
          <a:p>
            <a:pPr>
              <a:defRPr/>
            </a:pPr>
            <a:fld id="{3259B195-BC09-4FB0-8E1D-8819EA619EFE}" type="slidenum">
              <a:rPr lang="ar-SA"/>
              <a:pPr>
                <a:defRPr/>
              </a:pPr>
              <a:t>‹#›</a:t>
            </a:fld>
            <a:endParaRPr lang="ar-SA"/>
          </a:p>
        </p:txBody>
      </p:sp>
    </p:spTree>
    <p:extLst>
      <p:ext uri="{BB962C8B-B14F-4D97-AF65-F5344CB8AC3E}">
        <p14:creationId xmlns:p14="http://schemas.microsoft.com/office/powerpoint/2010/main" val="969350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48EFC4B-4A68-40BD-8954-B3FF5A1DC9BF}" type="datetime1">
              <a:rPr lang="ar-SA" smtClean="0"/>
              <a:pPr>
                <a:defRPr/>
              </a:pPr>
              <a:t>16/10/1439</a:t>
            </a:fld>
            <a:endParaRPr lang="ar-SA"/>
          </a:p>
        </p:txBody>
      </p:sp>
      <p:sp>
        <p:nvSpPr>
          <p:cNvPr id="3" name="Footer Placeholder 4"/>
          <p:cNvSpPr>
            <a:spLocks noGrp="1"/>
          </p:cNvSpPr>
          <p:nvPr>
            <p:ph type="ftr" sz="quarter" idx="11"/>
          </p:nvPr>
        </p:nvSpPr>
        <p:spPr/>
        <p:txBody>
          <a:bodyPr/>
          <a:lstStyle>
            <a:lvl1pPr>
              <a:defRPr/>
            </a:lvl1pPr>
          </a:lstStyle>
          <a:p>
            <a:pPr>
              <a:defRPr/>
            </a:pPr>
            <a:endParaRPr lang="ar-SA"/>
          </a:p>
        </p:txBody>
      </p:sp>
      <p:sp>
        <p:nvSpPr>
          <p:cNvPr id="4" name="Slide Number Placeholder 5"/>
          <p:cNvSpPr>
            <a:spLocks noGrp="1"/>
          </p:cNvSpPr>
          <p:nvPr>
            <p:ph type="sldNum" sz="quarter" idx="12"/>
          </p:nvPr>
        </p:nvSpPr>
        <p:spPr/>
        <p:txBody>
          <a:bodyPr/>
          <a:lstStyle>
            <a:lvl1pPr>
              <a:defRPr/>
            </a:lvl1pPr>
          </a:lstStyle>
          <a:p>
            <a:pPr>
              <a:defRPr/>
            </a:pPr>
            <a:fld id="{0B6AFB91-D900-4FF9-9D5B-727B32256D9A}" type="slidenum">
              <a:rPr lang="ar-SA"/>
              <a:pPr>
                <a:defRPr/>
              </a:pPr>
              <a:t>‹#›</a:t>
            </a:fld>
            <a:endParaRPr lang="ar-SA"/>
          </a:p>
        </p:txBody>
      </p:sp>
    </p:spTree>
    <p:extLst>
      <p:ext uri="{BB962C8B-B14F-4D97-AF65-F5344CB8AC3E}">
        <p14:creationId xmlns:p14="http://schemas.microsoft.com/office/powerpoint/2010/main" val="1562722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0185" y="2002366"/>
            <a:ext cx="9476186" cy="8521700"/>
          </a:xfrm>
        </p:spPr>
        <p:txBody>
          <a:bodyPr anchor="b"/>
          <a:lstStyle>
            <a:lvl1pPr algn="r">
              <a:defRPr sz="11200" b="1"/>
            </a:lvl1pPr>
          </a:lstStyle>
          <a:p>
            <a:r>
              <a:rPr lang="en-US" smtClean="0"/>
              <a:t>Click to edit Master title style</a:t>
            </a:r>
            <a:endParaRPr lang="ar-SA"/>
          </a:p>
        </p:txBody>
      </p:sp>
      <p:sp>
        <p:nvSpPr>
          <p:cNvPr id="3" name="Content Placeholder 2"/>
          <p:cNvSpPr>
            <a:spLocks noGrp="1"/>
          </p:cNvSpPr>
          <p:nvPr>
            <p:ph idx="1"/>
          </p:nvPr>
        </p:nvSpPr>
        <p:spPr>
          <a:xfrm>
            <a:off x="11261413" y="2002378"/>
            <a:ext cx="16102013" cy="42922830"/>
          </a:xfrm>
        </p:spPr>
        <p:txBody>
          <a:bodyPr/>
          <a:lstStyle>
            <a:lvl1pPr>
              <a:defRPr sz="17900"/>
            </a:lvl1pPr>
            <a:lvl2pPr>
              <a:defRPr sz="15700"/>
            </a:lvl2pPr>
            <a:lvl3pPr>
              <a:defRPr sz="13400"/>
            </a:lvl3pPr>
            <a:lvl4pPr>
              <a:defRPr sz="11200"/>
            </a:lvl4pPr>
            <a:lvl5pPr>
              <a:defRPr sz="11200"/>
            </a:lvl5pPr>
            <a:lvl6pPr>
              <a:defRPr sz="11200"/>
            </a:lvl6pPr>
            <a:lvl7pPr>
              <a:defRPr sz="11200"/>
            </a:lvl7pPr>
            <a:lvl8pPr>
              <a:defRPr sz="11200"/>
            </a:lvl8pPr>
            <a:lvl9pPr>
              <a:defRPr sz="1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1440185" y="10524078"/>
            <a:ext cx="9476186" cy="34401130"/>
          </a:xfrm>
        </p:spPr>
        <p:txBody>
          <a:bodyPr/>
          <a:lstStyle>
            <a:lvl1pPr marL="0" indent="0">
              <a:buNone/>
              <a:defRPr sz="7800"/>
            </a:lvl1pPr>
            <a:lvl2pPr marL="2559295" indent="0">
              <a:buNone/>
              <a:defRPr sz="6700"/>
            </a:lvl2pPr>
            <a:lvl3pPr marL="5118590" indent="0">
              <a:buNone/>
              <a:defRPr sz="5600"/>
            </a:lvl3pPr>
            <a:lvl4pPr marL="7677886" indent="0">
              <a:buNone/>
              <a:defRPr sz="5000"/>
            </a:lvl4pPr>
            <a:lvl5pPr marL="10237181" indent="0">
              <a:buNone/>
              <a:defRPr sz="5000"/>
            </a:lvl5pPr>
            <a:lvl6pPr marL="12796482" indent="0">
              <a:buNone/>
              <a:defRPr sz="5000"/>
            </a:lvl6pPr>
            <a:lvl7pPr marL="15355777" indent="0">
              <a:buNone/>
              <a:defRPr sz="5000"/>
            </a:lvl7pPr>
            <a:lvl8pPr marL="17915072" indent="0">
              <a:buNone/>
              <a:defRPr sz="5000"/>
            </a:lvl8pPr>
            <a:lvl9pPr marL="20474367" indent="0">
              <a:buNone/>
              <a:defRPr sz="5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F56A134-2CB9-48C6-BA37-ED0DCD70FCCC}" type="datetime1">
              <a:rPr lang="ar-SA" smtClean="0"/>
              <a:pPr>
                <a:defRPr/>
              </a:pPr>
              <a:t>16/10/1439</a:t>
            </a:fld>
            <a:endParaRPr lang="ar-SA"/>
          </a:p>
        </p:txBody>
      </p:sp>
      <p:sp>
        <p:nvSpPr>
          <p:cNvPr id="6" name="Footer Placeholder 4"/>
          <p:cNvSpPr>
            <a:spLocks noGrp="1"/>
          </p:cNvSpPr>
          <p:nvPr>
            <p:ph type="ftr" sz="quarter" idx="11"/>
          </p:nvPr>
        </p:nvSpPr>
        <p:spPr/>
        <p:txBody>
          <a:bodyPr/>
          <a:lstStyle>
            <a:lvl1pPr>
              <a:defRPr/>
            </a:lvl1pPr>
          </a:lstStyle>
          <a:p>
            <a:pPr>
              <a:defRPr/>
            </a:pPr>
            <a:endParaRPr lang="ar-SA"/>
          </a:p>
        </p:txBody>
      </p:sp>
      <p:sp>
        <p:nvSpPr>
          <p:cNvPr id="7" name="Slide Number Placeholder 5"/>
          <p:cNvSpPr>
            <a:spLocks noGrp="1"/>
          </p:cNvSpPr>
          <p:nvPr>
            <p:ph type="sldNum" sz="quarter" idx="12"/>
          </p:nvPr>
        </p:nvSpPr>
        <p:spPr/>
        <p:txBody>
          <a:bodyPr/>
          <a:lstStyle>
            <a:lvl1pPr>
              <a:defRPr/>
            </a:lvl1pPr>
          </a:lstStyle>
          <a:p>
            <a:pPr>
              <a:defRPr/>
            </a:pPr>
            <a:fld id="{6AD2381E-8D1D-42DC-B73D-446FAF38C6D8}" type="slidenum">
              <a:rPr lang="ar-SA"/>
              <a:pPr>
                <a:defRPr/>
              </a:pPr>
              <a:t>‹#›</a:t>
            </a:fld>
            <a:endParaRPr lang="ar-SA"/>
          </a:p>
        </p:txBody>
      </p:sp>
    </p:spTree>
    <p:extLst>
      <p:ext uri="{BB962C8B-B14F-4D97-AF65-F5344CB8AC3E}">
        <p14:creationId xmlns:p14="http://schemas.microsoft.com/office/powerpoint/2010/main" val="366334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45708" y="35204400"/>
            <a:ext cx="17282160" cy="4156080"/>
          </a:xfrm>
        </p:spPr>
        <p:txBody>
          <a:bodyPr anchor="b"/>
          <a:lstStyle>
            <a:lvl1pPr algn="r">
              <a:defRPr sz="11200" b="1"/>
            </a:lvl1pPr>
          </a:lstStyle>
          <a:p>
            <a:r>
              <a:rPr lang="en-US" smtClean="0"/>
              <a:t>Click to edit Master title style</a:t>
            </a:r>
            <a:endParaRPr lang="ar-SA"/>
          </a:p>
        </p:txBody>
      </p:sp>
      <p:sp>
        <p:nvSpPr>
          <p:cNvPr id="3" name="Picture Placeholder 2"/>
          <p:cNvSpPr>
            <a:spLocks noGrp="1"/>
          </p:cNvSpPr>
          <p:nvPr>
            <p:ph type="pic" idx="1"/>
          </p:nvPr>
        </p:nvSpPr>
        <p:spPr>
          <a:xfrm>
            <a:off x="5645708" y="4493684"/>
            <a:ext cx="17282160" cy="30175200"/>
          </a:xfrm>
        </p:spPr>
        <p:txBody>
          <a:bodyPr rtlCol="1">
            <a:normAutofit/>
          </a:bodyPr>
          <a:lstStyle>
            <a:lvl1pPr marL="0" indent="0">
              <a:buNone/>
              <a:defRPr sz="17900"/>
            </a:lvl1pPr>
            <a:lvl2pPr marL="2559295" indent="0">
              <a:buNone/>
              <a:defRPr sz="15700"/>
            </a:lvl2pPr>
            <a:lvl3pPr marL="5118590" indent="0">
              <a:buNone/>
              <a:defRPr sz="13400"/>
            </a:lvl3pPr>
            <a:lvl4pPr marL="7677886" indent="0">
              <a:buNone/>
              <a:defRPr sz="11200"/>
            </a:lvl4pPr>
            <a:lvl5pPr marL="10237181" indent="0">
              <a:buNone/>
              <a:defRPr sz="11200"/>
            </a:lvl5pPr>
            <a:lvl6pPr marL="12796482" indent="0">
              <a:buNone/>
              <a:defRPr sz="11200"/>
            </a:lvl6pPr>
            <a:lvl7pPr marL="15355777" indent="0">
              <a:buNone/>
              <a:defRPr sz="11200"/>
            </a:lvl7pPr>
            <a:lvl8pPr marL="17915072" indent="0">
              <a:buNone/>
              <a:defRPr sz="11200"/>
            </a:lvl8pPr>
            <a:lvl9pPr marL="20474367" indent="0">
              <a:buNone/>
              <a:defRPr sz="11200"/>
            </a:lvl9pPr>
          </a:lstStyle>
          <a:p>
            <a:pPr lvl="0"/>
            <a:endParaRPr lang="ar-SA" noProof="0" smtClean="0"/>
          </a:p>
        </p:txBody>
      </p:sp>
      <p:sp>
        <p:nvSpPr>
          <p:cNvPr id="4" name="Text Placeholder 3"/>
          <p:cNvSpPr>
            <a:spLocks noGrp="1"/>
          </p:cNvSpPr>
          <p:nvPr>
            <p:ph type="body" sz="half" idx="2"/>
          </p:nvPr>
        </p:nvSpPr>
        <p:spPr>
          <a:xfrm>
            <a:off x="5645708" y="39360480"/>
            <a:ext cx="17282160" cy="5902320"/>
          </a:xfrm>
        </p:spPr>
        <p:txBody>
          <a:bodyPr/>
          <a:lstStyle>
            <a:lvl1pPr marL="0" indent="0">
              <a:buNone/>
              <a:defRPr sz="7800"/>
            </a:lvl1pPr>
            <a:lvl2pPr marL="2559295" indent="0">
              <a:buNone/>
              <a:defRPr sz="6700"/>
            </a:lvl2pPr>
            <a:lvl3pPr marL="5118590" indent="0">
              <a:buNone/>
              <a:defRPr sz="5600"/>
            </a:lvl3pPr>
            <a:lvl4pPr marL="7677886" indent="0">
              <a:buNone/>
              <a:defRPr sz="5000"/>
            </a:lvl4pPr>
            <a:lvl5pPr marL="10237181" indent="0">
              <a:buNone/>
              <a:defRPr sz="5000"/>
            </a:lvl5pPr>
            <a:lvl6pPr marL="12796482" indent="0">
              <a:buNone/>
              <a:defRPr sz="5000"/>
            </a:lvl6pPr>
            <a:lvl7pPr marL="15355777" indent="0">
              <a:buNone/>
              <a:defRPr sz="5000"/>
            </a:lvl7pPr>
            <a:lvl8pPr marL="17915072" indent="0">
              <a:buNone/>
              <a:defRPr sz="5000"/>
            </a:lvl8pPr>
            <a:lvl9pPr marL="20474367" indent="0">
              <a:buNone/>
              <a:defRPr sz="5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BA92CC1-7801-4B61-A16C-F97A24D2EB9D}" type="datetime1">
              <a:rPr lang="ar-SA" smtClean="0"/>
              <a:pPr>
                <a:defRPr/>
              </a:pPr>
              <a:t>16/10/1439</a:t>
            </a:fld>
            <a:endParaRPr lang="ar-SA"/>
          </a:p>
        </p:txBody>
      </p:sp>
      <p:sp>
        <p:nvSpPr>
          <p:cNvPr id="6" name="Footer Placeholder 4"/>
          <p:cNvSpPr>
            <a:spLocks noGrp="1"/>
          </p:cNvSpPr>
          <p:nvPr>
            <p:ph type="ftr" sz="quarter" idx="11"/>
          </p:nvPr>
        </p:nvSpPr>
        <p:spPr/>
        <p:txBody>
          <a:bodyPr/>
          <a:lstStyle>
            <a:lvl1pPr>
              <a:defRPr/>
            </a:lvl1pPr>
          </a:lstStyle>
          <a:p>
            <a:pPr>
              <a:defRPr/>
            </a:pPr>
            <a:endParaRPr lang="ar-SA"/>
          </a:p>
        </p:txBody>
      </p:sp>
      <p:sp>
        <p:nvSpPr>
          <p:cNvPr id="7" name="Slide Number Placeholder 5"/>
          <p:cNvSpPr>
            <a:spLocks noGrp="1"/>
          </p:cNvSpPr>
          <p:nvPr>
            <p:ph type="sldNum" sz="quarter" idx="12"/>
          </p:nvPr>
        </p:nvSpPr>
        <p:spPr/>
        <p:txBody>
          <a:bodyPr/>
          <a:lstStyle>
            <a:lvl1pPr>
              <a:defRPr/>
            </a:lvl1pPr>
          </a:lstStyle>
          <a:p>
            <a:pPr>
              <a:defRPr/>
            </a:pPr>
            <a:fld id="{241560F5-E6E8-4A96-910C-0EDBC66FC690}" type="slidenum">
              <a:rPr lang="ar-SA"/>
              <a:pPr>
                <a:defRPr/>
              </a:pPr>
              <a:t>‹#›</a:t>
            </a:fld>
            <a:endParaRPr lang="ar-SA"/>
          </a:p>
        </p:txBody>
      </p:sp>
    </p:spTree>
    <p:extLst>
      <p:ext uri="{BB962C8B-B14F-4D97-AF65-F5344CB8AC3E}">
        <p14:creationId xmlns:p14="http://schemas.microsoft.com/office/powerpoint/2010/main" val="225483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440656" y="2014424"/>
            <a:ext cx="25922288"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1857" tIns="255931" rIns="511857" bIns="255931" numCol="1" anchor="ctr" anchorCtr="0" compatLnSpc="1">
            <a:prstTxWarp prst="textNoShape">
              <a:avLst/>
            </a:prstTxWarp>
          </a:bodyPr>
          <a:lstStyle/>
          <a:p>
            <a:pPr lvl="0"/>
            <a:r>
              <a:rPr lang="en-US" altLang="ar-SA" smtClean="0"/>
              <a:t>Click to edit Master title style</a:t>
            </a:r>
          </a:p>
        </p:txBody>
      </p:sp>
      <p:sp>
        <p:nvSpPr>
          <p:cNvPr id="1027" name="Text Placeholder 2"/>
          <p:cNvSpPr>
            <a:spLocks noGrp="1"/>
          </p:cNvSpPr>
          <p:nvPr>
            <p:ph type="body" idx="1"/>
          </p:nvPr>
        </p:nvSpPr>
        <p:spPr bwMode="auto">
          <a:xfrm>
            <a:off x="1440656" y="11735740"/>
            <a:ext cx="25922288" cy="3318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1857" tIns="255931" rIns="511857" bIns="255931" numCol="1" anchor="t" anchorCtr="0" compatLnSpc="1">
            <a:prstTxWarp prst="textNoShape">
              <a:avLst/>
            </a:prstTxWarp>
          </a:bodyPr>
          <a:lstStyle/>
          <a:p>
            <a:pPr lvl="0"/>
            <a:r>
              <a:rPr lang="en-US" altLang="ar-SA" smtClean="0"/>
              <a:t>Click to edit Master text styles</a:t>
            </a:r>
          </a:p>
          <a:p>
            <a:pPr lvl="1"/>
            <a:r>
              <a:rPr lang="en-US" altLang="ar-SA" smtClean="0"/>
              <a:t>Second level</a:t>
            </a:r>
          </a:p>
          <a:p>
            <a:pPr lvl="2"/>
            <a:r>
              <a:rPr lang="en-US" altLang="ar-SA" smtClean="0"/>
              <a:t>Third level</a:t>
            </a:r>
          </a:p>
          <a:p>
            <a:pPr lvl="3"/>
            <a:r>
              <a:rPr lang="en-US" altLang="ar-SA" smtClean="0"/>
              <a:t>Fourth level</a:t>
            </a:r>
          </a:p>
          <a:p>
            <a:pPr lvl="4"/>
            <a:r>
              <a:rPr lang="en-US" altLang="ar-SA" smtClean="0"/>
              <a:t>Fifth level</a:t>
            </a:r>
          </a:p>
        </p:txBody>
      </p:sp>
      <p:sp>
        <p:nvSpPr>
          <p:cNvPr id="4" name="Date Placeholder 3"/>
          <p:cNvSpPr>
            <a:spLocks noGrp="1"/>
          </p:cNvSpPr>
          <p:nvPr>
            <p:ph type="dt" sz="half" idx="2"/>
          </p:nvPr>
        </p:nvSpPr>
        <p:spPr>
          <a:xfrm>
            <a:off x="20643056" y="46612404"/>
            <a:ext cx="6719888" cy="2677064"/>
          </a:xfrm>
          <a:prstGeom prst="rect">
            <a:avLst/>
          </a:prstGeom>
        </p:spPr>
        <p:txBody>
          <a:bodyPr vert="horz" lIns="511857" tIns="255931" rIns="511857" bIns="255931" rtlCol="1" anchor="ctr"/>
          <a:lstStyle>
            <a:lvl1pPr algn="r">
              <a:defRPr sz="6700">
                <a:solidFill>
                  <a:schemeClr val="tx1">
                    <a:tint val="75000"/>
                  </a:schemeClr>
                </a:solidFill>
              </a:defRPr>
            </a:lvl1pPr>
          </a:lstStyle>
          <a:p>
            <a:pPr>
              <a:defRPr/>
            </a:pPr>
            <a:fld id="{057AB676-ACC9-4AF1-8660-B6AC82C8D69E}" type="datetime1">
              <a:rPr lang="ar-SA" smtClean="0"/>
              <a:pPr>
                <a:defRPr/>
              </a:pPr>
              <a:t>16/10/1439</a:t>
            </a:fld>
            <a:endParaRPr lang="ar-SA"/>
          </a:p>
        </p:txBody>
      </p:sp>
      <p:sp>
        <p:nvSpPr>
          <p:cNvPr id="5" name="Footer Placeholder 4"/>
          <p:cNvSpPr>
            <a:spLocks noGrp="1"/>
          </p:cNvSpPr>
          <p:nvPr>
            <p:ph type="ftr" sz="quarter" idx="3"/>
          </p:nvPr>
        </p:nvSpPr>
        <p:spPr>
          <a:xfrm>
            <a:off x="9841706" y="46612404"/>
            <a:ext cx="9120188" cy="2677064"/>
          </a:xfrm>
          <a:prstGeom prst="rect">
            <a:avLst/>
          </a:prstGeom>
        </p:spPr>
        <p:txBody>
          <a:bodyPr vert="horz" lIns="511857" tIns="255931" rIns="511857" bIns="255931" rtlCol="1" anchor="ctr"/>
          <a:lstStyle>
            <a:lvl1pPr algn="ctr">
              <a:defRPr sz="6700">
                <a:solidFill>
                  <a:schemeClr val="tx1">
                    <a:tint val="75000"/>
                  </a:schemeClr>
                </a:solidFill>
              </a:defRPr>
            </a:lvl1pPr>
          </a:lstStyle>
          <a:p>
            <a:pPr>
              <a:defRPr/>
            </a:pPr>
            <a:endParaRPr lang="ar-SA"/>
          </a:p>
        </p:txBody>
      </p:sp>
      <p:sp>
        <p:nvSpPr>
          <p:cNvPr id="6" name="Slide Number Placeholder 5"/>
          <p:cNvSpPr>
            <a:spLocks noGrp="1"/>
          </p:cNvSpPr>
          <p:nvPr>
            <p:ph type="sldNum" sz="quarter" idx="4"/>
          </p:nvPr>
        </p:nvSpPr>
        <p:spPr>
          <a:xfrm>
            <a:off x="1440656" y="46612404"/>
            <a:ext cx="6719888" cy="2677064"/>
          </a:xfrm>
          <a:prstGeom prst="rect">
            <a:avLst/>
          </a:prstGeom>
        </p:spPr>
        <p:txBody>
          <a:bodyPr vert="horz" lIns="511857" tIns="255931" rIns="511857" bIns="255931" rtlCol="1" anchor="ctr"/>
          <a:lstStyle>
            <a:lvl1pPr algn="l">
              <a:defRPr sz="6700">
                <a:solidFill>
                  <a:schemeClr val="tx1">
                    <a:tint val="75000"/>
                  </a:schemeClr>
                </a:solidFill>
              </a:defRPr>
            </a:lvl1pPr>
          </a:lstStyle>
          <a:p>
            <a:pPr>
              <a:defRPr/>
            </a:pPr>
            <a:fld id="{B6D1E652-2E4F-4A73-9AEB-F6388EB635AF}" type="slidenum">
              <a:rPr lang="ar-SA"/>
              <a:pPr>
                <a:defRPr/>
              </a:pPr>
              <a:t>‹#›</a:t>
            </a:fld>
            <a:endParaRPr lang="ar-S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5118100" rtl="1" eaLnBrk="0" fontAlgn="base" hangingPunct="0">
        <a:spcBef>
          <a:spcPct val="0"/>
        </a:spcBef>
        <a:spcAft>
          <a:spcPct val="0"/>
        </a:spcAft>
        <a:defRPr sz="24600" kern="1200">
          <a:solidFill>
            <a:schemeClr val="tx1"/>
          </a:solidFill>
          <a:latin typeface="+mj-lt"/>
          <a:ea typeface="+mj-ea"/>
          <a:cs typeface="+mj-cs"/>
        </a:defRPr>
      </a:lvl1pPr>
      <a:lvl2pPr algn="ctr" defTabSz="5118100" rtl="1" eaLnBrk="0" fontAlgn="base" hangingPunct="0">
        <a:spcBef>
          <a:spcPct val="0"/>
        </a:spcBef>
        <a:spcAft>
          <a:spcPct val="0"/>
        </a:spcAft>
        <a:defRPr sz="24600">
          <a:solidFill>
            <a:schemeClr val="tx1"/>
          </a:solidFill>
          <a:latin typeface="Calibri" pitchFamily="34" charset="0"/>
        </a:defRPr>
      </a:lvl2pPr>
      <a:lvl3pPr algn="ctr" defTabSz="5118100" rtl="1" eaLnBrk="0" fontAlgn="base" hangingPunct="0">
        <a:spcBef>
          <a:spcPct val="0"/>
        </a:spcBef>
        <a:spcAft>
          <a:spcPct val="0"/>
        </a:spcAft>
        <a:defRPr sz="24600">
          <a:solidFill>
            <a:schemeClr val="tx1"/>
          </a:solidFill>
          <a:latin typeface="Calibri" pitchFamily="34" charset="0"/>
        </a:defRPr>
      </a:lvl3pPr>
      <a:lvl4pPr algn="ctr" defTabSz="5118100" rtl="1" eaLnBrk="0" fontAlgn="base" hangingPunct="0">
        <a:spcBef>
          <a:spcPct val="0"/>
        </a:spcBef>
        <a:spcAft>
          <a:spcPct val="0"/>
        </a:spcAft>
        <a:defRPr sz="24600">
          <a:solidFill>
            <a:schemeClr val="tx1"/>
          </a:solidFill>
          <a:latin typeface="Calibri" pitchFamily="34" charset="0"/>
        </a:defRPr>
      </a:lvl4pPr>
      <a:lvl5pPr algn="ctr" defTabSz="5118100" rtl="1" eaLnBrk="0" fontAlgn="base" hangingPunct="0">
        <a:spcBef>
          <a:spcPct val="0"/>
        </a:spcBef>
        <a:spcAft>
          <a:spcPct val="0"/>
        </a:spcAft>
        <a:defRPr sz="24600">
          <a:solidFill>
            <a:schemeClr val="tx1"/>
          </a:solidFill>
          <a:latin typeface="Calibri" pitchFamily="34" charset="0"/>
        </a:defRPr>
      </a:lvl5pPr>
      <a:lvl6pPr marL="457200" algn="ctr" defTabSz="5118100" rtl="1" fontAlgn="base">
        <a:spcBef>
          <a:spcPct val="0"/>
        </a:spcBef>
        <a:spcAft>
          <a:spcPct val="0"/>
        </a:spcAft>
        <a:defRPr sz="24600">
          <a:solidFill>
            <a:schemeClr val="tx1"/>
          </a:solidFill>
          <a:latin typeface="Calibri" pitchFamily="34" charset="0"/>
        </a:defRPr>
      </a:lvl6pPr>
      <a:lvl7pPr marL="914400" algn="ctr" defTabSz="5118100" rtl="1" fontAlgn="base">
        <a:spcBef>
          <a:spcPct val="0"/>
        </a:spcBef>
        <a:spcAft>
          <a:spcPct val="0"/>
        </a:spcAft>
        <a:defRPr sz="24600">
          <a:solidFill>
            <a:schemeClr val="tx1"/>
          </a:solidFill>
          <a:latin typeface="Calibri" pitchFamily="34" charset="0"/>
        </a:defRPr>
      </a:lvl7pPr>
      <a:lvl8pPr marL="1371600" algn="ctr" defTabSz="5118100" rtl="1" fontAlgn="base">
        <a:spcBef>
          <a:spcPct val="0"/>
        </a:spcBef>
        <a:spcAft>
          <a:spcPct val="0"/>
        </a:spcAft>
        <a:defRPr sz="24600">
          <a:solidFill>
            <a:schemeClr val="tx1"/>
          </a:solidFill>
          <a:latin typeface="Calibri" pitchFamily="34" charset="0"/>
        </a:defRPr>
      </a:lvl8pPr>
      <a:lvl9pPr marL="1828800" algn="ctr" defTabSz="5118100" rtl="1" fontAlgn="base">
        <a:spcBef>
          <a:spcPct val="0"/>
        </a:spcBef>
        <a:spcAft>
          <a:spcPct val="0"/>
        </a:spcAft>
        <a:defRPr sz="24600">
          <a:solidFill>
            <a:schemeClr val="tx1"/>
          </a:solidFill>
          <a:latin typeface="Calibri" pitchFamily="34" charset="0"/>
        </a:defRPr>
      </a:lvl9pPr>
    </p:titleStyle>
    <p:bodyStyle>
      <a:lvl1pPr marL="1919288" indent="-1919288" algn="r" defTabSz="5118100" rtl="1" eaLnBrk="0" fontAlgn="base" hangingPunct="0">
        <a:spcBef>
          <a:spcPct val="20000"/>
        </a:spcBef>
        <a:spcAft>
          <a:spcPct val="0"/>
        </a:spcAft>
        <a:buFont typeface="Arial" pitchFamily="34" charset="0"/>
        <a:buChar char="•"/>
        <a:defRPr sz="17900" kern="1200">
          <a:solidFill>
            <a:schemeClr val="tx1"/>
          </a:solidFill>
          <a:latin typeface="+mn-lt"/>
          <a:ea typeface="+mn-ea"/>
          <a:cs typeface="+mn-cs"/>
        </a:defRPr>
      </a:lvl1pPr>
      <a:lvl2pPr marL="4157663" indent="-1598613" algn="r" defTabSz="5118100" rtl="1" eaLnBrk="0" fontAlgn="base" hangingPunct="0">
        <a:spcBef>
          <a:spcPct val="20000"/>
        </a:spcBef>
        <a:spcAft>
          <a:spcPct val="0"/>
        </a:spcAft>
        <a:buFont typeface="Arial" pitchFamily="34" charset="0"/>
        <a:buChar char="–"/>
        <a:defRPr sz="15700" kern="1200">
          <a:solidFill>
            <a:schemeClr val="tx1"/>
          </a:solidFill>
          <a:latin typeface="+mn-lt"/>
          <a:ea typeface="+mn-ea"/>
          <a:cs typeface="+mn-cs"/>
        </a:defRPr>
      </a:lvl2pPr>
      <a:lvl3pPr marL="6397625" indent="-1279525" algn="r" defTabSz="5118100" rtl="1" eaLnBrk="0" fontAlgn="base" hangingPunct="0">
        <a:spcBef>
          <a:spcPct val="20000"/>
        </a:spcBef>
        <a:spcAft>
          <a:spcPct val="0"/>
        </a:spcAft>
        <a:buFont typeface="Arial" pitchFamily="34" charset="0"/>
        <a:buChar char="•"/>
        <a:defRPr sz="13400" kern="1200">
          <a:solidFill>
            <a:schemeClr val="tx1"/>
          </a:solidFill>
          <a:latin typeface="+mn-lt"/>
          <a:ea typeface="+mn-ea"/>
          <a:cs typeface="+mn-cs"/>
        </a:defRPr>
      </a:lvl3pPr>
      <a:lvl4pPr marL="8956675" indent="-1279525" algn="r" defTabSz="5118100" rtl="1" eaLnBrk="0" fontAlgn="base" hangingPunct="0">
        <a:spcBef>
          <a:spcPct val="20000"/>
        </a:spcBef>
        <a:spcAft>
          <a:spcPct val="0"/>
        </a:spcAft>
        <a:buFont typeface="Arial" pitchFamily="34" charset="0"/>
        <a:buChar char="–"/>
        <a:defRPr sz="11200" kern="1200">
          <a:solidFill>
            <a:schemeClr val="tx1"/>
          </a:solidFill>
          <a:latin typeface="+mn-lt"/>
          <a:ea typeface="+mn-ea"/>
          <a:cs typeface="+mn-cs"/>
        </a:defRPr>
      </a:lvl4pPr>
      <a:lvl5pPr marL="11515725" indent="-1279525" algn="r" defTabSz="5118100" rtl="1" eaLnBrk="0" fontAlgn="base" hangingPunct="0">
        <a:spcBef>
          <a:spcPct val="20000"/>
        </a:spcBef>
        <a:spcAft>
          <a:spcPct val="0"/>
        </a:spcAft>
        <a:buFont typeface="Arial" pitchFamily="34" charset="0"/>
        <a:buChar char="»"/>
        <a:defRPr sz="11200" kern="1200">
          <a:solidFill>
            <a:schemeClr val="tx1"/>
          </a:solidFill>
          <a:latin typeface="+mn-lt"/>
          <a:ea typeface="+mn-ea"/>
          <a:cs typeface="+mn-cs"/>
        </a:defRPr>
      </a:lvl5pPr>
      <a:lvl6pPr marL="14076126" indent="-1279650" algn="r" defTabSz="5118590" rtl="1"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6pPr>
      <a:lvl7pPr marL="16635422" indent="-1279650" algn="r" defTabSz="5118590" rtl="1"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7pPr>
      <a:lvl8pPr marL="19194717" indent="-1279650" algn="r" defTabSz="5118590" rtl="1"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8pPr>
      <a:lvl9pPr marL="21754018" indent="-1279650" algn="r" defTabSz="5118590" rtl="1"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9pPr>
    </p:bodyStyle>
    <p:otherStyle>
      <a:defPPr>
        <a:defRPr lang="ar-SA"/>
      </a:defPPr>
      <a:lvl1pPr marL="0" algn="r" defTabSz="5118590" rtl="1" eaLnBrk="1" latinLnBrk="0" hangingPunct="1">
        <a:defRPr sz="10100" kern="1200">
          <a:solidFill>
            <a:schemeClr val="tx1"/>
          </a:solidFill>
          <a:latin typeface="+mn-lt"/>
          <a:ea typeface="+mn-ea"/>
          <a:cs typeface="+mn-cs"/>
        </a:defRPr>
      </a:lvl1pPr>
      <a:lvl2pPr marL="2559295" algn="r" defTabSz="5118590" rtl="1" eaLnBrk="1" latinLnBrk="0" hangingPunct="1">
        <a:defRPr sz="10100" kern="1200">
          <a:solidFill>
            <a:schemeClr val="tx1"/>
          </a:solidFill>
          <a:latin typeface="+mn-lt"/>
          <a:ea typeface="+mn-ea"/>
          <a:cs typeface="+mn-cs"/>
        </a:defRPr>
      </a:lvl2pPr>
      <a:lvl3pPr marL="5118590" algn="r" defTabSz="5118590" rtl="1" eaLnBrk="1" latinLnBrk="0" hangingPunct="1">
        <a:defRPr sz="10100" kern="1200">
          <a:solidFill>
            <a:schemeClr val="tx1"/>
          </a:solidFill>
          <a:latin typeface="+mn-lt"/>
          <a:ea typeface="+mn-ea"/>
          <a:cs typeface="+mn-cs"/>
        </a:defRPr>
      </a:lvl3pPr>
      <a:lvl4pPr marL="7677886" algn="r" defTabSz="5118590" rtl="1" eaLnBrk="1" latinLnBrk="0" hangingPunct="1">
        <a:defRPr sz="10100" kern="1200">
          <a:solidFill>
            <a:schemeClr val="tx1"/>
          </a:solidFill>
          <a:latin typeface="+mn-lt"/>
          <a:ea typeface="+mn-ea"/>
          <a:cs typeface="+mn-cs"/>
        </a:defRPr>
      </a:lvl4pPr>
      <a:lvl5pPr marL="10237181" algn="r" defTabSz="5118590" rtl="1" eaLnBrk="1" latinLnBrk="0" hangingPunct="1">
        <a:defRPr sz="10100" kern="1200">
          <a:solidFill>
            <a:schemeClr val="tx1"/>
          </a:solidFill>
          <a:latin typeface="+mn-lt"/>
          <a:ea typeface="+mn-ea"/>
          <a:cs typeface="+mn-cs"/>
        </a:defRPr>
      </a:lvl5pPr>
      <a:lvl6pPr marL="12796482" algn="r" defTabSz="5118590" rtl="1" eaLnBrk="1" latinLnBrk="0" hangingPunct="1">
        <a:defRPr sz="10100" kern="1200">
          <a:solidFill>
            <a:schemeClr val="tx1"/>
          </a:solidFill>
          <a:latin typeface="+mn-lt"/>
          <a:ea typeface="+mn-ea"/>
          <a:cs typeface="+mn-cs"/>
        </a:defRPr>
      </a:lvl6pPr>
      <a:lvl7pPr marL="15355777" algn="r" defTabSz="5118590" rtl="1" eaLnBrk="1" latinLnBrk="0" hangingPunct="1">
        <a:defRPr sz="10100" kern="1200">
          <a:solidFill>
            <a:schemeClr val="tx1"/>
          </a:solidFill>
          <a:latin typeface="+mn-lt"/>
          <a:ea typeface="+mn-ea"/>
          <a:cs typeface="+mn-cs"/>
        </a:defRPr>
      </a:lvl7pPr>
      <a:lvl8pPr marL="17915072" algn="r" defTabSz="5118590" rtl="1" eaLnBrk="1" latinLnBrk="0" hangingPunct="1">
        <a:defRPr sz="10100" kern="1200">
          <a:solidFill>
            <a:schemeClr val="tx1"/>
          </a:solidFill>
          <a:latin typeface="+mn-lt"/>
          <a:ea typeface="+mn-ea"/>
          <a:cs typeface="+mn-cs"/>
        </a:defRPr>
      </a:lvl8pPr>
      <a:lvl9pPr marL="20474367" algn="r" defTabSz="5118590" rtl="1" eaLnBrk="1" latinLnBrk="0" hangingPunct="1">
        <a:defRPr sz="10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3" name="Rectangle 2035"/>
          <p:cNvSpPr>
            <a:spLocks noChangeArrowheads="1"/>
          </p:cNvSpPr>
          <p:nvPr/>
        </p:nvSpPr>
        <p:spPr bwMode="auto">
          <a:xfrm>
            <a:off x="5416157" y="7875278"/>
            <a:ext cx="19575065" cy="3213409"/>
          </a:xfrm>
          <a:prstGeom prst="rect">
            <a:avLst/>
          </a:prstGeom>
          <a:noFill/>
          <a:ln w="9525">
            <a:noFill/>
            <a:miter lim="800000"/>
            <a:headEnd/>
            <a:tailEnd/>
          </a:ln>
          <a:effectLst/>
        </p:spPr>
        <p:txBody>
          <a:bodyPr lIns="154077" tIns="77040" rIns="154077" bIns="77040" anchor="ctr"/>
          <a:lstStyle/>
          <a:p>
            <a:pPr algn="ctr" defTabSz="1085850">
              <a:defRPr/>
            </a:pPr>
            <a:endParaRPr lang="en-US" sz="6400">
              <a:effectLst>
                <a:outerShdw blurRad="38100" dist="38100" dir="2700000" algn="tl">
                  <a:srgbClr val="C0C0C0"/>
                </a:outerShdw>
              </a:effectLst>
              <a:latin typeface="Arial" charset="0"/>
            </a:endParaRPr>
          </a:p>
        </p:txBody>
      </p:sp>
      <p:grpSp>
        <p:nvGrpSpPr>
          <p:cNvPr id="7" name="Group 6"/>
          <p:cNvGrpSpPr/>
          <p:nvPr/>
        </p:nvGrpSpPr>
        <p:grpSpPr>
          <a:xfrm>
            <a:off x="10554288" y="36485157"/>
            <a:ext cx="17174376" cy="6656259"/>
            <a:chOff x="21431250" y="41345072"/>
            <a:chExt cx="15799135" cy="6777282"/>
          </a:xfrm>
        </p:grpSpPr>
        <p:sp>
          <p:nvSpPr>
            <p:cNvPr id="2067" name="Rectangle 2162"/>
            <p:cNvSpPr>
              <a:spLocks noChangeArrowheads="1"/>
            </p:cNvSpPr>
            <p:nvPr/>
          </p:nvSpPr>
          <p:spPr bwMode="auto">
            <a:xfrm>
              <a:off x="21431250" y="41345072"/>
              <a:ext cx="15799135" cy="6777282"/>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7283" name="Text Box 2163"/>
            <p:cNvSpPr txBox="1">
              <a:spLocks noChangeArrowheads="1"/>
            </p:cNvSpPr>
            <p:nvPr/>
          </p:nvSpPr>
          <p:spPr bwMode="auto">
            <a:xfrm>
              <a:off x="21774149" y="41345073"/>
              <a:ext cx="4800625" cy="1245045"/>
            </a:xfrm>
            <a:prstGeom prst="rect">
              <a:avLst/>
            </a:prstGeom>
            <a:noFill/>
            <a:ln w="9525">
              <a:noFill/>
              <a:miter lim="800000"/>
              <a:headEnd/>
              <a:tailEnd/>
            </a:ln>
            <a:effectLst/>
          </p:spPr>
          <p:txBody>
            <a:bodyPr wrap="none" lIns="128945" tIns="64473" rIns="128945" bIns="64473">
              <a:spAutoFit/>
            </a:bodyPr>
            <a:lstStyle/>
            <a:p>
              <a:pPr defTabSz="1085850">
                <a:defRPr/>
              </a:pPr>
              <a:r>
                <a:rPr lang="en-US" sz="7100" b="1" dirty="0">
                  <a:effectLst>
                    <a:outerShdw blurRad="38100" dist="38100" dir="2700000" algn="tl">
                      <a:srgbClr val="C0C0C0"/>
                    </a:outerShdw>
                  </a:effectLst>
                  <a:latin typeface="Arial" charset="0"/>
                </a:rPr>
                <a:t>Conclusion</a:t>
              </a:r>
            </a:p>
          </p:txBody>
        </p:sp>
        <p:sp>
          <p:nvSpPr>
            <p:cNvPr id="2069" name="Text Box 2164"/>
            <p:cNvSpPr txBox="1">
              <a:spLocks noChangeArrowheads="1"/>
            </p:cNvSpPr>
            <p:nvPr/>
          </p:nvSpPr>
          <p:spPr bwMode="auto">
            <a:xfrm>
              <a:off x="21774151" y="43143485"/>
              <a:ext cx="15430499" cy="448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sz="2800" dirty="0">
                  <a:latin typeface="Arial" pitchFamily="34" charset="0"/>
                </a:rPr>
                <a:t>We can see now that this project will help a lot by saving money, time </a:t>
              </a:r>
              <a:r>
                <a:rPr lang="en-US" sz="2800" dirty="0" smtClean="0">
                  <a:latin typeface="Arial" pitchFamily="34" charset="0"/>
                </a:rPr>
                <a:t>and efforts </a:t>
              </a:r>
              <a:r>
                <a:rPr lang="en-US" sz="2800" dirty="0">
                  <a:latin typeface="Arial" pitchFamily="34" charset="0"/>
                </a:rPr>
                <a:t>for the companies </a:t>
              </a:r>
              <a:r>
                <a:rPr lang="en-US" sz="2800" dirty="0" smtClean="0">
                  <a:latin typeface="Arial" pitchFamily="34" charset="0"/>
                </a:rPr>
                <a:t>that have </a:t>
              </a:r>
              <a:r>
                <a:rPr lang="en-US" sz="2800" dirty="0">
                  <a:latin typeface="Arial" pitchFamily="34" charset="0"/>
                </a:rPr>
                <a:t>a transportation system especially </a:t>
              </a:r>
              <a:r>
                <a:rPr lang="en-US" sz="2800" dirty="0" smtClean="0">
                  <a:latin typeface="Arial" pitchFamily="34" charset="0"/>
                </a:rPr>
                <a:t>the ones </a:t>
              </a:r>
              <a:r>
                <a:rPr lang="en-US" sz="2800" dirty="0">
                  <a:latin typeface="Arial" pitchFamily="34" charset="0"/>
                </a:rPr>
                <a:t>with large transportation </a:t>
              </a:r>
              <a:r>
                <a:rPr lang="en-US" sz="2800" dirty="0">
                  <a:latin typeface="Arial" pitchFamily="34" charset="0"/>
                </a:rPr>
                <a:t>systems, as </a:t>
              </a:r>
              <a:r>
                <a:rPr lang="en-US" sz="2800" dirty="0">
                  <a:latin typeface="Arial" pitchFamily="34" charset="0"/>
                </a:rPr>
                <a:t>the application will choose </a:t>
              </a:r>
              <a:r>
                <a:rPr lang="en-US" sz="2800" dirty="0" smtClean="0">
                  <a:latin typeface="Arial" pitchFamily="34" charset="0"/>
                </a:rPr>
                <a:t>the path </a:t>
              </a:r>
              <a:r>
                <a:rPr lang="en-US" sz="2800" dirty="0">
                  <a:latin typeface="Arial" pitchFamily="34" charset="0"/>
                </a:rPr>
                <a:t>with the most </a:t>
              </a:r>
              <a:r>
                <a:rPr lang="en-US" sz="2800" dirty="0">
                  <a:latin typeface="Arial" pitchFamily="34" charset="0"/>
                </a:rPr>
                <a:t>minimum distance </a:t>
              </a:r>
              <a:r>
                <a:rPr lang="en-US" sz="2800" dirty="0">
                  <a:latin typeface="Arial" pitchFamily="34" charset="0"/>
                </a:rPr>
                <a:t>approximately instead of </a:t>
              </a:r>
              <a:r>
                <a:rPr lang="en-US" sz="2800" dirty="0" smtClean="0">
                  <a:latin typeface="Arial" pitchFamily="34" charset="0"/>
                </a:rPr>
                <a:t>travelling longer </a:t>
              </a:r>
              <a:r>
                <a:rPr lang="en-US" sz="2800" dirty="0">
                  <a:latin typeface="Arial" pitchFamily="34" charset="0"/>
                </a:rPr>
                <a:t>distances, and this is done by using one of the </a:t>
              </a:r>
              <a:r>
                <a:rPr lang="en-US" sz="2800" dirty="0">
                  <a:latin typeface="Arial" pitchFamily="34" charset="0"/>
                </a:rPr>
                <a:t>mentioned </a:t>
              </a:r>
              <a:r>
                <a:rPr lang="en-US" sz="2800" dirty="0" smtClean="0">
                  <a:latin typeface="Arial" pitchFamily="34" charset="0"/>
                </a:rPr>
                <a:t>algorithms.</a:t>
              </a:r>
              <a:r>
                <a:rPr lang="en-US" sz="2800" dirty="0">
                  <a:latin typeface="Arial" pitchFamily="34" charset="0"/>
                </a:rPr>
                <a:t> </a:t>
              </a:r>
              <a:r>
                <a:rPr lang="en-US" sz="2800" dirty="0" smtClean="0">
                  <a:latin typeface="Arial" pitchFamily="34" charset="0"/>
                </a:rPr>
                <a:t>In </a:t>
              </a:r>
              <a:r>
                <a:rPr lang="en-US" sz="2800" dirty="0">
                  <a:latin typeface="Arial" pitchFamily="34" charset="0"/>
                </a:rPr>
                <a:t>this project we considered one of the factors that </a:t>
              </a:r>
              <a:r>
                <a:rPr lang="en-US" sz="2800" dirty="0">
                  <a:latin typeface="Arial" pitchFamily="34" charset="0"/>
                </a:rPr>
                <a:t>affect </a:t>
              </a:r>
              <a:r>
                <a:rPr lang="en-US" sz="2800" dirty="0">
                  <a:latin typeface="Arial" pitchFamily="34" charset="0"/>
                </a:rPr>
                <a:t>the path to </a:t>
              </a:r>
              <a:r>
                <a:rPr lang="en-US" sz="2800" dirty="0" smtClean="0">
                  <a:latin typeface="Arial" pitchFamily="34" charset="0"/>
                </a:rPr>
                <a:t>choose which </a:t>
              </a:r>
              <a:r>
                <a:rPr lang="en-US" sz="2800" dirty="0">
                  <a:latin typeface="Arial" pitchFamily="34" charset="0"/>
                </a:rPr>
                <a:t>is the distance between </a:t>
              </a:r>
              <a:r>
                <a:rPr lang="en-US" sz="2800" dirty="0">
                  <a:latin typeface="Arial" pitchFamily="34" charset="0"/>
                </a:rPr>
                <a:t>different </a:t>
              </a:r>
              <a:r>
                <a:rPr lang="en-US" sz="2800" dirty="0">
                  <a:latin typeface="Arial" pitchFamily="34" charset="0"/>
                </a:rPr>
                <a:t>requests which is constant </a:t>
              </a:r>
              <a:r>
                <a:rPr lang="en-US" sz="2800" dirty="0" smtClean="0">
                  <a:latin typeface="Arial" pitchFamily="34" charset="0"/>
                </a:rPr>
                <a:t>factor, there </a:t>
              </a:r>
              <a:r>
                <a:rPr lang="en-US" sz="2800" dirty="0">
                  <a:latin typeface="Arial" pitchFamily="34" charset="0"/>
                </a:rPr>
                <a:t>are other factors that taking them into consideration will make </a:t>
              </a:r>
              <a:r>
                <a:rPr lang="en-US" sz="2800" dirty="0" smtClean="0">
                  <a:latin typeface="Arial" pitchFamily="34" charset="0"/>
                </a:rPr>
                <a:t>better results </a:t>
              </a:r>
              <a:r>
                <a:rPr lang="en-US" sz="2800" dirty="0">
                  <a:latin typeface="Arial" pitchFamily="34" charset="0"/>
                </a:rPr>
                <a:t>like traveling time, </a:t>
              </a:r>
              <a:r>
                <a:rPr lang="en-US" sz="2800" dirty="0">
                  <a:latin typeface="Arial" pitchFamily="34" charset="0"/>
                </a:rPr>
                <a:t>traffic</a:t>
              </a:r>
              <a:r>
                <a:rPr lang="en-US" sz="2800" dirty="0">
                  <a:latin typeface="Arial" pitchFamily="34" charset="0"/>
                </a:rPr>
                <a:t>, the speed limit and the types of the </a:t>
              </a:r>
              <a:r>
                <a:rPr lang="en-US" sz="2800" dirty="0" smtClean="0">
                  <a:latin typeface="Arial" pitchFamily="34" charset="0"/>
                </a:rPr>
                <a:t>streets chosen </a:t>
              </a:r>
              <a:r>
                <a:rPr lang="en-US" sz="2800" dirty="0">
                  <a:latin typeface="Arial" pitchFamily="34" charset="0"/>
                </a:rPr>
                <a:t>whether they are highways, freeways or small streets, taking all </a:t>
              </a:r>
              <a:r>
                <a:rPr lang="en-US" sz="2800" dirty="0" smtClean="0">
                  <a:latin typeface="Arial" pitchFamily="34" charset="0"/>
                </a:rPr>
                <a:t>these factors </a:t>
              </a:r>
              <a:r>
                <a:rPr lang="en-US" sz="2800" dirty="0">
                  <a:latin typeface="Arial" pitchFamily="34" charset="0"/>
                </a:rPr>
                <a:t>will </a:t>
              </a:r>
              <a:r>
                <a:rPr lang="en-US" sz="2800" dirty="0">
                  <a:latin typeface="Arial" pitchFamily="34" charset="0"/>
                </a:rPr>
                <a:t>help in making the idea more </a:t>
              </a:r>
              <a:r>
                <a:rPr lang="en-US" sz="2800" dirty="0">
                  <a:latin typeface="Arial" pitchFamily="34" charset="0"/>
                </a:rPr>
                <a:t>effective</a:t>
              </a:r>
              <a:r>
                <a:rPr lang="en-US" sz="2800" dirty="0">
                  <a:latin typeface="Arial" pitchFamily="34" charset="0"/>
                </a:rPr>
                <a:t>, but it will make the</a:t>
              </a:r>
            </a:p>
            <a:p>
              <a:r>
                <a:rPr lang="en-US" sz="2800" dirty="0">
                  <a:latin typeface="Arial" pitchFamily="34" charset="0"/>
                </a:rPr>
                <a:t>project more complex ,so we can consider them later on as a better </a:t>
              </a:r>
              <a:r>
                <a:rPr lang="en-US" sz="2800" dirty="0" smtClean="0">
                  <a:latin typeface="Arial" pitchFamily="34" charset="0"/>
                </a:rPr>
                <a:t>upgrade to </a:t>
              </a:r>
              <a:r>
                <a:rPr lang="en-US" sz="2800" dirty="0">
                  <a:latin typeface="Arial" pitchFamily="34" charset="0"/>
                </a:rPr>
                <a:t>the project for latter versions.</a:t>
              </a:r>
              <a:endParaRPr lang="en-US" altLang="ar-SA" sz="2800" dirty="0">
                <a:latin typeface="Arial" pitchFamily="34" charset="0"/>
              </a:endParaRPr>
            </a:p>
          </p:txBody>
        </p:sp>
      </p:grpSp>
      <p:grpSp>
        <p:nvGrpSpPr>
          <p:cNvPr id="5" name="Group 4"/>
          <p:cNvGrpSpPr/>
          <p:nvPr/>
        </p:nvGrpSpPr>
        <p:grpSpPr>
          <a:xfrm>
            <a:off x="10519261" y="8879373"/>
            <a:ext cx="17209407" cy="12738235"/>
            <a:chOff x="9982200" y="10031413"/>
            <a:chExt cx="16459200" cy="14117637"/>
          </a:xfrm>
        </p:grpSpPr>
        <p:sp>
          <p:nvSpPr>
            <p:cNvPr id="2051" name="Rectangle 2031"/>
            <p:cNvSpPr>
              <a:spLocks noChangeArrowheads="1"/>
            </p:cNvSpPr>
            <p:nvPr/>
          </p:nvSpPr>
          <p:spPr bwMode="auto">
            <a:xfrm>
              <a:off x="9982200" y="10031413"/>
              <a:ext cx="16459200" cy="14117637"/>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4087" name="Text Box 2039"/>
            <p:cNvSpPr txBox="1">
              <a:spLocks noChangeArrowheads="1"/>
            </p:cNvSpPr>
            <p:nvPr/>
          </p:nvSpPr>
          <p:spPr bwMode="auto">
            <a:xfrm>
              <a:off x="10801349" y="10103260"/>
              <a:ext cx="3789575" cy="1533435"/>
            </a:xfrm>
            <a:prstGeom prst="rect">
              <a:avLst/>
            </a:prstGeom>
            <a:noFill/>
            <a:ln w="9525">
              <a:noFill/>
              <a:miter lim="800000"/>
              <a:headEnd/>
              <a:tailEnd/>
            </a:ln>
            <a:effectLst/>
          </p:spPr>
          <p:txBody>
            <a:bodyPr wrap="none" lIns="108585" tIns="54293" rIns="108585" bIns="54293">
              <a:spAutoFit/>
            </a:bodyPr>
            <a:lstStyle/>
            <a:p>
              <a:pPr defTabSz="1085850">
                <a:defRPr/>
              </a:pPr>
              <a:r>
                <a:rPr lang="en-US" sz="7100" b="1" dirty="0">
                  <a:effectLst>
                    <a:outerShdw blurRad="38100" dist="38100" dir="2700000" algn="tl">
                      <a:srgbClr val="C0C0C0"/>
                    </a:outerShdw>
                  </a:effectLst>
                  <a:latin typeface="Arial" charset="0"/>
                </a:rPr>
                <a:t>Methods</a:t>
              </a:r>
            </a:p>
          </p:txBody>
        </p:sp>
      </p:grpSp>
      <p:grpSp>
        <p:nvGrpSpPr>
          <p:cNvPr id="8" name="Group 7"/>
          <p:cNvGrpSpPr/>
          <p:nvPr/>
        </p:nvGrpSpPr>
        <p:grpSpPr>
          <a:xfrm>
            <a:off x="728662" y="8879909"/>
            <a:ext cx="26130523" cy="34261509"/>
            <a:chOff x="914400" y="10058400"/>
            <a:chExt cx="21751807" cy="34590085"/>
          </a:xfrm>
        </p:grpSpPr>
        <p:sp>
          <p:nvSpPr>
            <p:cNvPr id="2050" name="Rectangle 2030"/>
            <p:cNvSpPr>
              <a:spLocks noChangeArrowheads="1"/>
            </p:cNvSpPr>
            <p:nvPr/>
          </p:nvSpPr>
          <p:spPr bwMode="auto">
            <a:xfrm>
              <a:off x="914400" y="10058400"/>
              <a:ext cx="7943850" cy="34590085"/>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4080" name="Text Box 2032"/>
            <p:cNvSpPr txBox="1">
              <a:spLocks noChangeArrowheads="1"/>
            </p:cNvSpPr>
            <p:nvPr/>
          </p:nvSpPr>
          <p:spPr bwMode="auto">
            <a:xfrm>
              <a:off x="1465263" y="10340401"/>
              <a:ext cx="3256970" cy="1213783"/>
            </a:xfrm>
            <a:prstGeom prst="rect">
              <a:avLst/>
            </a:prstGeom>
            <a:noFill/>
            <a:ln w="9525">
              <a:noFill/>
              <a:miter lim="800000"/>
              <a:headEnd/>
              <a:tailEnd/>
            </a:ln>
            <a:effectLst/>
          </p:spPr>
          <p:txBody>
            <a:bodyPr wrap="none" lIns="108585" tIns="54293" rIns="108585" bIns="54293">
              <a:spAutoFit/>
            </a:bodyPr>
            <a:lstStyle/>
            <a:p>
              <a:pPr defTabSz="1085850">
                <a:defRPr/>
              </a:pPr>
              <a:r>
                <a:rPr lang="en-US" sz="7100" b="1" dirty="0">
                  <a:effectLst>
                    <a:outerShdw blurRad="38100" dist="38100" dir="2700000" algn="tl">
                      <a:srgbClr val="C0C0C0"/>
                    </a:outerShdw>
                  </a:effectLst>
                  <a:latin typeface="Arial" charset="0"/>
                </a:rPr>
                <a:t>Abstract</a:t>
              </a:r>
            </a:p>
          </p:txBody>
        </p:sp>
        <p:sp>
          <p:nvSpPr>
            <p:cNvPr id="4084" name="Text Box 2036"/>
            <p:cNvSpPr txBox="1">
              <a:spLocks noChangeArrowheads="1"/>
            </p:cNvSpPr>
            <p:nvPr/>
          </p:nvSpPr>
          <p:spPr bwMode="auto">
            <a:xfrm>
              <a:off x="9359182" y="34840823"/>
              <a:ext cx="13307025" cy="3052299"/>
            </a:xfrm>
            <a:prstGeom prst="rect">
              <a:avLst/>
            </a:prstGeom>
            <a:noFill/>
            <a:ln w="9525">
              <a:noFill/>
              <a:miter lim="800000"/>
              <a:headEnd/>
              <a:tailEnd/>
            </a:ln>
            <a:effectLst/>
          </p:spPr>
          <p:txBody>
            <a:bodyPr wrap="square" lIns="128945" tIns="64473" rIns="128945" bIns="64473">
              <a:spAutoFit/>
            </a:bodyPr>
            <a:lstStyle/>
            <a:p>
              <a:pPr defTabSz="1085850">
                <a:defRPr/>
              </a:pPr>
              <a:r>
                <a:rPr lang="en-US" sz="3600" b="1" dirty="0" smtClean="0">
                  <a:effectLst>
                    <a:outerShdw blurRad="38100" dist="38100" dir="2700000" algn="tl">
                      <a:srgbClr val="C0C0C0"/>
                    </a:outerShdw>
                  </a:effectLst>
                  <a:latin typeface="Arial" charset="0"/>
                </a:rPr>
                <a:t>Stakeholders:</a:t>
              </a:r>
            </a:p>
            <a:p>
              <a:pPr defTabSz="1085850">
                <a:defRPr/>
              </a:pPr>
              <a:endParaRPr lang="en-US" sz="3600" b="1" dirty="0" smtClean="0">
                <a:effectLst>
                  <a:outerShdw blurRad="38100" dist="38100" dir="2700000" algn="tl">
                    <a:srgbClr val="C0C0C0"/>
                  </a:outerShdw>
                </a:effectLst>
                <a:latin typeface="Arial" charset="0"/>
              </a:endParaRPr>
            </a:p>
            <a:p>
              <a:r>
                <a:rPr lang="en-US" sz="2800" dirty="0" smtClean="0">
                  <a:latin typeface="Arial" pitchFamily="34" charset="0"/>
                </a:rPr>
                <a:t>1) Admin</a:t>
              </a:r>
              <a:r>
                <a:rPr lang="en-US" sz="2800" dirty="0">
                  <a:latin typeface="Arial" pitchFamily="34" charset="0"/>
                </a:rPr>
                <a:t>: who receives </a:t>
              </a:r>
              <a:r>
                <a:rPr lang="en-US" sz="2800" dirty="0">
                  <a:latin typeface="Arial" pitchFamily="34" charset="0"/>
                </a:rPr>
                <a:t>the orders and </a:t>
              </a:r>
              <a:r>
                <a:rPr lang="en-US" sz="2800" dirty="0">
                  <a:latin typeface="Arial" pitchFamily="34" charset="0"/>
                </a:rPr>
                <a:t>assigns </a:t>
              </a:r>
              <a:r>
                <a:rPr lang="en-US" sz="2800" dirty="0">
                  <a:latin typeface="Arial" pitchFamily="34" charset="0"/>
                </a:rPr>
                <a:t>them to </a:t>
              </a:r>
              <a:r>
                <a:rPr lang="en-US" sz="2800" dirty="0">
                  <a:latin typeface="Arial" pitchFamily="34" charset="0"/>
                </a:rPr>
                <a:t>the Salesmen.</a:t>
              </a:r>
            </a:p>
            <a:p>
              <a:pPr>
                <a:buNone/>
              </a:pPr>
              <a:r>
                <a:rPr lang="en-US" sz="2800" dirty="0">
                  <a:latin typeface="Arial" pitchFamily="34" charset="0"/>
                </a:rPr>
                <a:t>2) Salesman: who distributes the orders to customers.</a:t>
              </a:r>
            </a:p>
            <a:p>
              <a:pPr>
                <a:buNone/>
              </a:pPr>
              <a:r>
                <a:rPr lang="en-US" sz="2800" dirty="0">
                  <a:latin typeface="Arial" pitchFamily="34" charset="0"/>
                </a:rPr>
                <a:t>3) Customer: who makes </a:t>
              </a:r>
              <a:r>
                <a:rPr lang="en-US" sz="2800" dirty="0">
                  <a:latin typeface="Arial" pitchFamily="34" charset="0"/>
                </a:rPr>
                <a:t>the </a:t>
              </a:r>
              <a:r>
                <a:rPr lang="en-US" sz="2800" dirty="0">
                  <a:latin typeface="Arial" pitchFamily="34" charset="0"/>
                </a:rPr>
                <a:t>order</a:t>
              </a:r>
              <a:r>
                <a:rPr lang="en-US" sz="2800" dirty="0" smtClean="0">
                  <a:latin typeface="Arial" pitchFamily="34" charset="0"/>
                </a:rPr>
                <a:t>.</a:t>
              </a:r>
              <a:endParaRPr lang="en-US" sz="3200" dirty="0"/>
            </a:p>
            <a:p>
              <a:pPr defTabSz="1085850">
                <a:defRPr/>
              </a:pPr>
              <a:r>
                <a:rPr lang="en-US" sz="3200" dirty="0" smtClean="0">
                  <a:effectLst>
                    <a:outerShdw blurRad="38100" dist="38100" dir="2700000" algn="tl">
                      <a:srgbClr val="C0C0C0"/>
                    </a:outerShdw>
                  </a:effectLst>
                  <a:latin typeface="Arial" charset="0"/>
                </a:rPr>
                <a:t> </a:t>
              </a:r>
              <a:endParaRPr lang="en-US" sz="3200" dirty="0">
                <a:latin typeface="Arial" charset="0"/>
              </a:endParaRPr>
            </a:p>
          </p:txBody>
        </p:sp>
        <p:sp>
          <p:nvSpPr>
            <p:cNvPr id="2066" name="Text Box 2161"/>
            <p:cNvSpPr txBox="1">
              <a:spLocks noChangeArrowheads="1"/>
            </p:cNvSpPr>
            <p:nvPr/>
          </p:nvSpPr>
          <p:spPr bwMode="auto">
            <a:xfrm>
              <a:off x="1147189" y="29167713"/>
              <a:ext cx="7527925" cy="459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sz="2800" b="1" dirty="0">
                  <a:latin typeface="Arial" pitchFamily="34" charset="0"/>
                </a:rPr>
                <a:t>The traveling salesman problem </a:t>
              </a:r>
              <a:r>
                <a:rPr lang="en-US" sz="2800" dirty="0">
                  <a:latin typeface="Arial" pitchFamily="34" charset="0"/>
                </a:rPr>
                <a:t>is a common NP hard problem and </a:t>
              </a:r>
              <a:r>
                <a:rPr lang="en-US" sz="2800" dirty="0" smtClean="0">
                  <a:latin typeface="Arial" pitchFamily="34" charset="0"/>
                </a:rPr>
                <a:t>consists of </a:t>
              </a:r>
              <a:r>
                <a:rPr lang="en-US" sz="2800" dirty="0">
                  <a:latin typeface="Arial" pitchFamily="34" charset="0"/>
                </a:rPr>
                <a:t>a salesman and a set of cities. </a:t>
              </a:r>
              <a:r>
                <a:rPr lang="en-US" sz="2800" dirty="0">
                  <a:latin typeface="Arial" pitchFamily="34" charset="0"/>
                </a:rPr>
                <a:t>The salesman has to visit each one of the</a:t>
              </a:r>
            </a:p>
            <a:p>
              <a:r>
                <a:rPr lang="en-US" sz="2800" dirty="0">
                  <a:latin typeface="Arial" pitchFamily="34" charset="0"/>
                </a:rPr>
                <a:t>cities starting from a certain one (e.g. </a:t>
              </a:r>
              <a:r>
                <a:rPr lang="en-US" sz="2800" dirty="0">
                  <a:latin typeface="Arial" pitchFamily="34" charset="0"/>
                </a:rPr>
                <a:t>the hometown) and returning to </a:t>
              </a:r>
              <a:r>
                <a:rPr lang="en-US" sz="2800" dirty="0" smtClean="0">
                  <a:latin typeface="Arial" pitchFamily="34" charset="0"/>
                </a:rPr>
                <a:t>the same </a:t>
              </a:r>
              <a:r>
                <a:rPr lang="en-US" sz="2800" dirty="0">
                  <a:latin typeface="Arial" pitchFamily="34" charset="0"/>
                </a:rPr>
                <a:t>city. </a:t>
              </a:r>
              <a:r>
                <a:rPr lang="en-US" sz="2800" dirty="0">
                  <a:latin typeface="Arial" pitchFamily="34" charset="0"/>
                </a:rPr>
                <a:t>The challenge of the problem is that the traveling salesman wants</a:t>
              </a:r>
            </a:p>
            <a:p>
              <a:r>
                <a:rPr lang="en-US" sz="2800" dirty="0">
                  <a:latin typeface="Arial" pitchFamily="34" charset="0"/>
                </a:rPr>
                <a:t>to minimize the total length of the trip</a:t>
              </a:r>
              <a:r>
                <a:rPr lang="en-US" sz="3200" dirty="0" smtClean="0"/>
                <a:t>.</a:t>
              </a:r>
            </a:p>
            <a:p>
              <a:endParaRPr lang="en-US" altLang="ar-SA" sz="3200" dirty="0">
                <a:latin typeface="Arial" pitchFamily="34" charset="0"/>
                <a:cs typeface="Times New Roman" pitchFamily="18" charset="0"/>
              </a:endParaRPr>
            </a:p>
            <a:p>
              <a:endParaRPr lang="en-US" altLang="ar-SA" sz="3200" b="1" dirty="0">
                <a:latin typeface="Arial" pitchFamily="34" charset="0"/>
                <a:cs typeface="Times New Roman" pitchFamily="18" charset="0"/>
              </a:endParaRPr>
            </a:p>
          </p:txBody>
        </p:sp>
      </p:grpSp>
      <p:grpSp>
        <p:nvGrpSpPr>
          <p:cNvPr id="10" name="Group 9"/>
          <p:cNvGrpSpPr/>
          <p:nvPr/>
        </p:nvGrpSpPr>
        <p:grpSpPr>
          <a:xfrm>
            <a:off x="728663" y="224519"/>
            <a:ext cx="27000000" cy="8485714"/>
            <a:chOff x="728663" y="1219200"/>
            <a:chExt cx="27000000" cy="8640000"/>
          </a:xfrm>
        </p:grpSpPr>
        <p:sp>
          <p:nvSpPr>
            <p:cNvPr id="4081" name="Rectangle 2033"/>
            <p:cNvSpPr>
              <a:spLocks noChangeArrowheads="1"/>
            </p:cNvSpPr>
            <p:nvPr/>
          </p:nvSpPr>
          <p:spPr bwMode="auto">
            <a:xfrm>
              <a:off x="6048872" y="2097088"/>
              <a:ext cx="16764000" cy="3998912"/>
            </a:xfrm>
            <a:prstGeom prst="rect">
              <a:avLst/>
            </a:prstGeom>
            <a:noFill/>
            <a:ln w="9525">
              <a:noFill/>
              <a:miter lim="800000"/>
              <a:headEnd/>
              <a:tailEnd/>
            </a:ln>
            <a:effectLst/>
          </p:spPr>
          <p:txBody>
            <a:bodyPr lIns="154077" tIns="77040" rIns="154077" bIns="77040" anchor="ctr"/>
            <a:lstStyle/>
            <a:p>
              <a:pPr algn="ctr" defTabSz="1085850">
                <a:defRPr/>
              </a:pPr>
              <a:r>
                <a:rPr lang="en-US" sz="8000" b="1" dirty="0" smtClean="0">
                  <a:effectLst>
                    <a:outerShdw blurRad="38100" dist="38100" dir="2700000" algn="tl">
                      <a:srgbClr val="C0C0C0"/>
                    </a:outerShdw>
                  </a:effectLst>
                  <a:latin typeface="Arial Black" pitchFamily="34" charset="0"/>
                </a:rPr>
                <a:t>An Intelligent Transportation System</a:t>
              </a:r>
              <a:endParaRPr lang="en-US" sz="8000" b="1" i="1" dirty="0">
                <a:effectLst>
                  <a:outerShdw blurRad="38100" dist="38100" dir="2700000" algn="tl">
                    <a:srgbClr val="C0C0C0"/>
                  </a:outerShdw>
                </a:effectLst>
                <a:latin typeface="Arial Black" pitchFamily="34" charset="0"/>
              </a:endParaRPr>
            </a:p>
          </p:txBody>
        </p:sp>
        <p:sp>
          <p:nvSpPr>
            <p:cNvPr id="4082" name="Rectangle 2034"/>
            <p:cNvSpPr>
              <a:spLocks noChangeArrowheads="1"/>
            </p:cNvSpPr>
            <p:nvPr/>
          </p:nvSpPr>
          <p:spPr bwMode="auto">
            <a:xfrm>
              <a:off x="4656205" y="6578837"/>
              <a:ext cx="19106635" cy="2084971"/>
            </a:xfrm>
            <a:prstGeom prst="rect">
              <a:avLst/>
            </a:prstGeom>
            <a:noFill/>
            <a:ln w="9525">
              <a:noFill/>
              <a:miter lim="800000"/>
              <a:headEnd/>
              <a:tailEnd/>
            </a:ln>
            <a:effectLst/>
          </p:spPr>
          <p:txBody>
            <a:bodyPr lIns="154077" tIns="77040" rIns="154077" bIns="77040" anchor="ctr"/>
            <a:lstStyle/>
            <a:p>
              <a:pPr algn="ctr" defTabSz="1085850">
                <a:defRPr/>
              </a:pPr>
              <a:r>
                <a:rPr lang="en-US" sz="7100" b="1" i="1" dirty="0">
                  <a:effectLst>
                    <a:outerShdw blurRad="38100" dist="38100" dir="2700000" algn="tl">
                      <a:srgbClr val="C0C0C0"/>
                    </a:outerShdw>
                  </a:effectLst>
                </a:rPr>
                <a:t>Supervisor: Dr. </a:t>
              </a:r>
              <a:r>
                <a:rPr lang="en-US" sz="7100" b="1" i="1" dirty="0">
                  <a:effectLst>
                    <a:outerShdw blurRad="38100" dist="38100" dir="2700000" algn="tl">
                      <a:srgbClr val="C0C0C0"/>
                    </a:outerShdw>
                  </a:effectLst>
                </a:rPr>
                <a:t>Emad</a:t>
              </a:r>
            </a:p>
            <a:p>
              <a:pPr algn="ctr" defTabSz="1085850">
                <a:defRPr/>
              </a:pPr>
              <a:r>
                <a:rPr lang="en-US" sz="7100" b="1" i="1" dirty="0" smtClean="0">
                  <a:effectLst>
                    <a:outerShdw blurRad="38100" dist="38100" dir="2700000" algn="tl">
                      <a:srgbClr val="C0C0C0"/>
                    </a:outerShdw>
                  </a:effectLst>
                </a:rPr>
                <a:t>Omar, Hamed, Ziad, Asseel and Mahmoud</a:t>
              </a:r>
              <a:endParaRPr lang="en-US" sz="7100" b="1" i="1" baseline="30000" dirty="0">
                <a:effectLst>
                  <a:outerShdw blurRad="38100" dist="38100" dir="2700000" algn="tl">
                    <a:srgbClr val="C0C0C0"/>
                  </a:outerShdw>
                </a:effectLst>
              </a:endParaRPr>
            </a:p>
            <a:p>
              <a:pPr algn="ctr" defTabSz="1085850">
                <a:defRPr/>
              </a:pPr>
              <a:endParaRPr lang="en-US" sz="7100" b="1" i="1" baseline="30000" dirty="0">
                <a:effectLst>
                  <a:outerShdw blurRad="38100" dist="38100" dir="2700000" algn="tl">
                    <a:srgbClr val="C0C0C0"/>
                  </a:outerShdw>
                </a:effectLst>
              </a:endParaRPr>
            </a:p>
          </p:txBody>
        </p:sp>
        <p:sp>
          <p:nvSpPr>
            <p:cNvPr id="2074" name="Rectangle 2169"/>
            <p:cNvSpPr>
              <a:spLocks noChangeArrowheads="1"/>
            </p:cNvSpPr>
            <p:nvPr/>
          </p:nvSpPr>
          <p:spPr bwMode="auto">
            <a:xfrm>
              <a:off x="728663" y="1219200"/>
              <a:ext cx="27000000" cy="8640000"/>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gr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94689" y="1807695"/>
            <a:ext cx="5219844" cy="4776536"/>
          </a:xfrm>
          <a:prstGeom prst="rect">
            <a:avLst/>
          </a:prstGeom>
        </p:spPr>
      </p:pic>
      <p:sp>
        <p:nvSpPr>
          <p:cNvPr id="20" name="Rectangle 19"/>
          <p:cNvSpPr/>
          <p:nvPr/>
        </p:nvSpPr>
        <p:spPr>
          <a:xfrm>
            <a:off x="1080320" y="11484648"/>
            <a:ext cx="8640960" cy="3108543"/>
          </a:xfrm>
          <a:prstGeom prst="rect">
            <a:avLst/>
          </a:prstGeom>
        </p:spPr>
        <p:txBody>
          <a:bodyPr wrap="square">
            <a:spAutoFit/>
          </a:bodyPr>
          <a:lstStyle/>
          <a:p>
            <a:r>
              <a:rPr lang="en-US" sz="2800" dirty="0">
                <a:latin typeface="Arial" pitchFamily="34" charset="0"/>
                <a:cs typeface="Arial" pitchFamily="34" charset="0"/>
              </a:rPr>
              <a:t>Our project idea is to get best or approximate solutions for Travelling Salesman problem, this problem appears in Companies that have transportation system and want to minimize the cost of delivering the orders, and this is done by providing the correct order in which Salesmen should deliver orders.</a:t>
            </a:r>
            <a:endParaRPr lang="en-US" sz="2800" dirty="0">
              <a:latin typeface="Arial" pitchFamily="34" charset="0"/>
              <a:cs typeface="Arial" pitchFamily="34" charset="0"/>
            </a:endParaRP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3308" y="15032735"/>
            <a:ext cx="7371908" cy="10468659"/>
          </a:xfrm>
          <a:prstGeom prst="rect">
            <a:avLst/>
          </a:prstGeom>
        </p:spPr>
      </p:pic>
      <p:graphicFrame>
        <p:nvGraphicFramePr>
          <p:cNvPr id="22" name="Table 21"/>
          <p:cNvGraphicFramePr>
            <a:graphicFrameLocks noGrp="1"/>
          </p:cNvGraphicFramePr>
          <p:nvPr>
            <p:extLst>
              <p:ext uri="{D42A27DB-BD31-4B8C-83A1-F6EECF244321}">
                <p14:modId xmlns:p14="http://schemas.microsoft.com/office/powerpoint/2010/main" val="2845299447"/>
              </p:ext>
            </p:extLst>
          </p:nvPr>
        </p:nvGraphicFramePr>
        <p:xfrm>
          <a:off x="10801400" y="10456368"/>
          <a:ext cx="16621028" cy="9305752"/>
        </p:xfrm>
        <a:graphic>
          <a:graphicData uri="http://schemas.openxmlformats.org/drawingml/2006/table">
            <a:tbl>
              <a:tblPr firstRow="1" bandRow="1">
                <a:tableStyleId>{3B4B98B0-60AC-42C2-AFA5-B58CD77FA1E5}</a:tableStyleId>
              </a:tblPr>
              <a:tblGrid>
                <a:gridCol w="6359042"/>
                <a:gridCol w="5336618"/>
                <a:gridCol w="4925368"/>
              </a:tblGrid>
              <a:tr h="382357">
                <a:tc>
                  <a:txBody>
                    <a:bodyPr/>
                    <a:lstStyle/>
                    <a:p>
                      <a:pPr algn="ctr"/>
                      <a:r>
                        <a:rPr lang="en-US" sz="3400" dirty="0" smtClean="0"/>
                        <a:t>Methodology</a:t>
                      </a:r>
                      <a:endParaRPr lang="en-US" sz="3400" dirty="0"/>
                    </a:p>
                  </a:txBody>
                  <a:tcPr marT="44905" marB="44905"/>
                </a:tc>
                <a:tc>
                  <a:txBody>
                    <a:bodyPr/>
                    <a:lstStyle/>
                    <a:p>
                      <a:pPr algn="ctr"/>
                      <a:r>
                        <a:rPr lang="en-US" sz="3400" b="1" kern="1200" dirty="0" smtClean="0">
                          <a:solidFill>
                            <a:schemeClr val="tx1"/>
                          </a:solidFill>
                          <a:latin typeface="+mn-lt"/>
                          <a:ea typeface="+mn-ea"/>
                          <a:cs typeface="+mn-cs"/>
                        </a:rPr>
                        <a:t>Technologies</a:t>
                      </a:r>
                      <a:endParaRPr lang="en-US" sz="3400" b="1" kern="1200" dirty="0">
                        <a:solidFill>
                          <a:schemeClr val="tx1"/>
                        </a:solidFill>
                        <a:latin typeface="+mn-lt"/>
                        <a:ea typeface="+mn-ea"/>
                        <a:cs typeface="+mn-cs"/>
                      </a:endParaRPr>
                    </a:p>
                  </a:txBody>
                  <a:tcPr marT="44905" marB="44905"/>
                </a:tc>
                <a:tc>
                  <a:txBody>
                    <a:bodyPr/>
                    <a:lstStyle/>
                    <a:p>
                      <a:pPr algn="ctr"/>
                      <a:r>
                        <a:rPr lang="en-US" sz="3400" b="1" kern="1200" dirty="0" smtClean="0">
                          <a:solidFill>
                            <a:schemeClr val="tx1"/>
                          </a:solidFill>
                          <a:latin typeface="+mn-lt"/>
                          <a:ea typeface="+mn-ea"/>
                          <a:cs typeface="+mn-cs"/>
                        </a:rPr>
                        <a:t>Tools</a:t>
                      </a:r>
                      <a:endParaRPr lang="en-US" sz="3400" b="1" kern="1200" dirty="0">
                        <a:solidFill>
                          <a:schemeClr val="tx1"/>
                        </a:solidFill>
                        <a:latin typeface="+mn-lt"/>
                        <a:ea typeface="+mn-ea"/>
                        <a:cs typeface="+mn-cs"/>
                      </a:endParaRPr>
                    </a:p>
                  </a:txBody>
                  <a:tcPr marT="44905" marB="44905"/>
                </a:tc>
              </a:tr>
              <a:tr h="947847">
                <a:tc>
                  <a:txBody>
                    <a:bodyPr/>
                    <a:lstStyle/>
                    <a:p>
                      <a:pPr marL="0" marR="0" lvl="0" indent="0" algn="l" defTabSz="5118590" rtl="0" eaLnBrk="1" fontAlgn="auto" latinLnBrk="0" hangingPunct="1">
                        <a:lnSpc>
                          <a:spcPct val="100000"/>
                        </a:lnSpc>
                        <a:spcBef>
                          <a:spcPts val="0"/>
                        </a:spcBef>
                        <a:spcAft>
                          <a:spcPts val="0"/>
                        </a:spcAft>
                        <a:buClrTx/>
                        <a:buSzTx/>
                        <a:buFontTx/>
                        <a:buNone/>
                        <a:tabLst/>
                        <a:defRPr/>
                      </a:pPr>
                      <a:r>
                        <a:rPr lang="en-US" sz="3200" b="1" kern="1200" dirty="0" smtClean="0">
                          <a:solidFill>
                            <a:schemeClr val="tx1"/>
                          </a:solidFill>
                          <a:effectLst/>
                          <a:latin typeface="+mn-lt"/>
                          <a:ea typeface="+mn-ea"/>
                          <a:cs typeface="+mn-cs"/>
                        </a:rPr>
                        <a:t>We’ve used Waterfall methodology the sequential phases </a:t>
                      </a:r>
                      <a:r>
                        <a:rPr lang="en-US" sz="3200" b="1" kern="1200" baseline="0" dirty="0" smtClean="0">
                          <a:solidFill>
                            <a:schemeClr val="tx1"/>
                          </a:solidFill>
                          <a:effectLst/>
                          <a:latin typeface="+mn-lt"/>
                          <a:ea typeface="+mn-ea"/>
                          <a:cs typeface="+mn-cs"/>
                        </a:rPr>
                        <a:t> </a:t>
                      </a:r>
                      <a:r>
                        <a:rPr lang="en-US" sz="3200" b="1" kern="1200" dirty="0" smtClean="0">
                          <a:solidFill>
                            <a:schemeClr val="tx1"/>
                          </a:solidFill>
                          <a:effectLst/>
                          <a:latin typeface="+mn-lt"/>
                          <a:ea typeface="+mn-ea"/>
                          <a:cs typeface="+mn-cs"/>
                        </a:rPr>
                        <a:t>are:</a:t>
                      </a:r>
                    </a:p>
                  </a:txBody>
                  <a:tcPr marT="44905" marB="44905"/>
                </a:tc>
                <a:tc>
                  <a:txBody>
                    <a:bodyPr/>
                    <a:lstStyle/>
                    <a:p>
                      <a:pPr marL="0" marR="0" indent="0" algn="l" defTabSz="5118590" rtl="1" eaLnBrk="1" fontAlgn="auto" latinLnBrk="0" hangingPunct="1">
                        <a:lnSpc>
                          <a:spcPct val="100000"/>
                        </a:lnSpc>
                        <a:spcBef>
                          <a:spcPts val="0"/>
                        </a:spcBef>
                        <a:spcAft>
                          <a:spcPts val="0"/>
                        </a:spcAft>
                        <a:buClrTx/>
                        <a:buSzTx/>
                        <a:buFont typeface="Arial" pitchFamily="34" charset="0"/>
                        <a:buNone/>
                        <a:tabLst/>
                        <a:defRPr/>
                      </a:pPr>
                      <a:r>
                        <a:rPr lang="en-US" sz="3100" b="1" i="1" kern="1200" dirty="0" smtClean="0">
                          <a:solidFill>
                            <a:schemeClr val="tx1"/>
                          </a:solidFill>
                          <a:latin typeface="+mn-lt"/>
                          <a:ea typeface="+mn-ea"/>
                          <a:cs typeface="+mn-cs"/>
                        </a:rPr>
                        <a:t>Java Spring Boot Framework for building web services.</a:t>
                      </a:r>
                    </a:p>
                    <a:p>
                      <a:pPr marL="0" indent="0" algn="l">
                        <a:buFont typeface="Arial" pitchFamily="34" charset="0"/>
                        <a:buNone/>
                      </a:pPr>
                      <a:endParaRPr lang="en-US" sz="3100" dirty="0" smtClean="0"/>
                    </a:p>
                  </a:txBody>
                  <a:tcPr marT="44905" marB="44905"/>
                </a:tc>
                <a:tc>
                  <a:txBody>
                    <a:bodyPr/>
                    <a:lstStyle/>
                    <a:p>
                      <a:pPr marL="0" marR="0" indent="0" algn="l" defTabSz="5118590" rtl="1" eaLnBrk="1" fontAlgn="auto" latinLnBrk="0" hangingPunct="1">
                        <a:lnSpc>
                          <a:spcPct val="100000"/>
                        </a:lnSpc>
                        <a:spcBef>
                          <a:spcPts val="0"/>
                        </a:spcBef>
                        <a:spcAft>
                          <a:spcPts val="0"/>
                        </a:spcAft>
                        <a:buClrTx/>
                        <a:buSzTx/>
                        <a:buFontTx/>
                        <a:buNone/>
                        <a:tabLst/>
                        <a:defRPr/>
                      </a:pPr>
                      <a:r>
                        <a:rPr lang="en-US" sz="3100" b="1" i="1" kern="1200" dirty="0" smtClean="0">
                          <a:solidFill>
                            <a:schemeClr val="tx1"/>
                          </a:solidFill>
                          <a:latin typeface="+mn-lt"/>
                          <a:ea typeface="+mn-ea"/>
                          <a:cs typeface="+mn-cs"/>
                        </a:rPr>
                        <a:t>Eclipse Spring Tool Suite</a:t>
                      </a:r>
                    </a:p>
                    <a:p>
                      <a:pPr algn="l"/>
                      <a:endParaRPr lang="en-US" sz="3100" b="1" i="1" kern="1200" dirty="0">
                        <a:solidFill>
                          <a:schemeClr val="tx1"/>
                        </a:solidFill>
                        <a:latin typeface="+mn-lt"/>
                        <a:ea typeface="+mn-ea"/>
                        <a:cs typeface="+mn-cs"/>
                      </a:endParaRPr>
                    </a:p>
                  </a:txBody>
                  <a:tcPr marT="44905" marB="44905"/>
                </a:tc>
              </a:tr>
              <a:tr h="1178506">
                <a:tc>
                  <a:txBody>
                    <a:bodyPr/>
                    <a:lstStyle/>
                    <a:p>
                      <a:pPr marL="0" marR="0" lvl="0" indent="0" algn="l" defTabSz="5118590" rtl="0" eaLnBrk="1" fontAlgn="auto" latinLnBrk="0" hangingPunct="1">
                        <a:lnSpc>
                          <a:spcPct val="100000"/>
                        </a:lnSpc>
                        <a:spcBef>
                          <a:spcPts val="0"/>
                        </a:spcBef>
                        <a:spcAft>
                          <a:spcPts val="0"/>
                        </a:spcAft>
                        <a:buClrTx/>
                        <a:buSzTx/>
                        <a:buFontTx/>
                        <a:buNone/>
                        <a:tabLst/>
                        <a:defRPr/>
                      </a:pPr>
                      <a:r>
                        <a:rPr lang="en-US" sz="3200" b="1" kern="1200" dirty="0" smtClean="0">
                          <a:solidFill>
                            <a:schemeClr val="tx1"/>
                          </a:solidFill>
                          <a:effectLst/>
                          <a:latin typeface="+mn-lt"/>
                          <a:ea typeface="+mn-ea"/>
                          <a:cs typeface="+mn-cs"/>
                        </a:rPr>
                        <a:t>Requirement Gathering</a:t>
                      </a:r>
                      <a:r>
                        <a:rPr lang="en-US" sz="3200" kern="1200" dirty="0" smtClean="0">
                          <a:solidFill>
                            <a:schemeClr val="tx1"/>
                          </a:solidFill>
                          <a:effectLst/>
                          <a:latin typeface="+mn-lt"/>
                          <a:ea typeface="+mn-ea"/>
                          <a:cs typeface="+mn-cs"/>
                        </a:rPr>
                        <a:t>: understanding</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the problem</a:t>
                      </a:r>
                    </a:p>
                  </a:txBody>
                  <a:tcPr marT="44905" marB="44905"/>
                </a:tc>
                <a:tc>
                  <a:txBody>
                    <a:bodyPr/>
                    <a:lstStyle/>
                    <a:p>
                      <a:pPr marL="0" marR="0" indent="0" algn="l" defTabSz="5118590" rtl="1" eaLnBrk="1" fontAlgn="auto" latinLnBrk="0" hangingPunct="1">
                        <a:lnSpc>
                          <a:spcPct val="100000"/>
                        </a:lnSpc>
                        <a:spcBef>
                          <a:spcPts val="0"/>
                        </a:spcBef>
                        <a:spcAft>
                          <a:spcPts val="0"/>
                        </a:spcAft>
                        <a:buClrTx/>
                        <a:buSzTx/>
                        <a:buFont typeface="Arial" pitchFamily="34" charset="0"/>
                        <a:buNone/>
                        <a:tabLst/>
                        <a:defRPr/>
                      </a:pPr>
                      <a:r>
                        <a:rPr lang="en-US" sz="3100" b="1" i="1" kern="1200" dirty="0" smtClean="0">
                          <a:solidFill>
                            <a:schemeClr val="tx1"/>
                          </a:solidFill>
                          <a:latin typeface="+mn-lt"/>
                          <a:ea typeface="+mn-ea"/>
                          <a:cs typeface="+mn-cs"/>
                        </a:rPr>
                        <a:t>Java for Android</a:t>
                      </a:r>
                      <a:r>
                        <a:rPr lang="en-US" sz="3100" b="1" i="1" kern="1200" baseline="0" dirty="0" smtClean="0">
                          <a:solidFill>
                            <a:schemeClr val="tx1"/>
                          </a:solidFill>
                          <a:latin typeface="+mn-lt"/>
                          <a:ea typeface="+mn-ea"/>
                          <a:cs typeface="+mn-cs"/>
                        </a:rPr>
                        <a:t> </a:t>
                      </a:r>
                      <a:r>
                        <a:rPr lang="en-US" sz="3100" b="1" i="1" kern="1200" dirty="0" smtClean="0">
                          <a:solidFill>
                            <a:schemeClr val="tx1"/>
                          </a:solidFill>
                          <a:latin typeface="+mn-lt"/>
                          <a:ea typeface="+mn-ea"/>
                          <a:cs typeface="+mn-cs"/>
                        </a:rPr>
                        <a:t>development</a:t>
                      </a:r>
                    </a:p>
                    <a:p>
                      <a:pPr marL="0" indent="0" algn="l">
                        <a:buFont typeface="Arial" pitchFamily="34" charset="0"/>
                        <a:buNone/>
                      </a:pPr>
                      <a:endParaRPr lang="en-US" sz="3100" dirty="0" smtClean="0"/>
                    </a:p>
                  </a:txBody>
                  <a:tcPr marT="44905" marB="44905"/>
                </a:tc>
                <a:tc>
                  <a:txBody>
                    <a:bodyPr/>
                    <a:lstStyle/>
                    <a:p>
                      <a:pPr marL="0" marR="0" indent="0" algn="l" defTabSz="5118590" rtl="1" eaLnBrk="1" fontAlgn="auto" latinLnBrk="0" hangingPunct="1">
                        <a:lnSpc>
                          <a:spcPct val="100000"/>
                        </a:lnSpc>
                        <a:spcBef>
                          <a:spcPts val="0"/>
                        </a:spcBef>
                        <a:spcAft>
                          <a:spcPts val="0"/>
                        </a:spcAft>
                        <a:buClrTx/>
                        <a:buSzTx/>
                        <a:buFontTx/>
                        <a:buNone/>
                        <a:tabLst/>
                        <a:defRPr/>
                      </a:pPr>
                      <a:r>
                        <a:rPr lang="en-US" sz="3100" b="1" i="1" kern="1200" dirty="0" smtClean="0">
                          <a:solidFill>
                            <a:schemeClr val="tx1"/>
                          </a:solidFill>
                          <a:latin typeface="+mn-lt"/>
                          <a:ea typeface="+mn-ea"/>
                          <a:cs typeface="+mn-cs"/>
                        </a:rPr>
                        <a:t>Eclipse Spring Tool Suite</a:t>
                      </a:r>
                    </a:p>
                  </a:txBody>
                  <a:tcPr marT="44905" marB="44905"/>
                </a:tc>
              </a:tr>
              <a:tr h="1625504">
                <a:tc>
                  <a:txBody>
                    <a:bodyPr/>
                    <a:lstStyle/>
                    <a:p>
                      <a:pPr marL="0" marR="0" lvl="0" indent="0" algn="l" defTabSz="5118590" rtl="0" eaLnBrk="1" fontAlgn="auto" latinLnBrk="0" hangingPunct="1">
                        <a:lnSpc>
                          <a:spcPct val="100000"/>
                        </a:lnSpc>
                        <a:spcBef>
                          <a:spcPts val="0"/>
                        </a:spcBef>
                        <a:spcAft>
                          <a:spcPts val="0"/>
                        </a:spcAft>
                        <a:buClrTx/>
                        <a:buSzTx/>
                        <a:buFontTx/>
                        <a:buNone/>
                        <a:tabLst/>
                        <a:defRPr/>
                      </a:pPr>
                      <a:r>
                        <a:rPr lang="en-US" sz="3200" b="1" kern="1200" dirty="0" smtClean="0">
                          <a:solidFill>
                            <a:schemeClr val="tx1"/>
                          </a:solidFill>
                          <a:effectLst/>
                          <a:latin typeface="+mn-lt"/>
                          <a:ea typeface="+mn-ea"/>
                          <a:cs typeface="+mn-cs"/>
                        </a:rPr>
                        <a:t>System Design</a:t>
                      </a:r>
                      <a:r>
                        <a:rPr lang="en-US" sz="3200" kern="1200" dirty="0" smtClean="0">
                          <a:solidFill>
                            <a:schemeClr val="tx1"/>
                          </a:solidFill>
                          <a:effectLst/>
                          <a:latin typeface="+mn-lt"/>
                          <a:ea typeface="+mn-ea"/>
                          <a:cs typeface="+mn-cs"/>
                        </a:rPr>
                        <a:t>: specifying system stakeholders  and their</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functionality </a:t>
                      </a:r>
                    </a:p>
                  </a:txBody>
                  <a:tcPr marT="44905" marB="44905"/>
                </a:tc>
                <a:tc>
                  <a:txBody>
                    <a:bodyPr/>
                    <a:lstStyle/>
                    <a:p>
                      <a:pPr marL="0" marR="0" indent="0" algn="l" defTabSz="5118590" rtl="1" eaLnBrk="1" fontAlgn="auto" latinLnBrk="0" hangingPunct="1">
                        <a:lnSpc>
                          <a:spcPct val="100000"/>
                        </a:lnSpc>
                        <a:spcBef>
                          <a:spcPts val="0"/>
                        </a:spcBef>
                        <a:spcAft>
                          <a:spcPts val="0"/>
                        </a:spcAft>
                        <a:buClrTx/>
                        <a:buSzTx/>
                        <a:buFont typeface="Arial" pitchFamily="34" charset="0"/>
                        <a:buNone/>
                        <a:tabLst/>
                        <a:defRPr/>
                      </a:pPr>
                      <a:r>
                        <a:rPr lang="en-US" sz="3100" b="1" i="1" kern="1200" dirty="0" smtClean="0">
                          <a:solidFill>
                            <a:schemeClr val="tx1"/>
                          </a:solidFill>
                          <a:latin typeface="+mn-lt"/>
                          <a:ea typeface="+mn-ea"/>
                          <a:cs typeface="+mn-cs"/>
                        </a:rPr>
                        <a:t>Hibernate Framework ( ORM )</a:t>
                      </a:r>
                    </a:p>
                    <a:p>
                      <a:pPr marL="0" indent="0" algn="l">
                        <a:buFont typeface="Arial" pitchFamily="34" charset="0"/>
                        <a:buNone/>
                      </a:pPr>
                      <a:endParaRPr lang="en-US" sz="3100" dirty="0" smtClean="0"/>
                    </a:p>
                  </a:txBody>
                  <a:tcPr marT="44905" marB="44905"/>
                </a:tc>
                <a:tc>
                  <a:txBody>
                    <a:bodyPr/>
                    <a:lstStyle/>
                    <a:p>
                      <a:pPr marL="0" marR="0" indent="0" algn="l" defTabSz="5118590" rtl="1" eaLnBrk="1" fontAlgn="auto" latinLnBrk="0" hangingPunct="1">
                        <a:lnSpc>
                          <a:spcPct val="100000"/>
                        </a:lnSpc>
                        <a:spcBef>
                          <a:spcPts val="0"/>
                        </a:spcBef>
                        <a:spcAft>
                          <a:spcPts val="0"/>
                        </a:spcAft>
                        <a:buClrTx/>
                        <a:buSzTx/>
                        <a:buFontTx/>
                        <a:buNone/>
                        <a:tabLst/>
                        <a:defRPr/>
                      </a:pPr>
                      <a:r>
                        <a:rPr lang="en-US" sz="3100" b="1" i="1" kern="1200" dirty="0" smtClean="0">
                          <a:solidFill>
                            <a:schemeClr val="tx1"/>
                          </a:solidFill>
                          <a:latin typeface="+mn-lt"/>
                          <a:ea typeface="+mn-ea"/>
                          <a:cs typeface="+mn-cs"/>
                        </a:rPr>
                        <a:t>Postman</a:t>
                      </a:r>
                    </a:p>
                  </a:txBody>
                  <a:tcPr marT="44905" marB="44905"/>
                </a:tc>
              </a:tr>
              <a:tr h="2736950">
                <a:tc>
                  <a:txBody>
                    <a:bodyPr/>
                    <a:lstStyle/>
                    <a:p>
                      <a:pPr marL="0" marR="0" lvl="0" indent="0" algn="l" defTabSz="5118590" rtl="0" eaLnBrk="1" fontAlgn="auto" latinLnBrk="0" hangingPunct="1">
                        <a:lnSpc>
                          <a:spcPct val="100000"/>
                        </a:lnSpc>
                        <a:spcBef>
                          <a:spcPts val="0"/>
                        </a:spcBef>
                        <a:spcAft>
                          <a:spcPts val="0"/>
                        </a:spcAft>
                        <a:buClrTx/>
                        <a:buSzTx/>
                        <a:buFontTx/>
                        <a:buNone/>
                        <a:tabLst/>
                        <a:defRPr/>
                      </a:pPr>
                      <a:r>
                        <a:rPr lang="en-US" sz="3200" b="1" kern="1200" dirty="0" smtClean="0">
                          <a:solidFill>
                            <a:schemeClr val="tx1"/>
                          </a:solidFill>
                          <a:effectLst/>
                          <a:latin typeface="+mn-lt"/>
                          <a:ea typeface="+mn-ea"/>
                          <a:cs typeface="+mn-cs"/>
                        </a:rPr>
                        <a:t>Implementation</a:t>
                      </a:r>
                      <a:r>
                        <a:rPr lang="en-US" sz="3200" kern="1200" dirty="0" smtClean="0">
                          <a:solidFill>
                            <a:schemeClr val="tx1"/>
                          </a:solidFill>
                          <a:effectLst/>
                          <a:latin typeface="+mn-lt"/>
                          <a:ea typeface="+mn-ea"/>
                          <a:cs typeface="+mn-cs"/>
                        </a:rPr>
                        <a:t>: in this phase we divided the system to modules </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then we started coding and at the end of this phase we integrated the modules .</a:t>
                      </a:r>
                    </a:p>
                  </a:txBody>
                  <a:tcPr marT="44905" marB="44905"/>
                </a:tc>
                <a:tc>
                  <a:txBody>
                    <a:bodyPr/>
                    <a:lstStyle/>
                    <a:p>
                      <a:pPr marL="0" marR="0" indent="0" algn="l" defTabSz="5118590" rtl="1" eaLnBrk="1" fontAlgn="auto" latinLnBrk="0" hangingPunct="1">
                        <a:lnSpc>
                          <a:spcPct val="100000"/>
                        </a:lnSpc>
                        <a:spcBef>
                          <a:spcPts val="0"/>
                        </a:spcBef>
                        <a:spcAft>
                          <a:spcPts val="0"/>
                        </a:spcAft>
                        <a:buClrTx/>
                        <a:buSzTx/>
                        <a:buFont typeface="Arial" pitchFamily="34" charset="0"/>
                        <a:buNone/>
                        <a:tabLst/>
                        <a:defRPr/>
                      </a:pPr>
                      <a:r>
                        <a:rPr lang="en-US" sz="3100" b="1" i="1" kern="1200" dirty="0" smtClean="0">
                          <a:solidFill>
                            <a:schemeClr val="tx1"/>
                          </a:solidFill>
                          <a:latin typeface="+mn-lt"/>
                          <a:ea typeface="+mn-ea"/>
                          <a:cs typeface="+mn-cs"/>
                        </a:rPr>
                        <a:t>MySQL.</a:t>
                      </a:r>
                    </a:p>
                    <a:p>
                      <a:pPr marL="0" indent="0" algn="l">
                        <a:buFont typeface="Arial" pitchFamily="34" charset="0"/>
                        <a:buNone/>
                      </a:pPr>
                      <a:endParaRPr lang="en-US" sz="3100" dirty="0" smtClean="0"/>
                    </a:p>
                  </a:txBody>
                  <a:tcPr marT="44905" marB="44905"/>
                </a:tc>
                <a:tc>
                  <a:txBody>
                    <a:bodyPr/>
                    <a:lstStyle/>
                    <a:p>
                      <a:pPr marL="0" marR="0" indent="0" algn="l" defTabSz="5118590" rtl="1" eaLnBrk="1" fontAlgn="auto" latinLnBrk="0" hangingPunct="1">
                        <a:lnSpc>
                          <a:spcPct val="100000"/>
                        </a:lnSpc>
                        <a:spcBef>
                          <a:spcPts val="0"/>
                        </a:spcBef>
                        <a:spcAft>
                          <a:spcPts val="0"/>
                        </a:spcAft>
                        <a:buClrTx/>
                        <a:buSzTx/>
                        <a:buFontTx/>
                        <a:buNone/>
                        <a:tabLst/>
                        <a:defRPr/>
                      </a:pPr>
                      <a:r>
                        <a:rPr lang="en-US" sz="3100" b="1" i="1" kern="1200" dirty="0" smtClean="0">
                          <a:solidFill>
                            <a:schemeClr val="tx1"/>
                          </a:solidFill>
                          <a:latin typeface="+mn-lt"/>
                          <a:ea typeface="+mn-ea"/>
                          <a:cs typeface="+mn-cs"/>
                        </a:rPr>
                        <a:t>MySQL work bench</a:t>
                      </a:r>
                    </a:p>
                    <a:p>
                      <a:pPr algn="l"/>
                      <a:endParaRPr lang="en-US" sz="3100" b="1" i="1" kern="1200" dirty="0">
                        <a:solidFill>
                          <a:schemeClr val="tx1"/>
                        </a:solidFill>
                        <a:latin typeface="+mn-lt"/>
                        <a:ea typeface="+mn-ea"/>
                        <a:cs typeface="+mn-cs"/>
                      </a:endParaRPr>
                    </a:p>
                  </a:txBody>
                  <a:tcPr marT="44905" marB="44905"/>
                </a:tc>
              </a:tr>
              <a:tr h="1649692">
                <a:tc>
                  <a:txBody>
                    <a:bodyPr/>
                    <a:lstStyle/>
                    <a:p>
                      <a:pPr lvl="0" algn="l" rtl="0"/>
                      <a:r>
                        <a:rPr lang="en-US" sz="3200" b="1" kern="1200" dirty="0" smtClean="0">
                          <a:solidFill>
                            <a:schemeClr val="tx1"/>
                          </a:solidFill>
                          <a:effectLst/>
                          <a:latin typeface="+mn-lt"/>
                          <a:ea typeface="+mn-ea"/>
                          <a:cs typeface="+mn-cs"/>
                        </a:rPr>
                        <a:t>Verification</a:t>
                      </a:r>
                      <a:r>
                        <a:rPr lang="en-US" sz="3200" kern="1200" dirty="0" smtClean="0">
                          <a:solidFill>
                            <a:schemeClr val="tx1"/>
                          </a:solidFill>
                          <a:effectLst/>
                          <a:latin typeface="+mn-lt"/>
                          <a:ea typeface="+mn-ea"/>
                          <a:cs typeface="+mn-cs"/>
                        </a:rPr>
                        <a:t>: applying unit testing for</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services and  system testing.</a:t>
                      </a:r>
                    </a:p>
                  </a:txBody>
                  <a:tcPr marT="44905" marB="44905"/>
                </a:tc>
                <a:tc>
                  <a:txBody>
                    <a:bodyPr/>
                    <a:lstStyle/>
                    <a:p>
                      <a:pPr marL="0" marR="0" indent="0" algn="l" defTabSz="5118590" rtl="1" eaLnBrk="1" fontAlgn="auto" latinLnBrk="0" hangingPunct="1">
                        <a:lnSpc>
                          <a:spcPct val="100000"/>
                        </a:lnSpc>
                        <a:spcBef>
                          <a:spcPts val="0"/>
                        </a:spcBef>
                        <a:spcAft>
                          <a:spcPts val="0"/>
                        </a:spcAft>
                        <a:buClrTx/>
                        <a:buSzTx/>
                        <a:buFont typeface="Arial" pitchFamily="34" charset="0"/>
                        <a:buNone/>
                        <a:tabLst/>
                        <a:defRPr/>
                      </a:pPr>
                      <a:r>
                        <a:rPr lang="en-US" sz="3100" b="1" i="1" kern="1200" dirty="0" smtClean="0">
                          <a:solidFill>
                            <a:schemeClr val="tx1"/>
                          </a:solidFill>
                          <a:latin typeface="+mn-lt"/>
                          <a:ea typeface="+mn-ea"/>
                          <a:cs typeface="+mn-cs"/>
                        </a:rPr>
                        <a:t>Typescript Angular 5.</a:t>
                      </a:r>
                    </a:p>
                  </a:txBody>
                  <a:tcPr marT="44905" marB="44905"/>
                </a:tc>
                <a:tc>
                  <a:txBody>
                    <a:bodyPr/>
                    <a:lstStyle/>
                    <a:p>
                      <a:pPr algn="l"/>
                      <a:r>
                        <a:rPr lang="en-US" sz="3100" b="1" i="1" kern="1200" dirty="0" smtClean="0">
                          <a:solidFill>
                            <a:schemeClr val="tx1"/>
                          </a:solidFill>
                          <a:latin typeface="+mn-lt"/>
                          <a:ea typeface="+mn-ea"/>
                          <a:cs typeface="+mn-cs"/>
                        </a:rPr>
                        <a:t>Google maps</a:t>
                      </a:r>
                    </a:p>
                    <a:p>
                      <a:pPr algn="l"/>
                      <a:r>
                        <a:rPr lang="en-US" sz="3100" b="1" i="1" kern="1200" dirty="0" smtClean="0">
                          <a:solidFill>
                            <a:schemeClr val="tx1"/>
                          </a:solidFill>
                          <a:latin typeface="+mn-lt"/>
                          <a:ea typeface="+mn-ea"/>
                          <a:cs typeface="+mn-cs"/>
                        </a:rPr>
                        <a:t>Google maps API </a:t>
                      </a:r>
                      <a:endParaRPr lang="en-US" sz="3100" b="1" i="1" kern="1200" dirty="0">
                        <a:solidFill>
                          <a:schemeClr val="tx1"/>
                        </a:solidFill>
                        <a:latin typeface="+mn-lt"/>
                        <a:ea typeface="+mn-ea"/>
                        <a:cs typeface="+mn-cs"/>
                      </a:endParaRPr>
                    </a:p>
                  </a:txBody>
                  <a:tcPr marT="44905" marB="44905"/>
                </a:tc>
              </a:tr>
            </a:tbl>
          </a:graphicData>
        </a:graphic>
      </p:graphicFrame>
      <mc:AlternateContent xmlns:mc="http://schemas.openxmlformats.org/markup-compatibility/2006">
        <mc:Choice xmlns:a14="http://schemas.microsoft.com/office/drawing/2010/main" Requires="a14">
          <p:graphicFrame>
            <p:nvGraphicFramePr>
              <p:cNvPr id="345" name="Table 344"/>
              <p:cNvGraphicFramePr>
                <a:graphicFrameLocks noGrp="1"/>
              </p:cNvGraphicFramePr>
              <p:nvPr>
                <p:extLst>
                  <p:ext uri="{D42A27DB-BD31-4B8C-83A1-F6EECF244321}">
                    <p14:modId xmlns:p14="http://schemas.microsoft.com/office/powerpoint/2010/main" val="1301808467"/>
                  </p:ext>
                </p:extLst>
              </p:nvPr>
            </p:nvGraphicFramePr>
            <p:xfrm>
              <a:off x="864296" y="33814070"/>
              <a:ext cx="9263326" cy="7739470"/>
            </p:xfrm>
            <a:graphic>
              <a:graphicData uri="http://schemas.openxmlformats.org/drawingml/2006/table">
                <a:tbl>
                  <a:tblPr firstRow="1" bandRow="1">
                    <a:tableStyleId>{3B4B98B0-60AC-42C2-AFA5-B58CD77FA1E5}</a:tableStyleId>
                  </a:tblPr>
                  <a:tblGrid>
                    <a:gridCol w="4631663"/>
                    <a:gridCol w="4631663"/>
                  </a:tblGrid>
                  <a:tr h="820591">
                    <a:tc>
                      <a:txBody>
                        <a:bodyPr/>
                        <a:lstStyle/>
                        <a:p>
                          <a:pPr algn="ctr"/>
                          <a:r>
                            <a:rPr lang="en-US" sz="3400" dirty="0" smtClean="0"/>
                            <a:t>Algorithm</a:t>
                          </a:r>
                          <a:endParaRPr lang="en-US" sz="3400" dirty="0"/>
                        </a:p>
                      </a:txBody>
                      <a:tcPr marT="44905" marB="44905"/>
                    </a:tc>
                    <a:tc>
                      <a:txBody>
                        <a:bodyPr/>
                        <a:lstStyle/>
                        <a:p>
                          <a:pPr algn="ctr"/>
                          <a:r>
                            <a:rPr lang="en-US" sz="3400" b="1" kern="1200" dirty="0" smtClean="0">
                              <a:solidFill>
                                <a:schemeClr val="tx1"/>
                              </a:solidFill>
                              <a:latin typeface="+mn-lt"/>
                              <a:ea typeface="+mn-ea"/>
                              <a:cs typeface="+mn-cs"/>
                            </a:rPr>
                            <a:t>Complexity</a:t>
                          </a:r>
                          <a:endParaRPr lang="en-US" sz="3400" b="1" kern="1200" dirty="0">
                            <a:solidFill>
                              <a:schemeClr val="tx1"/>
                            </a:solidFill>
                            <a:latin typeface="+mn-lt"/>
                            <a:ea typeface="+mn-ea"/>
                            <a:cs typeface="+mn-cs"/>
                          </a:endParaRPr>
                        </a:p>
                      </a:txBody>
                      <a:tcPr marT="44905" marB="44905"/>
                    </a:tc>
                  </a:tr>
                  <a:tr h="972049">
                    <a:tc>
                      <a:txBody>
                        <a:bodyPr/>
                        <a:lstStyle/>
                        <a:p>
                          <a:pPr marL="0" algn="l" defTabSz="5118590" rtl="1" eaLnBrk="1" latinLnBrk="0" hangingPunct="1"/>
                          <a:r>
                            <a:rPr lang="en-US" sz="3100" b="1" i="1" kern="1200" dirty="0" smtClean="0">
                              <a:solidFill>
                                <a:schemeClr val="tx1"/>
                              </a:solidFill>
                              <a:latin typeface="+mn-lt"/>
                              <a:ea typeface="+mn-ea"/>
                              <a:cs typeface="+mn-cs"/>
                            </a:rPr>
                            <a:t>Brute Force</a:t>
                          </a:r>
                        </a:p>
                      </a:txBody>
                      <a:tcPr marT="44905" marB="44905"/>
                    </a:tc>
                    <a:tc>
                      <a:txBody>
                        <a:bodyPr/>
                        <a:lstStyle/>
                        <a:p>
                          <a:pPr marL="0" indent="0" algn="l">
                            <a:buFont typeface="Arial" pitchFamily="34" charset="0"/>
                            <a:buNone/>
                          </a:pPr>
                          <a:r>
                            <a:rPr lang="en-US" sz="3100" b="1" kern="1200" dirty="0" smtClean="0">
                              <a:solidFill>
                                <a:schemeClr val="tx1"/>
                              </a:solidFill>
                              <a:latin typeface="+mn-lt"/>
                              <a:ea typeface="+mn-ea"/>
                              <a:cs typeface="+mn-cs"/>
                            </a:rPr>
                            <a:t>O(n!</a:t>
                          </a:r>
                          <a:r>
                            <a:rPr lang="en-US" sz="3100" dirty="0" smtClean="0"/>
                            <a:t>)</a:t>
                          </a:r>
                        </a:p>
                      </a:txBody>
                      <a:tcPr marT="44905" marB="44905"/>
                    </a:tc>
                  </a:tr>
                  <a:tr h="1104936">
                    <a:tc>
                      <a:txBody>
                        <a:bodyPr/>
                        <a:lstStyle/>
                        <a:p>
                          <a:pPr marL="0" algn="l" defTabSz="5118590" rtl="1" eaLnBrk="1" latinLnBrk="0" hangingPunct="1"/>
                          <a:r>
                            <a:rPr lang="en-US" sz="3100" b="1" i="1" kern="1200" dirty="0" smtClean="0">
                              <a:solidFill>
                                <a:schemeClr val="tx1"/>
                              </a:solidFill>
                              <a:latin typeface="+mn-lt"/>
                              <a:ea typeface="+mn-ea"/>
                              <a:cs typeface="+mn-cs"/>
                            </a:rPr>
                            <a:t>Dynamic Programming (Held Karp)</a:t>
                          </a:r>
                        </a:p>
                      </a:txBody>
                      <a:tcPr marT="44905" marB="44905"/>
                    </a:tc>
                    <a:tc>
                      <a:txBody>
                        <a:bodyPr/>
                        <a:lstStyle/>
                        <a:p>
                          <a:pPr marL="0" indent="0" algn="l">
                            <a:buFont typeface="Arial" pitchFamily="34" charset="0"/>
                            <a:buNone/>
                          </a:pPr>
                          <a:r>
                            <a:rPr lang="en-US" sz="3100" b="1" dirty="0" smtClean="0"/>
                            <a:t>O(</a:t>
                          </a:r>
                          <a14:m>
                            <m:oMath xmlns:m="http://schemas.openxmlformats.org/officeDocument/2006/math">
                              <m:sSup>
                                <m:sSupPr>
                                  <m:ctrlPr>
                                    <a:rPr lang="en-US" sz="3100" b="1" i="1">
                                      <a:latin typeface="Cambria Math"/>
                                    </a:rPr>
                                  </m:ctrlPr>
                                </m:sSupPr>
                                <m:e>
                                  <m:r>
                                    <a:rPr lang="en-US" sz="3100" b="1" i="1">
                                      <a:latin typeface="Cambria Math" panose="02040503050406030204" pitchFamily="18" charset="0"/>
                                    </a:rPr>
                                    <m:t>𝟐</m:t>
                                  </m:r>
                                </m:e>
                                <m:sup>
                                  <m:r>
                                    <a:rPr lang="en-US" sz="3100" b="1" i="1">
                                      <a:latin typeface="Cambria Math" panose="02040503050406030204" pitchFamily="18" charset="0"/>
                                    </a:rPr>
                                    <m:t>𝒏</m:t>
                                  </m:r>
                                </m:sup>
                              </m:sSup>
                              <m:sSup>
                                <m:sSupPr>
                                  <m:ctrlPr>
                                    <a:rPr lang="en-US" sz="3100" b="1" i="1" smtClean="0">
                                      <a:latin typeface="Cambria Math"/>
                                    </a:rPr>
                                  </m:ctrlPr>
                                </m:sSupPr>
                                <m:e>
                                  <m:r>
                                    <a:rPr lang="en-US" sz="3100" b="1" i="1">
                                      <a:latin typeface="Cambria Math" panose="02040503050406030204" pitchFamily="18" charset="0"/>
                                    </a:rPr>
                                    <m:t>𝒏</m:t>
                                  </m:r>
                                </m:e>
                                <m:sup>
                                  <m:r>
                                    <a:rPr lang="en-US" sz="3100" b="1" i="1">
                                      <a:latin typeface="Cambria Math" panose="02040503050406030204" pitchFamily="18" charset="0"/>
                                    </a:rPr>
                                    <m:t>𝟐</m:t>
                                  </m:r>
                                </m:sup>
                              </m:sSup>
                            </m:oMath>
                          </a14:m>
                          <a:r>
                            <a:rPr lang="en-US" sz="3100" b="1" dirty="0"/>
                            <a:t>)</a:t>
                          </a:r>
                          <a:endParaRPr lang="en-US" sz="3100" dirty="0" smtClean="0"/>
                        </a:p>
                      </a:txBody>
                      <a:tcPr marT="44905" marB="44905"/>
                    </a:tc>
                  </a:tr>
                  <a:tr h="972049">
                    <a:tc>
                      <a:txBody>
                        <a:bodyPr/>
                        <a:lstStyle/>
                        <a:p>
                          <a:pPr algn="l"/>
                          <a:r>
                            <a:rPr lang="en-US" sz="3100" b="1" i="1" dirty="0" smtClean="0"/>
                            <a:t>Nearest Neighbor</a:t>
                          </a:r>
                          <a:endParaRPr lang="en-US" sz="3100" dirty="0" smtClean="0"/>
                        </a:p>
                      </a:txBody>
                      <a:tcPr marT="44905" marB="44905"/>
                    </a:tc>
                    <a:tc>
                      <a:txBody>
                        <a:bodyPr/>
                        <a:lstStyle/>
                        <a:p>
                          <a:pPr marL="0" indent="0" algn="l">
                            <a:buFont typeface="Arial" pitchFamily="34" charset="0"/>
                            <a:buNone/>
                          </a:pPr>
                          <a:r>
                            <a:rPr lang="en-US" sz="3100" b="1" dirty="0" smtClean="0"/>
                            <a:t>O</a:t>
                          </a:r>
                          <a:r>
                            <a:rPr lang="en-US" sz="3100" b="1" dirty="0" smtClean="0"/>
                            <a:t>(</a:t>
                          </a:r>
                          <a14:m>
                            <m:oMath xmlns:m="http://schemas.openxmlformats.org/officeDocument/2006/math">
                              <m:sSup>
                                <m:sSupPr>
                                  <m:ctrlPr>
                                    <a:rPr lang="en-US" sz="3100" b="1" i="1">
                                      <a:latin typeface="Cambria Math"/>
                                    </a:rPr>
                                  </m:ctrlPr>
                                </m:sSupPr>
                                <m:e>
                                  <m:r>
                                    <a:rPr lang="en-US" sz="3100" b="1" i="1">
                                      <a:latin typeface="Cambria Math"/>
                                    </a:rPr>
                                    <m:t>𝒏</m:t>
                                  </m:r>
                                </m:e>
                                <m:sup>
                                  <m:r>
                                    <a:rPr lang="en-US" sz="3100" b="1" i="1">
                                      <a:latin typeface="Cambria Math"/>
                                    </a:rPr>
                                    <m:t>𝟐</m:t>
                                  </m:r>
                                </m:sup>
                              </m:sSup>
                            </m:oMath>
                          </a14:m>
                          <a:r>
                            <a:rPr lang="en-US" sz="3100" b="1" dirty="0" smtClean="0"/>
                            <a:t>)</a:t>
                          </a:r>
                          <a:endParaRPr lang="en-US" sz="3100" dirty="0" smtClean="0"/>
                        </a:p>
                      </a:txBody>
                      <a:tcPr marT="44905" marB="44905"/>
                    </a:tc>
                  </a:tr>
                  <a:tr h="972049">
                    <a:tc>
                      <a:txBody>
                        <a:bodyPr/>
                        <a:lstStyle/>
                        <a:p>
                          <a:pPr algn="l"/>
                          <a:r>
                            <a:rPr lang="en-US" sz="3100" b="1" i="1" dirty="0" smtClean="0"/>
                            <a:t>Cheapest Link Algorithm</a:t>
                          </a:r>
                          <a:endParaRPr lang="en-US" sz="3100" dirty="0" smtClean="0"/>
                        </a:p>
                      </a:txBody>
                      <a:tcPr marT="44905" marB="44905"/>
                    </a:tc>
                    <a:tc>
                      <a:txBody>
                        <a:bodyPr/>
                        <a:lstStyle/>
                        <a:p>
                          <a:pPr marL="0" marR="0" indent="0" algn="l" defTabSz="5118590" rtl="1" eaLnBrk="1" fontAlgn="auto" latinLnBrk="0" hangingPunct="1">
                            <a:lnSpc>
                              <a:spcPct val="100000"/>
                            </a:lnSpc>
                            <a:spcBef>
                              <a:spcPts val="0"/>
                            </a:spcBef>
                            <a:spcAft>
                              <a:spcPts val="0"/>
                            </a:spcAft>
                            <a:buClrTx/>
                            <a:buSzTx/>
                            <a:buFont typeface="Arial" pitchFamily="34" charset="0"/>
                            <a:buNone/>
                            <a:tabLst/>
                            <a:defRPr/>
                          </a:pPr>
                          <a:r>
                            <a:rPr lang="en-US" sz="3100" b="1" dirty="0" smtClean="0"/>
                            <a:t>O(</a:t>
                          </a:r>
                          <a14:m>
                            <m:oMath xmlns:m="http://schemas.openxmlformats.org/officeDocument/2006/math">
                              <m:sSup>
                                <m:sSupPr>
                                  <m:ctrlPr>
                                    <a:rPr lang="en-US" sz="3100" b="1" i="1">
                                      <a:latin typeface="Cambria Math"/>
                                    </a:rPr>
                                  </m:ctrlPr>
                                </m:sSupPr>
                                <m:e>
                                  <m:r>
                                    <a:rPr lang="en-US" sz="3100" b="1" i="1">
                                      <a:latin typeface="Cambria Math"/>
                                    </a:rPr>
                                    <m:t>𝒏</m:t>
                                  </m:r>
                                </m:e>
                                <m:sup>
                                  <m:r>
                                    <a:rPr lang="en-US" sz="3100" b="1" i="1">
                                      <a:latin typeface="Cambria Math"/>
                                    </a:rPr>
                                    <m:t>𝟐</m:t>
                                  </m:r>
                                </m:sup>
                              </m:sSup>
                            </m:oMath>
                          </a14:m>
                          <a:r>
                            <a:rPr lang="en-US" sz="3100" b="1" dirty="0" smtClean="0"/>
                            <a:t>)</a:t>
                          </a:r>
                          <a:endParaRPr lang="en-US" sz="3100" dirty="0" smtClean="0"/>
                        </a:p>
                      </a:txBody>
                      <a:tcPr marT="44905" marB="44905"/>
                    </a:tc>
                  </a:tr>
                  <a:tr h="972049">
                    <a:tc>
                      <a:txBody>
                        <a:bodyPr/>
                        <a:lstStyle/>
                        <a:p>
                          <a:pPr algn="l"/>
                          <a:r>
                            <a:rPr lang="en-US" sz="3100" b="1" i="1" dirty="0" smtClean="0"/>
                            <a:t>Depth first tree tour  Link</a:t>
                          </a:r>
                          <a:endParaRPr lang="en-US" sz="3100" dirty="0" smtClean="0"/>
                        </a:p>
                      </a:txBody>
                      <a:tcPr marT="44905" marB="44905"/>
                    </a:tc>
                    <a:tc>
                      <a:txBody>
                        <a:bodyPr/>
                        <a:lstStyle/>
                        <a:p>
                          <a:pPr marL="0" marR="0" lvl="1" indent="0" algn="l" defTabSz="5118590" rtl="1" eaLnBrk="1" fontAlgn="auto" latinLnBrk="0" hangingPunct="1">
                            <a:lnSpc>
                              <a:spcPct val="100000"/>
                            </a:lnSpc>
                            <a:spcBef>
                              <a:spcPts val="0"/>
                            </a:spcBef>
                            <a:spcAft>
                              <a:spcPts val="0"/>
                            </a:spcAft>
                            <a:buClrTx/>
                            <a:buSzTx/>
                            <a:buFont typeface="Arial" pitchFamily="34" charset="0"/>
                            <a:buNone/>
                            <a:tabLst/>
                            <a:defRPr/>
                          </a:pPr>
                          <a:r>
                            <a:rPr lang="en-US" sz="2800" b="1" spc="-1" dirty="0" smtClean="0">
                              <a:solidFill>
                                <a:srgbClr val="000000"/>
                              </a:solidFill>
                              <a:uFill>
                                <a:solidFill>
                                  <a:srgbClr val="FFFFFF"/>
                                </a:solidFill>
                              </a:uFill>
                              <a:latin typeface="Times New Roman"/>
                            </a:rPr>
                            <a:t>O(n log(n))</a:t>
                          </a:r>
                          <a:endParaRPr lang="en-US" sz="2800" b="1" spc="-1" dirty="0" smtClean="0">
                            <a:solidFill>
                              <a:srgbClr val="000000"/>
                            </a:solidFill>
                            <a:uFill>
                              <a:solidFill>
                                <a:srgbClr val="FFFFFF"/>
                              </a:solidFill>
                            </a:uFill>
                            <a:latin typeface="Arial"/>
                          </a:endParaRPr>
                        </a:p>
                      </a:txBody>
                      <a:tcPr marT="44905" marB="44905"/>
                    </a:tc>
                  </a:tr>
                  <a:tr h="1925747">
                    <a:tc>
                      <a:txBody>
                        <a:bodyPr/>
                        <a:lstStyle/>
                        <a:p>
                          <a:pPr algn="l"/>
                          <a:r>
                            <a:rPr lang="en-US" sz="3100" b="1" i="1" dirty="0" smtClean="0"/>
                            <a:t>Genetic Algorithm</a:t>
                          </a:r>
                          <a:endParaRPr lang="en-US" sz="3100" dirty="0" smtClean="0"/>
                        </a:p>
                      </a:txBody>
                      <a:tcPr marT="44905" marB="44905"/>
                    </a:tc>
                    <a:tc>
                      <a:txBody>
                        <a:bodyPr/>
                        <a:lstStyle/>
                        <a:p>
                          <a:pPr marL="0" marR="0" lvl="1" indent="0" algn="l" defTabSz="5118590" rtl="1" eaLnBrk="1" fontAlgn="auto" latinLnBrk="0" hangingPunct="1">
                            <a:lnSpc>
                              <a:spcPct val="100000"/>
                            </a:lnSpc>
                            <a:spcBef>
                              <a:spcPts val="0"/>
                            </a:spcBef>
                            <a:spcAft>
                              <a:spcPts val="0"/>
                            </a:spcAft>
                            <a:buClrTx/>
                            <a:buSzTx/>
                            <a:buFont typeface="Arial" pitchFamily="34" charset="0"/>
                            <a:buNone/>
                            <a:tabLst/>
                            <a:defRPr/>
                          </a:pPr>
                          <a:r>
                            <a:rPr lang="en-US" sz="2800" b="1" kern="1200" spc="-1" dirty="0" smtClean="0">
                              <a:solidFill>
                                <a:srgbClr val="000000"/>
                              </a:solidFill>
                              <a:uFill>
                                <a:solidFill>
                                  <a:srgbClr val="FFFFFF"/>
                                </a:solidFill>
                              </a:uFill>
                              <a:latin typeface="Times New Roman"/>
                              <a:ea typeface="+mn-ea"/>
                              <a:cs typeface="+mn-cs"/>
                            </a:rPr>
                            <a:t>O(maxGeneration*</a:t>
                          </a:r>
                        </a:p>
                        <a:p>
                          <a:pPr marL="0" marR="0" lvl="1" indent="0" algn="l" defTabSz="5118590" rtl="1" eaLnBrk="1" fontAlgn="auto" latinLnBrk="0" hangingPunct="1">
                            <a:lnSpc>
                              <a:spcPct val="100000"/>
                            </a:lnSpc>
                            <a:spcBef>
                              <a:spcPts val="0"/>
                            </a:spcBef>
                            <a:spcAft>
                              <a:spcPts val="0"/>
                            </a:spcAft>
                            <a:buClrTx/>
                            <a:buSzTx/>
                            <a:buFont typeface="Arial" pitchFamily="34" charset="0"/>
                            <a:buNone/>
                            <a:tabLst/>
                            <a:defRPr/>
                          </a:pPr>
                          <a:r>
                            <a:rPr lang="en-US" sz="2800" b="1" kern="1200" spc="-1" dirty="0" smtClean="0">
                              <a:solidFill>
                                <a:srgbClr val="000000"/>
                              </a:solidFill>
                              <a:uFill>
                                <a:solidFill>
                                  <a:srgbClr val="FFFFFF"/>
                                </a:solidFill>
                              </a:uFill>
                              <a:latin typeface="Times New Roman"/>
                              <a:ea typeface="+mn-ea"/>
                              <a:cs typeface="+mn-cs"/>
                            </a:rPr>
                            <a:t>population*</a:t>
                          </a:r>
                        </a:p>
                        <a:p>
                          <a:pPr marL="0" marR="0" lvl="1" indent="0" algn="l" defTabSz="5118590" rtl="1" eaLnBrk="1" fontAlgn="auto" latinLnBrk="0" hangingPunct="1">
                            <a:lnSpc>
                              <a:spcPct val="100000"/>
                            </a:lnSpc>
                            <a:spcBef>
                              <a:spcPts val="0"/>
                            </a:spcBef>
                            <a:spcAft>
                              <a:spcPts val="0"/>
                            </a:spcAft>
                            <a:buClrTx/>
                            <a:buSzTx/>
                            <a:buFont typeface="Arial" pitchFamily="34" charset="0"/>
                            <a:buNone/>
                            <a:tabLst/>
                            <a:defRPr/>
                          </a:pPr>
                          <a:r>
                            <a:rPr lang="en-US" sz="2800" b="1" kern="1200" spc="-1" dirty="0" smtClean="0">
                              <a:solidFill>
                                <a:srgbClr val="000000"/>
                              </a:solidFill>
                              <a:uFill>
                                <a:solidFill>
                                  <a:srgbClr val="FFFFFF"/>
                                </a:solidFill>
                              </a:uFill>
                              <a:latin typeface="Times New Roman"/>
                              <a:ea typeface="+mn-ea"/>
                              <a:cs typeface="+mn-cs"/>
                            </a:rPr>
                            <a:t>chromosomeSize)</a:t>
                          </a:r>
                        </a:p>
                        <a:p>
                          <a:pPr marL="0" indent="0" algn="l">
                            <a:buFont typeface="Arial" pitchFamily="34" charset="0"/>
                            <a:buNone/>
                          </a:pPr>
                          <a:endParaRPr lang="en-US" sz="3100" dirty="0" smtClean="0"/>
                        </a:p>
                      </a:txBody>
                      <a:tcPr marT="44905" marB="44905"/>
                    </a:tc>
                  </a:tr>
                </a:tbl>
              </a:graphicData>
            </a:graphic>
          </p:graphicFrame>
        </mc:Choice>
        <mc:Fallback>
          <p:graphicFrame>
            <p:nvGraphicFramePr>
              <p:cNvPr id="345" name="Table 344"/>
              <p:cNvGraphicFramePr>
                <a:graphicFrameLocks noGrp="1"/>
              </p:cNvGraphicFramePr>
              <p:nvPr>
                <p:extLst>
                  <p:ext uri="{D42A27DB-BD31-4B8C-83A1-F6EECF244321}">
                    <p14:modId xmlns:p14="http://schemas.microsoft.com/office/powerpoint/2010/main" val="1301808467"/>
                  </p:ext>
                </p:extLst>
              </p:nvPr>
            </p:nvGraphicFramePr>
            <p:xfrm>
              <a:off x="864296" y="33814070"/>
              <a:ext cx="9263326" cy="7739470"/>
            </p:xfrm>
            <a:graphic>
              <a:graphicData uri="http://schemas.openxmlformats.org/drawingml/2006/table">
                <a:tbl>
                  <a:tblPr firstRow="1" bandRow="1">
                    <a:tableStyleId>{3B4B98B0-60AC-42C2-AFA5-B58CD77FA1E5}</a:tableStyleId>
                  </a:tblPr>
                  <a:tblGrid>
                    <a:gridCol w="4631663"/>
                    <a:gridCol w="4631663"/>
                  </a:tblGrid>
                  <a:tr h="820591">
                    <a:tc>
                      <a:txBody>
                        <a:bodyPr/>
                        <a:lstStyle/>
                        <a:p>
                          <a:pPr algn="ctr"/>
                          <a:r>
                            <a:rPr lang="en-US" sz="3400" dirty="0" smtClean="0"/>
                            <a:t>Algorithm</a:t>
                          </a:r>
                          <a:endParaRPr lang="en-US" sz="3400" dirty="0"/>
                        </a:p>
                      </a:txBody>
                      <a:tcPr marT="44905" marB="44905"/>
                    </a:tc>
                    <a:tc>
                      <a:txBody>
                        <a:bodyPr/>
                        <a:lstStyle/>
                        <a:p>
                          <a:pPr algn="ctr"/>
                          <a:r>
                            <a:rPr lang="en-US" sz="3400" b="1" kern="1200" dirty="0" smtClean="0">
                              <a:solidFill>
                                <a:schemeClr val="tx1"/>
                              </a:solidFill>
                              <a:latin typeface="+mn-lt"/>
                              <a:ea typeface="+mn-ea"/>
                              <a:cs typeface="+mn-cs"/>
                            </a:rPr>
                            <a:t>Complexity</a:t>
                          </a:r>
                          <a:endParaRPr lang="en-US" sz="3400" b="1" kern="1200" dirty="0">
                            <a:solidFill>
                              <a:schemeClr val="tx1"/>
                            </a:solidFill>
                            <a:latin typeface="+mn-lt"/>
                            <a:ea typeface="+mn-ea"/>
                            <a:cs typeface="+mn-cs"/>
                          </a:endParaRPr>
                        </a:p>
                      </a:txBody>
                      <a:tcPr marT="44905" marB="44905"/>
                    </a:tc>
                  </a:tr>
                  <a:tr h="972049">
                    <a:tc>
                      <a:txBody>
                        <a:bodyPr/>
                        <a:lstStyle/>
                        <a:p>
                          <a:pPr marL="0" algn="l" defTabSz="5118590" rtl="1" eaLnBrk="1" latinLnBrk="0" hangingPunct="1"/>
                          <a:r>
                            <a:rPr lang="en-US" sz="3100" b="1" i="1" kern="1200" dirty="0" smtClean="0">
                              <a:solidFill>
                                <a:schemeClr val="tx1"/>
                              </a:solidFill>
                              <a:latin typeface="+mn-lt"/>
                              <a:ea typeface="+mn-ea"/>
                              <a:cs typeface="+mn-cs"/>
                            </a:rPr>
                            <a:t>Brute Force</a:t>
                          </a:r>
                        </a:p>
                      </a:txBody>
                      <a:tcPr marT="44905" marB="44905"/>
                    </a:tc>
                    <a:tc>
                      <a:txBody>
                        <a:bodyPr/>
                        <a:lstStyle/>
                        <a:p>
                          <a:pPr marL="0" indent="0" algn="l">
                            <a:buFont typeface="Arial" pitchFamily="34" charset="0"/>
                            <a:buNone/>
                          </a:pPr>
                          <a:r>
                            <a:rPr lang="en-US" sz="3100" b="1" kern="1200" dirty="0" smtClean="0">
                              <a:solidFill>
                                <a:schemeClr val="tx1"/>
                              </a:solidFill>
                              <a:latin typeface="+mn-lt"/>
                              <a:ea typeface="+mn-ea"/>
                              <a:cs typeface="+mn-cs"/>
                            </a:rPr>
                            <a:t>O(n!</a:t>
                          </a:r>
                          <a:r>
                            <a:rPr lang="en-US" sz="3100" dirty="0" smtClean="0"/>
                            <a:t>)</a:t>
                          </a:r>
                        </a:p>
                      </a:txBody>
                      <a:tcPr marT="44905" marB="44905"/>
                    </a:tc>
                  </a:tr>
                  <a:tr h="1104936">
                    <a:tc>
                      <a:txBody>
                        <a:bodyPr/>
                        <a:lstStyle/>
                        <a:p>
                          <a:pPr marL="0" algn="l" defTabSz="5118590" rtl="1" eaLnBrk="1" latinLnBrk="0" hangingPunct="1"/>
                          <a:r>
                            <a:rPr lang="en-US" sz="3100" b="1" i="1" kern="1200" dirty="0" smtClean="0">
                              <a:solidFill>
                                <a:schemeClr val="tx1"/>
                              </a:solidFill>
                              <a:latin typeface="+mn-lt"/>
                              <a:ea typeface="+mn-ea"/>
                              <a:cs typeface="+mn-cs"/>
                            </a:rPr>
                            <a:t>Dynamic Programming (Held Karp)</a:t>
                          </a:r>
                        </a:p>
                      </a:txBody>
                      <a:tcPr marT="44905" marB="44905"/>
                    </a:tc>
                    <a:tc>
                      <a:txBody>
                        <a:bodyPr/>
                        <a:lstStyle/>
                        <a:p>
                          <a:endParaRPr lang="en-US"/>
                        </a:p>
                      </a:txBody>
                      <a:tcPr marT="44905" marB="44905">
                        <a:blipFill rotWithShape="1">
                          <a:blip r:embed="rId5"/>
                          <a:stretch>
                            <a:fillRect l="-100264" t="-170166" r="-132" b="-448619"/>
                          </a:stretch>
                        </a:blipFill>
                      </a:tcPr>
                    </a:tc>
                  </a:tr>
                  <a:tr h="972049">
                    <a:tc>
                      <a:txBody>
                        <a:bodyPr/>
                        <a:lstStyle/>
                        <a:p>
                          <a:pPr algn="l"/>
                          <a:r>
                            <a:rPr lang="en-US" sz="3100" b="1" i="1" dirty="0" smtClean="0"/>
                            <a:t>Nearest Neighbor</a:t>
                          </a:r>
                          <a:endParaRPr lang="en-US" sz="3100" dirty="0" smtClean="0"/>
                        </a:p>
                      </a:txBody>
                      <a:tcPr marT="44905" marB="44905"/>
                    </a:tc>
                    <a:tc>
                      <a:txBody>
                        <a:bodyPr/>
                        <a:lstStyle/>
                        <a:p>
                          <a:endParaRPr lang="en-US"/>
                        </a:p>
                      </a:txBody>
                      <a:tcPr marT="44905" marB="44905">
                        <a:blipFill rotWithShape="1">
                          <a:blip r:embed="rId5"/>
                          <a:stretch>
                            <a:fillRect l="-100264" t="-305625" r="-132" b="-407500"/>
                          </a:stretch>
                        </a:blipFill>
                      </a:tcPr>
                    </a:tc>
                  </a:tr>
                  <a:tr h="972049">
                    <a:tc>
                      <a:txBody>
                        <a:bodyPr/>
                        <a:lstStyle/>
                        <a:p>
                          <a:pPr algn="l"/>
                          <a:r>
                            <a:rPr lang="en-US" sz="3100" b="1" i="1" dirty="0" smtClean="0"/>
                            <a:t>Cheapest Link Algorithm</a:t>
                          </a:r>
                          <a:endParaRPr lang="en-US" sz="3100" dirty="0" smtClean="0"/>
                        </a:p>
                      </a:txBody>
                      <a:tcPr marT="44905" marB="44905"/>
                    </a:tc>
                    <a:tc>
                      <a:txBody>
                        <a:bodyPr/>
                        <a:lstStyle/>
                        <a:p>
                          <a:endParaRPr lang="en-US"/>
                        </a:p>
                      </a:txBody>
                      <a:tcPr marT="44905" marB="44905">
                        <a:blipFill rotWithShape="1">
                          <a:blip r:embed="rId5"/>
                          <a:stretch>
                            <a:fillRect l="-100264" t="-408176" r="-132" b="-310063"/>
                          </a:stretch>
                        </a:blipFill>
                      </a:tcPr>
                    </a:tc>
                  </a:tr>
                  <a:tr h="972049">
                    <a:tc>
                      <a:txBody>
                        <a:bodyPr/>
                        <a:lstStyle/>
                        <a:p>
                          <a:pPr algn="l"/>
                          <a:r>
                            <a:rPr lang="en-US" sz="3100" b="1" i="1" dirty="0" smtClean="0"/>
                            <a:t>Depth first tree tour  Link</a:t>
                          </a:r>
                          <a:endParaRPr lang="en-US" sz="3100" dirty="0" smtClean="0"/>
                        </a:p>
                      </a:txBody>
                      <a:tcPr marT="44905" marB="44905"/>
                    </a:tc>
                    <a:tc>
                      <a:txBody>
                        <a:bodyPr/>
                        <a:lstStyle/>
                        <a:p>
                          <a:pPr marL="0" marR="0" lvl="1" indent="0" algn="l" defTabSz="5118590" rtl="1" eaLnBrk="1" fontAlgn="auto" latinLnBrk="0" hangingPunct="1">
                            <a:lnSpc>
                              <a:spcPct val="100000"/>
                            </a:lnSpc>
                            <a:spcBef>
                              <a:spcPts val="0"/>
                            </a:spcBef>
                            <a:spcAft>
                              <a:spcPts val="0"/>
                            </a:spcAft>
                            <a:buClrTx/>
                            <a:buSzTx/>
                            <a:buFont typeface="Arial" pitchFamily="34" charset="0"/>
                            <a:buNone/>
                            <a:tabLst/>
                            <a:defRPr/>
                          </a:pPr>
                          <a:r>
                            <a:rPr lang="en-US" sz="2800" b="1" spc="-1" dirty="0" smtClean="0">
                              <a:solidFill>
                                <a:srgbClr val="000000"/>
                              </a:solidFill>
                              <a:uFill>
                                <a:solidFill>
                                  <a:srgbClr val="FFFFFF"/>
                                </a:solidFill>
                              </a:uFill>
                              <a:latin typeface="Times New Roman"/>
                            </a:rPr>
                            <a:t>O(n log(n))</a:t>
                          </a:r>
                          <a:endParaRPr lang="en-US" sz="2800" b="1" spc="-1" dirty="0" smtClean="0">
                            <a:solidFill>
                              <a:srgbClr val="000000"/>
                            </a:solidFill>
                            <a:uFill>
                              <a:solidFill>
                                <a:srgbClr val="FFFFFF"/>
                              </a:solidFill>
                            </a:uFill>
                            <a:latin typeface="Arial"/>
                          </a:endParaRPr>
                        </a:p>
                      </a:txBody>
                      <a:tcPr marT="44905" marB="44905"/>
                    </a:tc>
                  </a:tr>
                  <a:tr h="1925747">
                    <a:tc>
                      <a:txBody>
                        <a:bodyPr/>
                        <a:lstStyle/>
                        <a:p>
                          <a:pPr algn="l"/>
                          <a:r>
                            <a:rPr lang="en-US" sz="3100" b="1" i="1" dirty="0" smtClean="0"/>
                            <a:t>Genetic Algorithm</a:t>
                          </a:r>
                          <a:endParaRPr lang="en-US" sz="3100" dirty="0" smtClean="0"/>
                        </a:p>
                      </a:txBody>
                      <a:tcPr marT="44905" marB="44905"/>
                    </a:tc>
                    <a:tc>
                      <a:txBody>
                        <a:bodyPr/>
                        <a:lstStyle/>
                        <a:p>
                          <a:pPr marL="0" marR="0" lvl="1" indent="0" algn="l" defTabSz="5118590" rtl="1" eaLnBrk="1" fontAlgn="auto" latinLnBrk="0" hangingPunct="1">
                            <a:lnSpc>
                              <a:spcPct val="100000"/>
                            </a:lnSpc>
                            <a:spcBef>
                              <a:spcPts val="0"/>
                            </a:spcBef>
                            <a:spcAft>
                              <a:spcPts val="0"/>
                            </a:spcAft>
                            <a:buClrTx/>
                            <a:buSzTx/>
                            <a:buFont typeface="Arial" pitchFamily="34" charset="0"/>
                            <a:buNone/>
                            <a:tabLst/>
                            <a:defRPr/>
                          </a:pPr>
                          <a:r>
                            <a:rPr lang="en-US" sz="2800" b="1" kern="1200" spc="-1" dirty="0" smtClean="0">
                              <a:solidFill>
                                <a:srgbClr val="000000"/>
                              </a:solidFill>
                              <a:uFill>
                                <a:solidFill>
                                  <a:srgbClr val="FFFFFF"/>
                                </a:solidFill>
                              </a:uFill>
                              <a:latin typeface="Times New Roman"/>
                              <a:ea typeface="+mn-ea"/>
                              <a:cs typeface="+mn-cs"/>
                            </a:rPr>
                            <a:t>O(maxGeneration*</a:t>
                          </a:r>
                        </a:p>
                        <a:p>
                          <a:pPr marL="0" marR="0" lvl="1" indent="0" algn="l" defTabSz="5118590" rtl="1" eaLnBrk="1" fontAlgn="auto" latinLnBrk="0" hangingPunct="1">
                            <a:lnSpc>
                              <a:spcPct val="100000"/>
                            </a:lnSpc>
                            <a:spcBef>
                              <a:spcPts val="0"/>
                            </a:spcBef>
                            <a:spcAft>
                              <a:spcPts val="0"/>
                            </a:spcAft>
                            <a:buClrTx/>
                            <a:buSzTx/>
                            <a:buFont typeface="Arial" pitchFamily="34" charset="0"/>
                            <a:buNone/>
                            <a:tabLst/>
                            <a:defRPr/>
                          </a:pPr>
                          <a:r>
                            <a:rPr lang="en-US" sz="2800" b="1" kern="1200" spc="-1" dirty="0" smtClean="0">
                              <a:solidFill>
                                <a:srgbClr val="000000"/>
                              </a:solidFill>
                              <a:uFill>
                                <a:solidFill>
                                  <a:srgbClr val="FFFFFF"/>
                                </a:solidFill>
                              </a:uFill>
                              <a:latin typeface="Times New Roman"/>
                              <a:ea typeface="+mn-ea"/>
                              <a:cs typeface="+mn-cs"/>
                            </a:rPr>
                            <a:t>population*</a:t>
                          </a:r>
                        </a:p>
                        <a:p>
                          <a:pPr marL="0" marR="0" lvl="1" indent="0" algn="l" defTabSz="5118590" rtl="1" eaLnBrk="1" fontAlgn="auto" latinLnBrk="0" hangingPunct="1">
                            <a:lnSpc>
                              <a:spcPct val="100000"/>
                            </a:lnSpc>
                            <a:spcBef>
                              <a:spcPts val="0"/>
                            </a:spcBef>
                            <a:spcAft>
                              <a:spcPts val="0"/>
                            </a:spcAft>
                            <a:buClrTx/>
                            <a:buSzTx/>
                            <a:buFont typeface="Arial" pitchFamily="34" charset="0"/>
                            <a:buNone/>
                            <a:tabLst/>
                            <a:defRPr/>
                          </a:pPr>
                          <a:r>
                            <a:rPr lang="en-US" sz="2800" b="1" kern="1200" spc="-1" dirty="0" smtClean="0">
                              <a:solidFill>
                                <a:srgbClr val="000000"/>
                              </a:solidFill>
                              <a:uFill>
                                <a:solidFill>
                                  <a:srgbClr val="FFFFFF"/>
                                </a:solidFill>
                              </a:uFill>
                              <a:latin typeface="Times New Roman"/>
                              <a:ea typeface="+mn-ea"/>
                              <a:cs typeface="+mn-cs"/>
                            </a:rPr>
                            <a:t>chromosomeSize)</a:t>
                          </a:r>
                        </a:p>
                        <a:p>
                          <a:pPr marL="0" indent="0" algn="l">
                            <a:buFont typeface="Arial" pitchFamily="34" charset="0"/>
                            <a:buNone/>
                          </a:pPr>
                          <a:endParaRPr lang="en-US" sz="3100" dirty="0" smtClean="0"/>
                        </a:p>
                      </a:txBody>
                      <a:tcPr marT="44905" marB="44905"/>
                    </a:tc>
                  </a:tr>
                </a:tbl>
              </a:graphicData>
            </a:graphic>
          </p:graphicFrame>
        </mc:Fallback>
      </mc:AlternateContent>
      <p:sp>
        <p:nvSpPr>
          <p:cNvPr id="346" name="Text Box 2036"/>
          <p:cNvSpPr txBox="1">
            <a:spLocks noChangeArrowheads="1"/>
          </p:cNvSpPr>
          <p:nvPr/>
        </p:nvSpPr>
        <p:spPr bwMode="auto">
          <a:xfrm>
            <a:off x="1008317" y="32359657"/>
            <a:ext cx="8232103" cy="1115090"/>
          </a:xfrm>
          <a:prstGeom prst="rect">
            <a:avLst/>
          </a:prstGeom>
          <a:noFill/>
          <a:ln w="9525">
            <a:noFill/>
            <a:miter lim="800000"/>
            <a:headEnd/>
            <a:tailEnd/>
          </a:ln>
          <a:effectLst/>
        </p:spPr>
        <p:txBody>
          <a:bodyPr wrap="square" lIns="128945" tIns="64473" rIns="128945" bIns="64473">
            <a:spAutoFit/>
          </a:bodyPr>
          <a:lstStyle/>
          <a:p>
            <a:r>
              <a:rPr lang="en-US" altLang="ar-SA" sz="3200" b="1" dirty="0">
                <a:latin typeface="Arial" pitchFamily="34" charset="0"/>
                <a:cs typeface="Times New Roman" pitchFamily="18" charset="0"/>
              </a:rPr>
              <a:t>We will be using the following </a:t>
            </a:r>
            <a:r>
              <a:rPr lang="en-US" altLang="ar-SA" sz="3200" b="1" dirty="0" smtClean="0">
                <a:latin typeface="Arial" pitchFamily="34" charset="0"/>
                <a:cs typeface="Times New Roman" pitchFamily="18" charset="0"/>
              </a:rPr>
              <a:t>algorithms </a:t>
            </a:r>
            <a:r>
              <a:rPr lang="en-US" altLang="ar-SA" sz="3200" b="1" dirty="0">
                <a:latin typeface="Arial" pitchFamily="34" charset="0"/>
                <a:cs typeface="Times New Roman" pitchFamily="18" charset="0"/>
              </a:rPr>
              <a:t>to solve </a:t>
            </a:r>
            <a:r>
              <a:rPr lang="en-US" altLang="ar-SA" sz="3200" b="1" dirty="0" smtClean="0">
                <a:latin typeface="Arial" pitchFamily="34" charset="0"/>
                <a:cs typeface="Times New Roman" pitchFamily="18" charset="0"/>
              </a:rPr>
              <a:t>TSP:</a:t>
            </a:r>
            <a:endParaRPr lang="en-US" altLang="ar-SA" sz="7200" b="1" dirty="0">
              <a:latin typeface="Arial" pitchFamily="34" charset="0"/>
              <a:cs typeface="Times New Roman" pitchFamily="18" charset="0"/>
            </a:endParaRPr>
          </a:p>
        </p:txBody>
      </p:sp>
      <p:pic>
        <p:nvPicPr>
          <p:cNvPr id="1026" name="Picture 2" descr="C:\Users\Lenovo\Pictures\spring-boot-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94418" y="19955857"/>
            <a:ext cx="2943486" cy="151773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Lenovo\Pictures\icons8-android-os-4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53985" y="19817408"/>
            <a:ext cx="1836247" cy="18034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enovo\Pictures\mysq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393245" y="19961424"/>
            <a:ext cx="2713411" cy="137828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Lenovo\Pictures\angular.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86845" y="19601384"/>
            <a:ext cx="2104187" cy="2066611"/>
          </a:xfrm>
          <a:prstGeom prst="rect">
            <a:avLst/>
          </a:prstGeom>
          <a:noFill/>
          <a:extLst>
            <a:ext uri="{909E8E84-426E-40DD-AFC4-6F175D3DCCD1}">
              <a14:hiddenFill xmlns:a14="http://schemas.microsoft.com/office/drawing/2010/main">
                <a:solidFill>
                  <a:srgbClr val="FFFFFF"/>
                </a:solidFill>
              </a14:hiddenFill>
            </a:ext>
          </a:extLst>
        </p:spPr>
      </p:pic>
      <p:grpSp>
        <p:nvGrpSpPr>
          <p:cNvPr id="351" name="Group 350"/>
          <p:cNvGrpSpPr/>
          <p:nvPr/>
        </p:nvGrpSpPr>
        <p:grpSpPr>
          <a:xfrm>
            <a:off x="10513374" y="21833632"/>
            <a:ext cx="17209407" cy="14401599"/>
            <a:chOff x="9982200" y="10031413"/>
            <a:chExt cx="16459200" cy="14117637"/>
          </a:xfrm>
        </p:grpSpPr>
        <p:sp>
          <p:nvSpPr>
            <p:cNvPr id="352" name="Rectangle 2031"/>
            <p:cNvSpPr>
              <a:spLocks noChangeArrowheads="1"/>
            </p:cNvSpPr>
            <p:nvPr/>
          </p:nvSpPr>
          <p:spPr bwMode="auto">
            <a:xfrm>
              <a:off x="9982200" y="10031413"/>
              <a:ext cx="16459200" cy="14117637"/>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353" name="Text Box 2039"/>
            <p:cNvSpPr txBox="1">
              <a:spLocks noChangeArrowheads="1"/>
            </p:cNvSpPr>
            <p:nvPr/>
          </p:nvSpPr>
          <p:spPr bwMode="auto">
            <a:xfrm>
              <a:off x="10464283" y="10185515"/>
              <a:ext cx="7084257" cy="1132053"/>
            </a:xfrm>
            <a:prstGeom prst="rect">
              <a:avLst/>
            </a:prstGeom>
            <a:noFill/>
            <a:ln w="9525">
              <a:noFill/>
              <a:miter lim="800000"/>
              <a:headEnd/>
              <a:tailEnd/>
            </a:ln>
            <a:effectLst/>
          </p:spPr>
          <p:txBody>
            <a:bodyPr wrap="none" lIns="108585" tIns="54293" rIns="108585" bIns="54293">
              <a:spAutoFit/>
            </a:bodyPr>
            <a:lstStyle/>
            <a:p>
              <a:pPr defTabSz="1085850">
                <a:defRPr/>
              </a:pPr>
              <a:r>
                <a:rPr lang="en-US" sz="7100" b="1" dirty="0" smtClean="0">
                  <a:effectLst>
                    <a:outerShdw blurRad="38100" dist="38100" dir="2700000" algn="tl">
                      <a:srgbClr val="C0C0C0"/>
                    </a:outerShdw>
                  </a:effectLst>
                  <a:latin typeface="Arial" charset="0"/>
                </a:rPr>
                <a:t>Primarily Design</a:t>
              </a:r>
              <a:endParaRPr lang="en-US" sz="7100" b="1" dirty="0">
                <a:effectLst>
                  <a:outerShdw blurRad="38100" dist="38100" dir="2700000" algn="tl">
                    <a:srgbClr val="C0C0C0"/>
                  </a:outerShdw>
                </a:effectLst>
                <a:latin typeface="Arial" charset="0"/>
              </a:endParaRPr>
            </a:p>
          </p:txBody>
        </p:sp>
      </p:grpSp>
      <p:pic>
        <p:nvPicPr>
          <p:cNvPr id="354" name="Picture 353" descr="System Arch updated.jpg"/>
          <p:cNvPicPr>
            <a:picLocks noChangeAspect="1"/>
          </p:cNvPicPr>
          <p:nvPr/>
        </p:nvPicPr>
        <p:blipFill>
          <a:blip r:embed="rId10" cstate="print"/>
          <a:stretch>
            <a:fillRect/>
          </a:stretch>
        </p:blipFill>
        <p:spPr>
          <a:xfrm>
            <a:off x="10727847" y="23276106"/>
            <a:ext cx="16851423" cy="10078806"/>
          </a:xfrm>
          <a:prstGeom prst="rect">
            <a:avLst/>
          </a:prstGeom>
        </p:spPr>
      </p:pic>
      <p:sp>
        <p:nvSpPr>
          <p:cNvPr id="355" name="Text Box 2163"/>
          <p:cNvSpPr txBox="1">
            <a:spLocks noChangeArrowheads="1"/>
          </p:cNvSpPr>
          <p:nvPr/>
        </p:nvSpPr>
        <p:spPr bwMode="auto">
          <a:xfrm>
            <a:off x="937816" y="26348275"/>
            <a:ext cx="5571158" cy="1222812"/>
          </a:xfrm>
          <a:prstGeom prst="rect">
            <a:avLst/>
          </a:prstGeom>
          <a:noFill/>
          <a:ln w="9525">
            <a:noFill/>
            <a:miter lim="800000"/>
            <a:headEnd/>
            <a:tailEnd/>
          </a:ln>
          <a:effectLst/>
        </p:spPr>
        <p:txBody>
          <a:bodyPr wrap="none" lIns="128945" tIns="64473" rIns="128945" bIns="64473">
            <a:spAutoFit/>
          </a:bodyPr>
          <a:lstStyle/>
          <a:p>
            <a:pPr defTabSz="1085850">
              <a:defRPr/>
            </a:pPr>
            <a:r>
              <a:rPr lang="en-US" sz="7100" b="1" dirty="0" smtClean="0">
                <a:effectLst>
                  <a:outerShdw blurRad="38100" dist="38100" dir="2700000" algn="tl">
                    <a:srgbClr val="C0C0C0"/>
                  </a:outerShdw>
                </a:effectLst>
                <a:latin typeface="Arial" charset="0"/>
              </a:rPr>
              <a:t>Introduction</a:t>
            </a:r>
            <a:endParaRPr lang="en-US" sz="7100" b="1" dirty="0">
              <a:effectLst>
                <a:outerShdw blurRad="38100" dist="38100" dir="2700000" algn="tl">
                  <a:srgbClr val="C0C0C0"/>
                </a:outerShdw>
              </a:effectLst>
              <a:latin typeface="Arial" charset="0"/>
            </a:endParaRPr>
          </a:p>
        </p:txBody>
      </p:sp>
      <p:pic>
        <p:nvPicPr>
          <p:cNvPr id="1030" name="Picture 6" descr="F:\4thsecondterm\Project\c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44422" y="217383"/>
            <a:ext cx="11113813" cy="83921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54"/>
                                        </p:tgtEl>
                                        <p:attrNameLst>
                                          <p:attrName>style.visibility</p:attrName>
                                        </p:attrNameLst>
                                      </p:cBhvr>
                                      <p:to>
                                        <p:strVal val="visible"/>
                                      </p:to>
                                    </p:set>
                                    <p:animEffect transition="in" filter="barn(inVertical)">
                                      <p:cBhvr>
                                        <p:cTn id="7"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3354</TotalTime>
  <Words>525</Words>
  <Application>Microsoft Office PowerPoint</Application>
  <PresentationFormat>Custom</PresentationFormat>
  <Paragraphs>56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University of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Nutrition Department</dc:creator>
  <cp:lastModifiedBy>Windows User</cp:lastModifiedBy>
  <cp:revision>151</cp:revision>
  <cp:lastPrinted>1998-09-03T21:09:00Z</cp:lastPrinted>
  <dcterms:created xsi:type="dcterms:W3CDTF">1998-08-31T18:15:40Z</dcterms:created>
  <dcterms:modified xsi:type="dcterms:W3CDTF">2018-06-30T16:36:51Z</dcterms:modified>
</cp:coreProperties>
</file>