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7" r:id="rId2"/>
    <p:sldId id="258" r:id="rId3"/>
    <p:sldId id="259" r:id="rId4"/>
    <p:sldId id="281" r:id="rId5"/>
    <p:sldId id="282" r:id="rId6"/>
    <p:sldId id="278" r:id="rId7"/>
    <p:sldId id="280" r:id="rId8"/>
    <p:sldId id="277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IS" id="{15202A74-163D-4B71-BBA8-E2FCD164262F}">
          <p14:sldIdLst>
            <p14:sldId id="257"/>
            <p14:sldId id="258"/>
            <p14:sldId id="259"/>
            <p14:sldId id="281"/>
            <p14:sldId id="282"/>
            <p14:sldId id="278"/>
            <p14:sldId id="280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9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46487710383254"/>
          <c:y val="3.5770975844141739E-2"/>
          <c:w val="0.6229836455087977"/>
          <c:h val="0.8723271528313585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14951246574898977"/>
                  <c:y val="0.1527866861262871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330" b="1" i="0" u="none" strike="noStrike" kern="1200" spc="0" baseline="0">
                        <a:solidFill>
                          <a:srgbClr val="A7D53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Redundancy</a:t>
                    </a:r>
                    <a:endParaRPr lang="en-US" dirty="0" smtClean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330" b="1" i="0" u="none" strike="noStrike" kern="1200" spc="0" baseline="0">
                      <a:solidFill>
                        <a:srgbClr val="A7D53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37844674118635896"/>
                  <c:y val="0.113331897965102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Easy of</a:t>
                    </a:r>
                    <a:r>
                      <a:rPr lang="en-US" sz="1400" baseline="0" dirty="0" smtClean="0">
                        <a:solidFill>
                          <a:schemeClr val="tx1"/>
                        </a:solidFill>
                      </a:rPr>
                      <a:t> Management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98756909565108"/>
                      <c:h val="0.12702924657479467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1746782249947994"/>
                  <c:y val="-0.382279600470935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330" b="1" i="0" u="none" strike="noStrike" kern="1200" spc="0" baseline="0">
                        <a:solidFill>
                          <a:srgbClr val="FD98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Security</a:t>
                    </a:r>
                    <a:endParaRPr lang="en-US" dirty="0" smtClean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330" b="1" i="0" u="none" strike="noStrike" kern="1200" spc="0" baseline="0">
                      <a:solidFill>
                        <a:srgbClr val="FD98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5267610748439524"/>
                  <c:y val="-7.639337002993236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i="0" u="none" strike="noStrike" kern="1200" spc="0" baseline="0" dirty="0" smtClean="0">
                        <a:solidFill>
                          <a:schemeClr val="tx1"/>
                        </a:solidFill>
                      </a:rPr>
                      <a:t>Scalability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475451964628188"/>
                  <c:y val="0.1527866861262871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i="0" u="none" strike="noStrike" kern="1200" spc="0" baseline="0" dirty="0" smtClean="0">
                        <a:solidFill>
                          <a:schemeClr val="tx1"/>
                        </a:solidFill>
                      </a:rPr>
                      <a:t>Connectivity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/>
      <dgm:spPr/>
      <dgm:t>
        <a:bodyPr/>
        <a:lstStyle/>
        <a:p>
          <a:endParaRPr lang="en-US" dirty="0"/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/>
      <dgm:spPr/>
      <dgm:t>
        <a:bodyPr/>
        <a:lstStyle/>
        <a:p>
          <a:r>
            <a:rPr lang="en-US" dirty="0" smtClean="0"/>
            <a:t>1</a:t>
          </a:r>
        </a:p>
        <a:p>
          <a:r>
            <a:rPr lang="en-US" dirty="0" smtClean="0"/>
            <a:t> </a:t>
          </a:r>
          <a:r>
            <a:rPr lang="en-US" dirty="0" smtClean="0"/>
            <a:t>Planning </a:t>
          </a:r>
          <a:endParaRPr lang="en-US" dirty="0"/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/>
      <dgm:spPr/>
      <dgm:t>
        <a:bodyPr/>
        <a:lstStyle/>
        <a:p>
          <a:r>
            <a:rPr lang="en-US" dirty="0" smtClean="0"/>
            <a:t>3</a:t>
          </a:r>
        </a:p>
        <a:p>
          <a:r>
            <a:rPr lang="en-US" dirty="0" smtClean="0"/>
            <a:t> Testing</a:t>
          </a:r>
          <a:endParaRPr lang="en-US" dirty="0"/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/>
      <dgm:spPr/>
      <dgm:t>
        <a:bodyPr/>
        <a:lstStyle/>
        <a:p>
          <a:r>
            <a:rPr lang="en-US" dirty="0" smtClean="0"/>
            <a:t>4</a:t>
          </a:r>
        </a:p>
        <a:p>
          <a:r>
            <a:rPr lang="en-US" dirty="0" smtClean="0"/>
            <a:t> Maintenance</a:t>
          </a:r>
          <a:endParaRPr lang="en-US" dirty="0"/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8769BE57-6451-48DD-A4FD-772C6CBCB79B}">
      <dgm:prSet phldrT="[Text]"/>
      <dgm:spPr/>
      <dgm:t>
        <a:bodyPr/>
        <a:lstStyle/>
        <a:p>
          <a:r>
            <a:rPr lang="en-US" dirty="0" smtClean="0"/>
            <a:t>2 Implementation</a:t>
          </a:r>
          <a:endParaRPr lang="en-US" dirty="0"/>
        </a:p>
      </dgm:t>
    </dgm:pt>
    <dgm:pt modelId="{ACA5B3B1-ACF6-49A1-B8E4-C174C796987D}" type="parTrans" cxnId="{D12143E9-72CA-4752-8AE5-E95EF5D3B3FB}">
      <dgm:prSet/>
      <dgm:spPr/>
      <dgm:t>
        <a:bodyPr/>
        <a:lstStyle/>
        <a:p>
          <a:endParaRPr lang="en-US"/>
        </a:p>
      </dgm:t>
    </dgm:pt>
    <dgm:pt modelId="{2C61EE20-2BD5-45DB-B8FA-37C0568BE50D}" type="sibTrans" cxnId="{D12143E9-72CA-4752-8AE5-E95EF5D3B3FB}">
      <dgm:prSet/>
      <dgm:spPr/>
      <dgm:t>
        <a:bodyPr/>
        <a:lstStyle/>
        <a:p>
          <a:endParaRPr lang="en-US"/>
        </a:p>
      </dgm:t>
    </dgm:pt>
    <dgm:pt modelId="{266E48DF-0AE6-4CC0-847A-76988E857E53}">
      <dgm:prSet phldrT="[Text]"/>
      <dgm:spPr/>
      <dgm:t>
        <a:bodyPr/>
        <a:lstStyle/>
        <a:p>
          <a:r>
            <a:rPr lang="en-US" dirty="0" smtClean="0"/>
            <a:t>5</a:t>
          </a:r>
        </a:p>
        <a:p>
          <a:r>
            <a:rPr lang="en-US" dirty="0" smtClean="0"/>
            <a:t> Final project</a:t>
          </a:r>
          <a:endParaRPr lang="en-US" dirty="0"/>
        </a:p>
      </dgm:t>
    </dgm:pt>
    <dgm:pt modelId="{DD2D1A2F-3376-4BF9-B9A2-EF2B312C9998}" type="parTrans" cxnId="{F14CB647-5925-4132-88EB-F0AF981473AB}">
      <dgm:prSet/>
      <dgm:spPr/>
      <dgm:t>
        <a:bodyPr/>
        <a:lstStyle/>
        <a:p>
          <a:endParaRPr lang="en-US"/>
        </a:p>
      </dgm:t>
    </dgm:pt>
    <dgm:pt modelId="{A781C2FB-53A2-4E77-B917-96387D25B066}" type="sibTrans" cxnId="{F14CB647-5925-4132-88EB-F0AF981473AB}">
      <dgm:prSet/>
      <dgm:spPr/>
      <dgm:t>
        <a:bodyPr/>
        <a:lstStyle/>
        <a:p>
          <a:endParaRPr lang="en-US"/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258FD-D1EC-4D06-9C56-BCC70A6BDDCB}" type="pres">
      <dgm:prSet presAssocID="{3E302E9D-FAE8-47DC-94C6-3C32948DDC58}" presName="centerShape" presStyleLbl="node0" presStyleIdx="0" presStyleCnt="1"/>
      <dgm:spPr/>
      <dgm:t>
        <a:bodyPr/>
        <a:lstStyle/>
        <a:p>
          <a:endParaRPr lang="en-US"/>
        </a:p>
      </dgm:t>
    </dgm:pt>
    <dgm:pt modelId="{A3C38A0F-52EA-493F-8BD7-EAEC1AE99CB6}" type="pres">
      <dgm:prSet presAssocID="{4A94DC72-3913-4A63-A376-2160E1199692}" presName="parTrans" presStyleLbl="sibTrans2D1" presStyleIdx="0" presStyleCnt="5"/>
      <dgm:spPr/>
      <dgm:t>
        <a:bodyPr/>
        <a:lstStyle/>
        <a:p>
          <a:endParaRPr lang="en-US"/>
        </a:p>
      </dgm:t>
    </dgm:pt>
    <dgm:pt modelId="{F13507E5-6F28-4202-95F3-A3C56E25B301}" type="pres">
      <dgm:prSet presAssocID="{4A94DC72-3913-4A63-A376-2160E119969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2291E47-ACB5-4B38-9B03-8B1560DFD0CC}" type="pres">
      <dgm:prSet presAssocID="{9BA935A3-04A9-4B23-BB8D-879DFDC6A73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B6B1-1197-4B6D-BE6D-A77915B70954}" type="pres">
      <dgm:prSet presAssocID="{ACA5B3B1-ACF6-49A1-B8E4-C174C796987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422096D8-F888-4EAA-90E7-A3E1E222510C}" type="pres">
      <dgm:prSet presAssocID="{ACA5B3B1-ACF6-49A1-B8E4-C174C796987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438DDC3-07D9-41D0-8AB6-3BB28E3EE4D1}" type="pres">
      <dgm:prSet presAssocID="{8769BE57-6451-48DD-A4FD-772C6CBCB79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CD613-B859-42A2-B779-B689A9C2E97D}" type="pres">
      <dgm:prSet presAssocID="{06F92D0F-BA7C-4371-AC94-AAE3D8A83FF2}" presName="parTrans" presStyleLbl="sibTrans2D1" presStyleIdx="2" presStyleCnt="5"/>
      <dgm:spPr/>
      <dgm:t>
        <a:bodyPr/>
        <a:lstStyle/>
        <a:p>
          <a:endParaRPr lang="en-US"/>
        </a:p>
      </dgm:t>
    </dgm:pt>
    <dgm:pt modelId="{E892800B-F5E1-4AF3-A0AF-EEF4DF30EC5E}" type="pres">
      <dgm:prSet presAssocID="{06F92D0F-BA7C-4371-AC94-AAE3D8A83FF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EF0C77B-BF09-4B25-B4B2-9AAB6D5E6B51}" type="pres">
      <dgm:prSet presAssocID="{672E524D-AE9F-4BC2-85C2-0551A46A236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DFF25-F2E7-48EE-9D65-A9BA155A4ACB}" type="pres">
      <dgm:prSet presAssocID="{0F7F63C8-BB26-46C8-9F76-A91D5A713A59}" presName="parTrans" presStyleLbl="sibTrans2D1" presStyleIdx="3" presStyleCnt="5"/>
      <dgm:spPr/>
      <dgm:t>
        <a:bodyPr/>
        <a:lstStyle/>
        <a:p>
          <a:endParaRPr lang="en-US"/>
        </a:p>
      </dgm:t>
    </dgm:pt>
    <dgm:pt modelId="{8DBD129C-C7A8-4A4C-91AC-BED930E0B115}" type="pres">
      <dgm:prSet presAssocID="{0F7F63C8-BB26-46C8-9F76-A91D5A713A5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91DD6F8-103A-4071-AE32-E4A21C7D0795}" type="pres">
      <dgm:prSet presAssocID="{B6750297-69D2-436A-989E-0AA81A9DF78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F9ABB-76A2-4C8B-9C69-912A8DD2E2AB}" type="pres">
      <dgm:prSet presAssocID="{DD2D1A2F-3376-4BF9-B9A2-EF2B312C99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BB7D6DEC-1405-4E84-A4B1-1CDA2A0344E3}" type="pres">
      <dgm:prSet presAssocID="{DD2D1A2F-3376-4BF9-B9A2-EF2B312C99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F801135-8B93-4BC7-9393-9F41E41A9409}" type="pres">
      <dgm:prSet presAssocID="{266E48DF-0AE6-4CC0-847A-76988E857E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4294E0-05FF-47DB-8F4F-2F3819BA83AB}" type="presOf" srcId="{06F92D0F-BA7C-4371-AC94-AAE3D8A83FF2}" destId="{E892800B-F5E1-4AF3-A0AF-EEF4DF30EC5E}" srcOrd="1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17CB5EAA-7C47-4A3E-9020-1090CE119812}" type="presOf" srcId="{153CAD45-34C5-4A3A-A9C8-DC1A507303E1}" destId="{4D759782-2A99-41F0-B9C3-03A336EFA980}" srcOrd="0" destOrd="0" presId="urn:microsoft.com/office/officeart/2005/8/layout/radial5"/>
    <dgm:cxn modelId="{0BB1034E-6BBC-469B-B1DD-142CF6E126DD}" type="presOf" srcId="{B6750297-69D2-436A-989E-0AA81A9DF788}" destId="{B91DD6F8-103A-4071-AE32-E4A21C7D0795}" srcOrd="0" destOrd="0" presId="urn:microsoft.com/office/officeart/2005/8/layout/radial5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6142F1B8-CB51-4408-9320-96D852C95FDD}" type="presOf" srcId="{0F7F63C8-BB26-46C8-9F76-A91D5A713A59}" destId="{BCFDFF25-F2E7-48EE-9D65-A9BA155A4ACB}" srcOrd="0" destOrd="0" presId="urn:microsoft.com/office/officeart/2005/8/layout/radial5"/>
    <dgm:cxn modelId="{B01FA02D-3AF5-462E-B863-05B56454E570}" type="presOf" srcId="{ACA5B3B1-ACF6-49A1-B8E4-C174C796987D}" destId="{4115B6B1-1197-4B6D-BE6D-A77915B70954}" srcOrd="0" destOrd="0" presId="urn:microsoft.com/office/officeart/2005/8/layout/radial5"/>
    <dgm:cxn modelId="{D1738F23-5BBB-4AEE-93EA-7F44596D14AE}" type="presOf" srcId="{ACA5B3B1-ACF6-49A1-B8E4-C174C796987D}" destId="{422096D8-F888-4EAA-90E7-A3E1E222510C}" srcOrd="1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94B4DAAA-515A-49B9-B31D-2CD60860FA6B}" type="presOf" srcId="{8769BE57-6451-48DD-A4FD-772C6CBCB79B}" destId="{B438DDC3-07D9-41D0-8AB6-3BB28E3EE4D1}" srcOrd="0" destOrd="0" presId="urn:microsoft.com/office/officeart/2005/8/layout/radial5"/>
    <dgm:cxn modelId="{E5BC7E85-D0A2-4EC0-A5A3-CF5516461F16}" type="presOf" srcId="{3E302E9D-FAE8-47DC-94C6-3C32948DDC58}" destId="{E9F258FD-D1EC-4D06-9C56-BCC70A6BDDCB}" srcOrd="0" destOrd="0" presId="urn:microsoft.com/office/officeart/2005/8/layout/radial5"/>
    <dgm:cxn modelId="{9C15E07C-E4C0-4073-BF61-E6C9E20CEF40}" type="presOf" srcId="{0F7F63C8-BB26-46C8-9F76-A91D5A713A59}" destId="{8DBD129C-C7A8-4A4C-91AC-BED930E0B115}" srcOrd="1" destOrd="0" presId="urn:microsoft.com/office/officeart/2005/8/layout/radial5"/>
    <dgm:cxn modelId="{7BF0BAAF-361A-47EB-B189-6FA390BA20D2}" type="presOf" srcId="{9BA935A3-04A9-4B23-BB8D-879DFDC6A734}" destId="{52291E47-ACB5-4B38-9B03-8B1560DFD0CC}" srcOrd="0" destOrd="0" presId="urn:microsoft.com/office/officeart/2005/8/layout/radial5"/>
    <dgm:cxn modelId="{D898AB4D-5B90-4FA0-BA9F-DC736DEA9951}" type="presOf" srcId="{DD2D1A2F-3376-4BF9-B9A2-EF2B312C9998}" destId="{81BF9ABB-76A2-4C8B-9C69-912A8DD2E2AB}" srcOrd="0" destOrd="0" presId="urn:microsoft.com/office/officeart/2005/8/layout/radial5"/>
    <dgm:cxn modelId="{F14CB647-5925-4132-88EB-F0AF981473AB}" srcId="{3E302E9D-FAE8-47DC-94C6-3C32948DDC58}" destId="{266E48DF-0AE6-4CC0-847A-76988E857E53}" srcOrd="4" destOrd="0" parTransId="{DD2D1A2F-3376-4BF9-B9A2-EF2B312C9998}" sibTransId="{A781C2FB-53A2-4E77-B917-96387D25B066}"/>
    <dgm:cxn modelId="{D12143E9-72CA-4752-8AE5-E95EF5D3B3FB}" srcId="{3E302E9D-FAE8-47DC-94C6-3C32948DDC58}" destId="{8769BE57-6451-48DD-A4FD-772C6CBCB79B}" srcOrd="1" destOrd="0" parTransId="{ACA5B3B1-ACF6-49A1-B8E4-C174C796987D}" sibTransId="{2C61EE20-2BD5-45DB-B8FA-37C0568BE50D}"/>
    <dgm:cxn modelId="{5851F6A5-D5A0-4429-A528-C79A167E50AF}" type="presOf" srcId="{266E48DF-0AE6-4CC0-847A-76988E857E53}" destId="{AF801135-8B93-4BC7-9393-9F41E41A9409}" srcOrd="0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9754566A-1463-40B7-8BDA-E76FD127B0CC}" type="presOf" srcId="{06F92D0F-BA7C-4371-AC94-AAE3D8A83FF2}" destId="{6F0CD613-B859-42A2-B779-B689A9C2E97D}" srcOrd="0" destOrd="0" presId="urn:microsoft.com/office/officeart/2005/8/layout/radial5"/>
    <dgm:cxn modelId="{8EDE47FC-AF06-4D87-8567-CD8F93540AD9}" type="presOf" srcId="{4A94DC72-3913-4A63-A376-2160E1199692}" destId="{A3C38A0F-52EA-493F-8BD7-EAEC1AE99CB6}" srcOrd="0" destOrd="0" presId="urn:microsoft.com/office/officeart/2005/8/layout/radial5"/>
    <dgm:cxn modelId="{5DF170FF-C861-4EC4-AD62-1E4742B57953}" type="presOf" srcId="{4A94DC72-3913-4A63-A376-2160E1199692}" destId="{F13507E5-6F28-4202-95F3-A3C56E25B301}" srcOrd="1" destOrd="0" presId="urn:microsoft.com/office/officeart/2005/8/layout/radial5"/>
    <dgm:cxn modelId="{BF640EF5-83D9-4DC9-A141-986ECB0E2E13}" type="presOf" srcId="{672E524D-AE9F-4BC2-85C2-0551A46A2368}" destId="{5EF0C77B-BF09-4B25-B4B2-9AAB6D5E6B51}" srcOrd="0" destOrd="0" presId="urn:microsoft.com/office/officeart/2005/8/layout/radial5"/>
    <dgm:cxn modelId="{CD5892D4-43F9-4C2E-BD1E-0B24837AD889}" type="presOf" srcId="{DD2D1A2F-3376-4BF9-B9A2-EF2B312C9998}" destId="{BB7D6DEC-1405-4E84-A4B1-1CDA2A0344E3}" srcOrd="1" destOrd="0" presId="urn:microsoft.com/office/officeart/2005/8/layout/radial5"/>
    <dgm:cxn modelId="{008943C8-B8BF-4DF6-B0A1-12B1955C21FE}" type="presParOf" srcId="{4D759782-2A99-41F0-B9C3-03A336EFA980}" destId="{E9F258FD-D1EC-4D06-9C56-BCC70A6BDDCB}" srcOrd="0" destOrd="0" presId="urn:microsoft.com/office/officeart/2005/8/layout/radial5"/>
    <dgm:cxn modelId="{F4D61B6B-069D-45F5-9F41-74F734A0F4BC}" type="presParOf" srcId="{4D759782-2A99-41F0-B9C3-03A336EFA980}" destId="{A3C38A0F-52EA-493F-8BD7-EAEC1AE99CB6}" srcOrd="1" destOrd="0" presId="urn:microsoft.com/office/officeart/2005/8/layout/radial5"/>
    <dgm:cxn modelId="{7939B1B5-AD94-4731-83A5-9F034EF49C25}" type="presParOf" srcId="{A3C38A0F-52EA-493F-8BD7-EAEC1AE99CB6}" destId="{F13507E5-6F28-4202-95F3-A3C56E25B301}" srcOrd="0" destOrd="0" presId="urn:microsoft.com/office/officeart/2005/8/layout/radial5"/>
    <dgm:cxn modelId="{66F133C1-B865-4B91-B01D-873BCF284DDA}" type="presParOf" srcId="{4D759782-2A99-41F0-B9C3-03A336EFA980}" destId="{52291E47-ACB5-4B38-9B03-8B1560DFD0CC}" srcOrd="2" destOrd="0" presId="urn:microsoft.com/office/officeart/2005/8/layout/radial5"/>
    <dgm:cxn modelId="{C00F82F3-C70E-455F-9661-BE64C9901075}" type="presParOf" srcId="{4D759782-2A99-41F0-B9C3-03A336EFA980}" destId="{4115B6B1-1197-4B6D-BE6D-A77915B70954}" srcOrd="3" destOrd="0" presId="urn:microsoft.com/office/officeart/2005/8/layout/radial5"/>
    <dgm:cxn modelId="{206D06E5-FF6A-4818-8728-99F4CAAE4EE8}" type="presParOf" srcId="{4115B6B1-1197-4B6D-BE6D-A77915B70954}" destId="{422096D8-F888-4EAA-90E7-A3E1E222510C}" srcOrd="0" destOrd="0" presId="urn:microsoft.com/office/officeart/2005/8/layout/radial5"/>
    <dgm:cxn modelId="{E2CADF1D-9C54-45A7-9ED5-B03E83184887}" type="presParOf" srcId="{4D759782-2A99-41F0-B9C3-03A336EFA980}" destId="{B438DDC3-07D9-41D0-8AB6-3BB28E3EE4D1}" srcOrd="4" destOrd="0" presId="urn:microsoft.com/office/officeart/2005/8/layout/radial5"/>
    <dgm:cxn modelId="{9805DE3F-1FF2-4E1E-8B70-02E19ED76F50}" type="presParOf" srcId="{4D759782-2A99-41F0-B9C3-03A336EFA980}" destId="{6F0CD613-B859-42A2-B779-B689A9C2E97D}" srcOrd="5" destOrd="0" presId="urn:microsoft.com/office/officeart/2005/8/layout/radial5"/>
    <dgm:cxn modelId="{799D07E9-1568-41F8-96ED-1273C13799CD}" type="presParOf" srcId="{6F0CD613-B859-42A2-B779-B689A9C2E97D}" destId="{E892800B-F5E1-4AF3-A0AF-EEF4DF30EC5E}" srcOrd="0" destOrd="0" presId="urn:microsoft.com/office/officeart/2005/8/layout/radial5"/>
    <dgm:cxn modelId="{A45003A3-66BB-48D7-99AE-5E5045DE18A7}" type="presParOf" srcId="{4D759782-2A99-41F0-B9C3-03A336EFA980}" destId="{5EF0C77B-BF09-4B25-B4B2-9AAB6D5E6B51}" srcOrd="6" destOrd="0" presId="urn:microsoft.com/office/officeart/2005/8/layout/radial5"/>
    <dgm:cxn modelId="{286E676B-EA44-4DD3-96DB-727CA15084E1}" type="presParOf" srcId="{4D759782-2A99-41F0-B9C3-03A336EFA980}" destId="{BCFDFF25-F2E7-48EE-9D65-A9BA155A4ACB}" srcOrd="7" destOrd="0" presId="urn:microsoft.com/office/officeart/2005/8/layout/radial5"/>
    <dgm:cxn modelId="{7E457376-E8D0-45F0-8B7E-95266960B4A7}" type="presParOf" srcId="{BCFDFF25-F2E7-48EE-9D65-A9BA155A4ACB}" destId="{8DBD129C-C7A8-4A4C-91AC-BED930E0B115}" srcOrd="0" destOrd="0" presId="urn:microsoft.com/office/officeart/2005/8/layout/radial5"/>
    <dgm:cxn modelId="{811A6569-8F95-4B68-BC1E-9B0DCC69C43C}" type="presParOf" srcId="{4D759782-2A99-41F0-B9C3-03A336EFA980}" destId="{B91DD6F8-103A-4071-AE32-E4A21C7D0795}" srcOrd="8" destOrd="0" presId="urn:microsoft.com/office/officeart/2005/8/layout/radial5"/>
    <dgm:cxn modelId="{02FEB920-1BD3-4753-9B32-79A24EF01199}" type="presParOf" srcId="{4D759782-2A99-41F0-B9C3-03A336EFA980}" destId="{81BF9ABB-76A2-4C8B-9C69-912A8DD2E2AB}" srcOrd="9" destOrd="0" presId="urn:microsoft.com/office/officeart/2005/8/layout/radial5"/>
    <dgm:cxn modelId="{634BEE74-8754-4AF1-B2FB-354AB98B5781}" type="presParOf" srcId="{81BF9ABB-76A2-4C8B-9C69-912A8DD2E2AB}" destId="{BB7D6DEC-1405-4E84-A4B1-1CDA2A0344E3}" srcOrd="0" destOrd="0" presId="urn:microsoft.com/office/officeart/2005/8/layout/radial5"/>
    <dgm:cxn modelId="{17CE7DC9-01BB-4D35-A32D-41858D433E11}" type="presParOf" srcId="{4D759782-2A99-41F0-B9C3-03A336EFA980}" destId="{AF801135-8B93-4BC7-9393-9F41E41A940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258FD-D1EC-4D06-9C56-BCC70A6BDDCB}">
      <dsp:nvSpPr>
        <dsp:cNvPr id="0" name=""/>
        <dsp:cNvSpPr/>
      </dsp:nvSpPr>
      <dsp:spPr>
        <a:xfrm>
          <a:off x="2357178" y="1747832"/>
          <a:ext cx="1056714" cy="10567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/>
        </a:p>
      </dsp:txBody>
      <dsp:txXfrm>
        <a:off x="2511930" y="1902584"/>
        <a:ext cx="747210" cy="747210"/>
      </dsp:txXfrm>
    </dsp:sp>
    <dsp:sp modelId="{A3C38A0F-52EA-493F-8BD7-EAEC1AE99CB6}">
      <dsp:nvSpPr>
        <dsp:cNvPr id="0" name=""/>
        <dsp:cNvSpPr/>
      </dsp:nvSpPr>
      <dsp:spPr>
        <a:xfrm rot="16200000">
          <a:off x="2772947" y="1392072"/>
          <a:ext cx="225177" cy="2994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06724" y="1485729"/>
        <a:ext cx="157624" cy="179642"/>
      </dsp:txXfrm>
    </dsp:sp>
    <dsp:sp modelId="{52291E47-ACB5-4B38-9B03-8B1560DFD0CC}">
      <dsp:nvSpPr>
        <dsp:cNvPr id="0" name=""/>
        <dsp:cNvSpPr/>
      </dsp:nvSpPr>
      <dsp:spPr>
        <a:xfrm>
          <a:off x="2225089" y="2074"/>
          <a:ext cx="1320893" cy="132089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r>
            <a:rPr lang="en-US" sz="1000" kern="1200" dirty="0" smtClean="0"/>
            <a:t>Planning </a:t>
          </a:r>
          <a:endParaRPr lang="en-US" sz="1000" kern="1200" dirty="0"/>
        </a:p>
      </dsp:txBody>
      <dsp:txXfrm>
        <a:off x="2418529" y="195514"/>
        <a:ext cx="934013" cy="934013"/>
      </dsp:txXfrm>
    </dsp:sp>
    <dsp:sp modelId="{4115B6B1-1197-4B6D-BE6D-A77915B70954}">
      <dsp:nvSpPr>
        <dsp:cNvPr id="0" name=""/>
        <dsp:cNvSpPr/>
      </dsp:nvSpPr>
      <dsp:spPr>
        <a:xfrm rot="20520000">
          <a:off x="3471418" y="1899541"/>
          <a:ext cx="225177" cy="2994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473071" y="1969859"/>
        <a:ext cx="157624" cy="179642"/>
      </dsp:txXfrm>
    </dsp:sp>
    <dsp:sp modelId="{B438DDC3-07D9-41D0-8AB6-3BB28E3EE4D1}">
      <dsp:nvSpPr>
        <dsp:cNvPr id="0" name=""/>
        <dsp:cNvSpPr/>
      </dsp:nvSpPr>
      <dsp:spPr>
        <a:xfrm>
          <a:off x="3759778" y="1117092"/>
          <a:ext cx="1320893" cy="132089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 Implementation</a:t>
          </a:r>
          <a:endParaRPr lang="en-US" sz="1000" kern="1200" dirty="0"/>
        </a:p>
      </dsp:txBody>
      <dsp:txXfrm>
        <a:off x="3953218" y="1310532"/>
        <a:ext cx="934013" cy="934013"/>
      </dsp:txXfrm>
    </dsp:sp>
    <dsp:sp modelId="{6F0CD613-B859-42A2-B779-B689A9C2E97D}">
      <dsp:nvSpPr>
        <dsp:cNvPr id="0" name=""/>
        <dsp:cNvSpPr/>
      </dsp:nvSpPr>
      <dsp:spPr>
        <a:xfrm rot="3240000">
          <a:off x="3204626" y="2720643"/>
          <a:ext cx="225177" cy="2994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18549" y="2753197"/>
        <a:ext cx="157624" cy="179642"/>
      </dsp:txXfrm>
    </dsp:sp>
    <dsp:sp modelId="{5EF0C77B-BF09-4B25-B4B2-9AAB6D5E6B51}">
      <dsp:nvSpPr>
        <dsp:cNvPr id="0" name=""/>
        <dsp:cNvSpPr/>
      </dsp:nvSpPr>
      <dsp:spPr>
        <a:xfrm>
          <a:off x="3173579" y="2921227"/>
          <a:ext cx="1320893" cy="132089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Testing</a:t>
          </a:r>
          <a:endParaRPr lang="en-US" sz="1000" kern="1200" dirty="0"/>
        </a:p>
      </dsp:txBody>
      <dsp:txXfrm>
        <a:off x="3367019" y="3114667"/>
        <a:ext cx="934013" cy="934013"/>
      </dsp:txXfrm>
    </dsp:sp>
    <dsp:sp modelId="{BCFDFF25-F2E7-48EE-9D65-A9BA155A4ACB}">
      <dsp:nvSpPr>
        <dsp:cNvPr id="0" name=""/>
        <dsp:cNvSpPr/>
      </dsp:nvSpPr>
      <dsp:spPr>
        <a:xfrm rot="7560000">
          <a:off x="2341268" y="2720643"/>
          <a:ext cx="225177" cy="2994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394898" y="2753197"/>
        <a:ext cx="157624" cy="179642"/>
      </dsp:txXfrm>
    </dsp:sp>
    <dsp:sp modelId="{B91DD6F8-103A-4071-AE32-E4A21C7D0795}">
      <dsp:nvSpPr>
        <dsp:cNvPr id="0" name=""/>
        <dsp:cNvSpPr/>
      </dsp:nvSpPr>
      <dsp:spPr>
        <a:xfrm>
          <a:off x="1276599" y="2921227"/>
          <a:ext cx="1320893" cy="132089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Maintenance</a:t>
          </a:r>
          <a:endParaRPr lang="en-US" sz="1000" kern="1200" dirty="0"/>
        </a:p>
      </dsp:txBody>
      <dsp:txXfrm>
        <a:off x="1470039" y="3114667"/>
        <a:ext cx="934013" cy="934013"/>
      </dsp:txXfrm>
    </dsp:sp>
    <dsp:sp modelId="{81BF9ABB-76A2-4C8B-9C69-912A8DD2E2AB}">
      <dsp:nvSpPr>
        <dsp:cNvPr id="0" name=""/>
        <dsp:cNvSpPr/>
      </dsp:nvSpPr>
      <dsp:spPr>
        <a:xfrm rot="11880000">
          <a:off x="2074475" y="1899541"/>
          <a:ext cx="225177" cy="2994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140375" y="1969859"/>
        <a:ext cx="157624" cy="179642"/>
      </dsp:txXfrm>
    </dsp:sp>
    <dsp:sp modelId="{AF801135-8B93-4BC7-9393-9F41E41A9409}">
      <dsp:nvSpPr>
        <dsp:cNvPr id="0" name=""/>
        <dsp:cNvSpPr/>
      </dsp:nvSpPr>
      <dsp:spPr>
        <a:xfrm>
          <a:off x="690399" y="1117092"/>
          <a:ext cx="1320893" cy="132089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Final project</a:t>
          </a:r>
          <a:endParaRPr lang="en-US" sz="1000" kern="1200" dirty="0"/>
        </a:p>
      </dsp:txBody>
      <dsp:txXfrm>
        <a:off x="883839" y="1310532"/>
        <a:ext cx="934013" cy="934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86331"/>
            <a:ext cx="8144134" cy="1147919"/>
          </a:xfrm>
        </p:spPr>
        <p:txBody>
          <a:bodyPr/>
          <a:lstStyle/>
          <a:p>
            <a:pPr algn="ctr"/>
            <a:r>
              <a:rPr lang="en-US" dirty="0" smtClean="0"/>
              <a:t>IIS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708" y="4652831"/>
            <a:ext cx="4245361" cy="137499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Computer Network CCNA, Group 1</a:t>
            </a:r>
          </a:p>
          <a:p>
            <a:pPr algn="l"/>
            <a:r>
              <a:rPr lang="en-US" dirty="0" smtClean="0"/>
              <a:t>Instructor: Esraa</a:t>
            </a:r>
            <a:r>
              <a:rPr lang="en-US" dirty="0"/>
              <a:t> </a:t>
            </a:r>
            <a:r>
              <a:rPr lang="en-US" dirty="0" smtClean="0"/>
              <a:t>Saadeh</a:t>
            </a:r>
          </a:p>
          <a:p>
            <a:pPr algn="l"/>
            <a:r>
              <a:rPr lang="en-US" dirty="0" smtClean="0"/>
              <a:t>Student: Mahmoud Sabobeh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78" y="759529"/>
            <a:ext cx="5341374" cy="53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Steps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Topology</a:t>
            </a:r>
          </a:p>
          <a:p>
            <a:r>
              <a:rPr lang="en-US" dirty="0" smtClean="0"/>
              <a:t>Protocols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10197590" cy="1080937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71" name="Chart 70"/>
          <p:cNvGraphicFramePr/>
          <p:nvPr>
            <p:extLst>
              <p:ext uri="{D42A27DB-BD31-4B8C-83A1-F6EECF244321}">
                <p14:modId xmlns:p14="http://schemas.microsoft.com/office/powerpoint/2010/main" val="3635735322"/>
              </p:ext>
            </p:extLst>
          </p:nvPr>
        </p:nvGraphicFramePr>
        <p:xfrm>
          <a:off x="2452566" y="2287761"/>
          <a:ext cx="6622423" cy="450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graphicFrame>
        <p:nvGraphicFramePr>
          <p:cNvPr id="7" name="Content Placeholder 13" title="SmartArt Diverging Radial diagram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341141"/>
              </p:ext>
            </p:extLst>
          </p:nvPr>
        </p:nvGraphicFramePr>
        <p:xfrm>
          <a:off x="2601714" y="2355012"/>
          <a:ext cx="5771072" cy="424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28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19" y="2521913"/>
            <a:ext cx="4698355" cy="2906179"/>
          </a:xfrm>
        </p:spPr>
        <p:txBody>
          <a:bodyPr/>
          <a:lstStyle/>
          <a:p>
            <a:r>
              <a:rPr lang="en-US" dirty="0"/>
              <a:t>Packet Tracer Cisco</a:t>
            </a:r>
          </a:p>
          <a:p>
            <a:r>
              <a:rPr lang="en-US" dirty="0"/>
              <a:t>IP Subnet Calculator (website)</a:t>
            </a:r>
          </a:p>
        </p:txBody>
      </p:sp>
    </p:spTree>
    <p:extLst>
      <p:ext uri="{BB962C8B-B14F-4D97-AF65-F5344CB8AC3E}">
        <p14:creationId xmlns:p14="http://schemas.microsoft.com/office/powerpoint/2010/main" val="25631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695"/>
            <a:ext cx="12192000" cy="4971305"/>
          </a:xfrm>
        </p:spPr>
      </p:pic>
    </p:spTree>
    <p:extLst>
      <p:ext uri="{BB962C8B-B14F-4D97-AF65-F5344CB8AC3E}">
        <p14:creationId xmlns:p14="http://schemas.microsoft.com/office/powerpoint/2010/main" val="12835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2088757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OSPF</a:t>
            </a:r>
          </a:p>
          <a:p>
            <a:r>
              <a:rPr lang="en-US" dirty="0" smtClean="0"/>
              <a:t>DHCP</a:t>
            </a:r>
          </a:p>
          <a:p>
            <a:r>
              <a:rPr lang="en-US" dirty="0" smtClean="0"/>
              <a:t>HSRP </a:t>
            </a:r>
            <a:endParaRPr lang="en-US" dirty="0"/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NTP</a:t>
            </a:r>
          </a:p>
          <a:p>
            <a:r>
              <a:rPr lang="en-US" dirty="0" smtClean="0"/>
              <a:t>GRE (VPN)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6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436308"/>
              </p:ext>
            </p:extLst>
          </p:nvPr>
        </p:nvGraphicFramePr>
        <p:xfrm>
          <a:off x="198408" y="2267338"/>
          <a:ext cx="11059063" cy="43077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56603"/>
                <a:gridCol w="3433314"/>
                <a:gridCol w="2897080"/>
                <a:gridCol w="2572066"/>
              </a:tblGrid>
              <a:tr h="484913">
                <a:tc>
                  <a:txBody>
                    <a:bodyPr/>
                    <a:lstStyle/>
                    <a:p>
                      <a:pPr marL="0" marR="49657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80415" algn="ctr"/>
                        </a:tabLst>
                      </a:pPr>
                      <a:endParaRPr lang="en-US" sz="2000" b="1" i="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49657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80415" algn="ctr"/>
                        </a:tabLst>
                      </a:pPr>
                      <a:r>
                        <a:rPr lang="en-US" sz="2000" b="1" i="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No. of Pieces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80" marR="20066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208280" marR="20066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Pieces / Devices</a:t>
                      </a:r>
                    </a:p>
                    <a:p>
                      <a:pPr marL="208280" marR="20066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541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541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Price </a:t>
                      </a:r>
                      <a:r>
                        <a:rPr lang="en-US" sz="2000" b="1" i="0" baseline="0" dirty="0">
                          <a:effectLst/>
                        </a:rPr>
                        <a:t>(USD</a:t>
                      </a:r>
                      <a:r>
                        <a:rPr lang="en-US" sz="2000" b="1" i="0" baseline="0" dirty="0" smtClean="0">
                          <a:effectLst/>
                        </a:rPr>
                        <a:t>) / </a:t>
                      </a:r>
                      <a:r>
                        <a:rPr lang="en-US" sz="2000" b="1" i="0" baseline="0" dirty="0">
                          <a:effectLst/>
                        </a:rPr>
                        <a:t>1 Piece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541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541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smtClean="0">
                          <a:effectLst/>
                        </a:rPr>
                        <a:t>Total (USD)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29246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6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baseline="0" dirty="0" smtClean="0">
                        <a:effectLst/>
                      </a:endParaRPr>
                    </a:p>
                    <a:p>
                      <a:pPr marL="20701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baseline="0" dirty="0" smtClean="0">
                          <a:effectLst/>
                        </a:rPr>
                        <a:t>2960 </a:t>
                      </a:r>
                      <a:r>
                        <a:rPr lang="en-US" sz="1600" b="1" i="0" baseline="0" dirty="0">
                          <a:effectLst/>
                        </a:rPr>
                        <a:t>Switch 24 Ports /2 GB </a:t>
                      </a:r>
                      <a:endParaRPr lang="en-US" sz="16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2500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15.000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339875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2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i="0" baseline="0" dirty="0" smtClean="0">
                          <a:effectLst/>
                        </a:rPr>
                        <a:t>3560 </a:t>
                      </a:r>
                      <a:r>
                        <a:rPr lang="en-US" sz="1600" b="1" i="0" baseline="0" dirty="0">
                          <a:effectLst/>
                        </a:rPr>
                        <a:t>Multilayer Switch</a:t>
                      </a:r>
                      <a:endParaRPr lang="en-US" sz="1600" b="1" i="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3500 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7.000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355435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baseline="0" dirty="0" smtClean="0">
                        <a:effectLst/>
                      </a:endParaRPr>
                    </a:p>
                    <a:p>
                      <a:pPr marL="20701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baseline="0" dirty="0" smtClean="0">
                          <a:effectLst/>
                        </a:rPr>
                        <a:t>ISR4331 Router</a:t>
                      </a:r>
                      <a:endParaRPr lang="en-US" sz="16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1500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15.000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386568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12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baseline="0" dirty="0" smtClean="0">
                        <a:effectLst/>
                      </a:endParaRPr>
                    </a:p>
                    <a:p>
                      <a:pPr marL="206375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baseline="0" dirty="0" smtClean="0">
                          <a:effectLst/>
                        </a:rPr>
                        <a:t>High </a:t>
                      </a:r>
                      <a:r>
                        <a:rPr lang="en-US" sz="1600" b="1" i="0" baseline="0" dirty="0">
                          <a:effectLst/>
                        </a:rPr>
                        <a:t>Wan Interface </a:t>
                      </a:r>
                      <a:r>
                        <a:rPr lang="en-US" sz="1600" b="1" i="0" baseline="0" dirty="0" smtClean="0">
                          <a:effectLst/>
                        </a:rPr>
                        <a:t>Card (HWIk) </a:t>
                      </a:r>
                      <a:endParaRPr lang="en-US" sz="16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1000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47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12.000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380826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2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baseline="0" dirty="0" smtClean="0">
                        <a:effectLst/>
                      </a:endParaRPr>
                    </a:p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baseline="0" dirty="0" smtClean="0">
                          <a:effectLst/>
                        </a:rPr>
                        <a:t>Workstation/Server</a:t>
                      </a:r>
                      <a:endParaRPr lang="en-US" sz="16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600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1.200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339805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baseline="0" dirty="0" smtClean="0">
                        <a:effectLst/>
                      </a:endParaRPr>
                    </a:p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baseline="0" dirty="0" smtClean="0">
                          <a:effectLst/>
                        </a:rPr>
                        <a:t>WLC </a:t>
                      </a:r>
                      <a:r>
                        <a:rPr lang="en-US" sz="1600" b="1" i="0" baseline="0" dirty="0">
                          <a:effectLst/>
                        </a:rPr>
                        <a:t>3504</a:t>
                      </a:r>
                      <a:endParaRPr lang="en-US" sz="16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5000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5000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00599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baseline="0" dirty="0" smtClean="0">
                        <a:effectLst/>
                      </a:endParaRPr>
                    </a:p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baseline="0" dirty="0" smtClean="0">
                          <a:effectLst/>
                        </a:rPr>
                        <a:t>Light </a:t>
                      </a:r>
                      <a:r>
                        <a:rPr lang="en-US" sz="1600" b="1" i="0" baseline="0" dirty="0">
                          <a:effectLst/>
                        </a:rPr>
                        <a:t>weight </a:t>
                      </a:r>
                      <a:r>
                        <a:rPr lang="en-US" sz="1600" b="1" i="0" baseline="0" dirty="0" smtClean="0">
                          <a:effectLst/>
                        </a:rPr>
                        <a:t>AP</a:t>
                      </a:r>
                      <a:endParaRPr lang="en-US" sz="16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300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300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355883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1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baseline="0" dirty="0" smtClean="0">
                        <a:effectLst/>
                      </a:endParaRPr>
                    </a:p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baseline="0" dirty="0" smtClean="0">
                          <a:effectLst/>
                        </a:rPr>
                        <a:t>Wireless </a:t>
                      </a:r>
                      <a:r>
                        <a:rPr lang="en-US" sz="1600" b="1" i="0" baseline="0" dirty="0">
                          <a:effectLst/>
                        </a:rPr>
                        <a:t>adapter </a:t>
                      </a:r>
                      <a:endParaRPr lang="en-US" sz="16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50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50</a:t>
                      </a:r>
                      <a:endParaRPr lang="en-US" sz="20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824214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baseline="0" dirty="0">
                          <a:effectLst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80" marR="20256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baseline="0" dirty="0">
                          <a:effectLst/>
                        </a:rPr>
                        <a:t> </a:t>
                      </a:r>
                      <a:endParaRPr lang="en-US" sz="11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baseline="0" dirty="0" smtClean="0">
                          <a:effectLst/>
                        </a:rPr>
                        <a:t> </a:t>
                      </a:r>
                      <a:endParaRPr lang="en-US" sz="1100" b="1" i="0" baseline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baseline="0" dirty="0" smtClean="0">
                        <a:effectLst/>
                      </a:endParaRP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baseline="0" dirty="0" smtClean="0">
                          <a:effectLst/>
                        </a:rPr>
                        <a:t>Total: 55.550</a:t>
                      </a:r>
                    </a:p>
                    <a:p>
                      <a:pPr marL="147955" marR="1422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baseline="0" dirty="0" smtClean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47955" marR="142240" lvl="0" indent="0" algn="ctr" defTabSz="914400" rtl="0" eaLnBrk="1" fontAlgn="auto" latinLnBrk="0" hangingPunct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baseline="0" dirty="0" smtClean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Budget: 85.000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45" y="729173"/>
            <a:ext cx="9613861" cy="1080938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60" y="2406769"/>
            <a:ext cx="5776382" cy="3675880"/>
          </a:xfr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0" y="6397635"/>
            <a:ext cx="2915729" cy="281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mahmoud.sabobeh@hotmail.com</a:t>
            </a:r>
          </a:p>
        </p:txBody>
      </p:sp>
    </p:spTree>
    <p:extLst>
      <p:ext uri="{BB962C8B-B14F-4D97-AF65-F5344CB8AC3E}">
        <p14:creationId xmlns:p14="http://schemas.microsoft.com/office/powerpoint/2010/main" val="39172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188</Words>
  <Application>Microsoft Office PowerPoint</Application>
  <PresentationFormat>Widescreen</PresentationFormat>
  <Paragraphs>127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1_Berlin</vt:lpstr>
      <vt:lpstr>IIS Company</vt:lpstr>
      <vt:lpstr>Topics</vt:lpstr>
      <vt:lpstr>Objective</vt:lpstr>
      <vt:lpstr>Steps</vt:lpstr>
      <vt:lpstr>Tools</vt:lpstr>
      <vt:lpstr>Topology</vt:lpstr>
      <vt:lpstr>Protocols</vt:lpstr>
      <vt:lpstr>Budget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Mahmoud S</cp:lastModifiedBy>
  <cp:revision>39</cp:revision>
  <dcterms:created xsi:type="dcterms:W3CDTF">2014-04-17T23:07:25Z</dcterms:created>
  <dcterms:modified xsi:type="dcterms:W3CDTF">2023-01-28T20:34:07Z</dcterms:modified>
</cp:coreProperties>
</file>