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5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57" autoAdjust="0"/>
    <p:restoredTop sz="94660"/>
  </p:normalViewPr>
  <p:slideViewPr>
    <p:cSldViewPr snapToGrid="0">
      <p:cViewPr varScale="1">
        <p:scale>
          <a:sx n="88" d="100"/>
          <a:sy n="88" d="100"/>
        </p:scale>
        <p:origin x="74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5618" y="478971"/>
            <a:ext cx="9591422" cy="910775"/>
          </a:xfrm>
        </p:spPr>
        <p:txBody>
          <a:bodyPr/>
          <a:lstStyle/>
          <a:p>
            <a:r>
              <a:rPr lang="en-US" dirty="0" smtClean="0"/>
              <a:t>Customer Behavior Analysis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8309" y="2516778"/>
            <a:ext cx="107376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Introduction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In early 2021, Danny opened a Japanese food restaurant named Danny’s Diner, offering his three favorite dishes: sushi, curry, and ramen. 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To </a:t>
            </a:r>
            <a:r>
              <a:rPr lang="en-US" dirty="0">
                <a:solidFill>
                  <a:schemeClr val="bg1"/>
                </a:solidFill>
              </a:rPr>
              <a:t>improve customer experience and loyalty, Danny wants to analyze customer data to understand their visiting patterns, spending behavior, and menu preferences. 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This </a:t>
            </a:r>
            <a:r>
              <a:rPr lang="en-US" dirty="0">
                <a:solidFill>
                  <a:schemeClr val="bg1"/>
                </a:solidFill>
              </a:rPr>
              <a:t>project aims to provide insights using SQL queries to help Danny make informed business decisions.</a:t>
            </a:r>
          </a:p>
        </p:txBody>
      </p:sp>
    </p:spTree>
    <p:extLst>
      <p:ext uri="{BB962C8B-B14F-4D97-AF65-F5344CB8AC3E}">
        <p14:creationId xmlns:p14="http://schemas.microsoft.com/office/powerpoint/2010/main" val="172322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7835" y="2021356"/>
            <a:ext cx="8825658" cy="948267"/>
          </a:xfrm>
        </p:spPr>
        <p:txBody>
          <a:bodyPr/>
          <a:lstStyle/>
          <a:p>
            <a:r>
              <a:rPr lang="en-US" b="1" dirty="0"/>
              <a:t>SQL Queries and Insights</a:t>
            </a:r>
            <a:br>
              <a:rPr lang="en-US" b="1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6315" y="1790340"/>
            <a:ext cx="8825658" cy="861420"/>
          </a:xfrm>
        </p:spPr>
        <p:txBody>
          <a:bodyPr/>
          <a:lstStyle/>
          <a:p>
            <a:r>
              <a:rPr lang="en-US" b="1" dirty="0"/>
              <a:t>Total Amount Spent by Each Customer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342" y="2386149"/>
            <a:ext cx="7846423" cy="326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898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1223" y="478971"/>
            <a:ext cx="10720251" cy="5259977"/>
          </a:xfrm>
        </p:spPr>
        <p:txBody>
          <a:bodyPr/>
          <a:lstStyle/>
          <a:p>
            <a:r>
              <a:rPr lang="en-US" sz="2400" b="1" dirty="0"/>
              <a:t>	</a:t>
            </a:r>
            <a:r>
              <a:rPr lang="en-US" sz="2400" b="1" dirty="0" smtClean="0"/>
              <a:t>Conclusion :</a:t>
            </a:r>
            <a:br>
              <a:rPr lang="en-US" sz="2400" b="1" dirty="0" smtClean="0"/>
            </a:b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b="1" dirty="0" smtClean="0"/>
              <a:t>-</a:t>
            </a:r>
            <a:r>
              <a:rPr lang="en-US" sz="2000" b="1" dirty="0"/>
              <a:t>	</a:t>
            </a:r>
            <a:r>
              <a:rPr lang="en-US" sz="2000" dirty="0" smtClean="0"/>
              <a:t>This analysis provided Danny with valuable insights into customer behavior, 	spending patterns, and product preferences.</a:t>
            </a:r>
            <a:br>
              <a:rPr lang="en-US" sz="2000" dirty="0" smtClean="0"/>
            </a:br>
            <a:r>
              <a:rPr lang="en-US" sz="2000" dirty="0" smtClean="0"/>
              <a:t>-	By leveraging these insights, Danny can enhance the customer experience, tailor 	promotions, and make informed decisions about expanding the loyalty program. </a:t>
            </a:r>
            <a:br>
              <a:rPr lang="en-US" sz="2000" dirty="0" smtClean="0"/>
            </a:br>
            <a:r>
              <a:rPr lang="en-US" sz="2000" dirty="0" smtClean="0"/>
              <a:t>-	This project demonstrates the power of SQL in transforming raw data into 	actionable business intelligence.</a:t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	</a:t>
            </a:r>
            <a:r>
              <a:rPr lang="en-US" sz="2400" b="1" dirty="0" smtClean="0"/>
              <a:t>Recommendations :</a:t>
            </a:r>
            <a:br>
              <a:rPr lang="en-US" sz="2400" b="1" dirty="0" smtClean="0"/>
            </a:b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b="1" dirty="0" smtClean="0"/>
              <a:t>-	</a:t>
            </a:r>
            <a:r>
              <a:rPr lang="en-US" sz="2000" dirty="0" smtClean="0"/>
              <a:t>Implement </a:t>
            </a:r>
            <a:r>
              <a:rPr lang="en-US" sz="2000" dirty="0"/>
              <a:t>targeted marketing strategies based on customer preferences.</a:t>
            </a:r>
            <a:br>
              <a:rPr lang="en-US" sz="2000" dirty="0"/>
            </a:br>
            <a:r>
              <a:rPr lang="en-US" sz="2000" dirty="0" smtClean="0"/>
              <a:t>	Develop </a:t>
            </a:r>
            <a:r>
              <a:rPr lang="en-US" sz="2000" dirty="0"/>
              <a:t>personalized offers for loyal customers.</a:t>
            </a:r>
            <a:br>
              <a:rPr lang="en-US" sz="2000" dirty="0"/>
            </a:br>
            <a:r>
              <a:rPr lang="en-US" sz="2000" dirty="0" smtClean="0"/>
              <a:t>-	Continuously </a:t>
            </a:r>
            <a:r>
              <a:rPr lang="en-US" sz="2000" dirty="0"/>
              <a:t>monitor and analyze sales data to identify new trends.</a:t>
            </a:r>
            <a:br>
              <a:rPr lang="en-US" sz="2000" dirty="0"/>
            </a:br>
            <a:r>
              <a:rPr lang="en-US" sz="2000" dirty="0" smtClean="0"/>
              <a:t>	Explore </a:t>
            </a:r>
            <a:r>
              <a:rPr lang="en-US" sz="2000" dirty="0"/>
              <a:t>additional data sources for a more comprehensive analysis.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5" name="Striped Right Arrow 4"/>
          <p:cNvSpPr/>
          <p:nvPr/>
        </p:nvSpPr>
        <p:spPr>
          <a:xfrm>
            <a:off x="635724" y="557348"/>
            <a:ext cx="444137" cy="243841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triped Right Arrow 5"/>
          <p:cNvSpPr/>
          <p:nvPr/>
        </p:nvSpPr>
        <p:spPr>
          <a:xfrm>
            <a:off x="635723" y="3331028"/>
            <a:ext cx="444137" cy="243841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70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4120" y="-94827"/>
            <a:ext cx="8825658" cy="2677648"/>
          </a:xfrm>
        </p:spPr>
        <p:txBody>
          <a:bodyPr/>
          <a:lstStyle/>
          <a:p>
            <a:r>
              <a:rPr lang="en-US" b="1" dirty="0"/>
              <a:t>Dataset Overview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1968137"/>
            <a:ext cx="8825658" cy="367066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Sales</a:t>
            </a:r>
            <a:r>
              <a:rPr lang="en-US" dirty="0">
                <a:solidFill>
                  <a:schemeClr val="bg1"/>
                </a:solidFill>
              </a:rPr>
              <a:t>: Records of all customer purchases, including customer ID, order date, and product ID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Menu</a:t>
            </a:r>
            <a:r>
              <a:rPr lang="en-US" dirty="0">
                <a:solidFill>
                  <a:schemeClr val="bg1"/>
                </a:solidFill>
              </a:rPr>
              <a:t>: Details of menu items, including product ID, product name, and price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Members</a:t>
            </a:r>
            <a:r>
              <a:rPr lang="en-US" dirty="0">
                <a:solidFill>
                  <a:schemeClr val="bg1"/>
                </a:solidFill>
              </a:rPr>
              <a:t>: Information on customer membership, including customer ID and join date.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233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7835" y="2021356"/>
            <a:ext cx="8825658" cy="948267"/>
          </a:xfrm>
        </p:spPr>
        <p:txBody>
          <a:bodyPr/>
          <a:lstStyle/>
          <a:p>
            <a:r>
              <a:rPr lang="en-US" b="1" dirty="0"/>
              <a:t>SQL Queries and Insights</a:t>
            </a:r>
            <a:br>
              <a:rPr lang="en-US" b="1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6315" y="1790340"/>
            <a:ext cx="8825658" cy="861420"/>
          </a:xfrm>
        </p:spPr>
        <p:txBody>
          <a:bodyPr/>
          <a:lstStyle/>
          <a:p>
            <a:r>
              <a:rPr lang="en-US" b="1" dirty="0"/>
              <a:t>First Item Purchased by Each Customer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113" y="2333898"/>
            <a:ext cx="9118465" cy="381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106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7835" y="2021356"/>
            <a:ext cx="8825658" cy="948267"/>
          </a:xfrm>
        </p:spPr>
        <p:txBody>
          <a:bodyPr/>
          <a:lstStyle/>
          <a:p>
            <a:r>
              <a:rPr lang="en-US" b="1" dirty="0"/>
              <a:t>SQL Queries and Insights</a:t>
            </a:r>
            <a:br>
              <a:rPr lang="en-US" b="1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6315" y="1790340"/>
            <a:ext cx="8825658" cy="861420"/>
          </a:xfrm>
        </p:spPr>
        <p:txBody>
          <a:bodyPr/>
          <a:lstStyle/>
          <a:p>
            <a:r>
              <a:rPr lang="en-US" b="1" dirty="0"/>
              <a:t>Most Popular Item for Each Customer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" y="2495489"/>
            <a:ext cx="8795657" cy="365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42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7835" y="2021356"/>
            <a:ext cx="8825658" cy="948267"/>
          </a:xfrm>
        </p:spPr>
        <p:txBody>
          <a:bodyPr/>
          <a:lstStyle/>
          <a:p>
            <a:r>
              <a:rPr lang="en-US" b="1" dirty="0"/>
              <a:t>SQL Queries and Insights</a:t>
            </a:r>
            <a:br>
              <a:rPr lang="en-US" b="1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6315" y="1790340"/>
            <a:ext cx="8825658" cy="861420"/>
          </a:xfrm>
        </p:spPr>
        <p:txBody>
          <a:bodyPr/>
          <a:lstStyle/>
          <a:p>
            <a:r>
              <a:rPr lang="en-US" b="1" dirty="0"/>
              <a:t>First Item Purchased After Becoming a Member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915" y="2386149"/>
            <a:ext cx="8865326" cy="362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026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7835" y="2021356"/>
            <a:ext cx="8825658" cy="948267"/>
          </a:xfrm>
        </p:spPr>
        <p:txBody>
          <a:bodyPr/>
          <a:lstStyle/>
          <a:p>
            <a:r>
              <a:rPr lang="en-US" b="1" dirty="0"/>
              <a:t>SQL Queries and Insights</a:t>
            </a:r>
            <a:br>
              <a:rPr lang="en-US" b="1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6315" y="1790340"/>
            <a:ext cx="8825658" cy="861420"/>
          </a:xfrm>
        </p:spPr>
        <p:txBody>
          <a:bodyPr/>
          <a:lstStyle/>
          <a:p>
            <a:r>
              <a:rPr lang="en-US" b="1" dirty="0"/>
              <a:t>Total Items and Amount Spent Before Becoming a Member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086" y="2447109"/>
            <a:ext cx="8116387" cy="359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957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7835" y="2021356"/>
            <a:ext cx="8825658" cy="948267"/>
          </a:xfrm>
        </p:spPr>
        <p:txBody>
          <a:bodyPr/>
          <a:lstStyle/>
          <a:p>
            <a:r>
              <a:rPr lang="en-US" b="1" dirty="0"/>
              <a:t>SQL Queries and Insights</a:t>
            </a:r>
            <a:br>
              <a:rPr lang="en-US" b="1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6315" y="1790340"/>
            <a:ext cx="8825658" cy="861420"/>
          </a:xfrm>
        </p:spPr>
        <p:txBody>
          <a:bodyPr/>
          <a:lstStyle/>
          <a:p>
            <a:r>
              <a:rPr lang="en-US" b="1" dirty="0"/>
              <a:t>Customer Points Calculation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914" y="2506899"/>
            <a:ext cx="8594658" cy="345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135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7835" y="2021356"/>
            <a:ext cx="8825658" cy="948267"/>
          </a:xfrm>
        </p:spPr>
        <p:txBody>
          <a:bodyPr/>
          <a:lstStyle/>
          <a:p>
            <a:r>
              <a:rPr lang="en-US" b="1" dirty="0"/>
              <a:t>SQL Queries and Insights</a:t>
            </a:r>
            <a:br>
              <a:rPr lang="en-US" b="1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6315" y="1790340"/>
            <a:ext cx="8825658" cy="861420"/>
          </a:xfrm>
        </p:spPr>
        <p:txBody>
          <a:bodyPr/>
          <a:lstStyle/>
          <a:p>
            <a:r>
              <a:rPr lang="en-US" b="1" dirty="0"/>
              <a:t>Most Purchased Item on the Menu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297" y="2621209"/>
            <a:ext cx="8368937" cy="316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947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7835" y="2021356"/>
            <a:ext cx="8825658" cy="948267"/>
          </a:xfrm>
        </p:spPr>
        <p:txBody>
          <a:bodyPr/>
          <a:lstStyle/>
          <a:p>
            <a:r>
              <a:rPr lang="en-US" b="1" dirty="0"/>
              <a:t>SQL Queries and Insights</a:t>
            </a:r>
            <a:br>
              <a:rPr lang="en-US" b="1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6315" y="1790340"/>
            <a:ext cx="8825658" cy="861420"/>
          </a:xfrm>
        </p:spPr>
        <p:txBody>
          <a:bodyPr/>
          <a:lstStyle/>
          <a:p>
            <a:r>
              <a:rPr lang="en-US" b="1" dirty="0"/>
              <a:t>Number of Days Each Customer Visited the Restaurant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697" y="2481943"/>
            <a:ext cx="6635931" cy="342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4069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204</TotalTime>
  <Words>355</Words>
  <Application>Microsoft Office PowerPoint</Application>
  <PresentationFormat>Widescreen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 Boardroom</vt:lpstr>
      <vt:lpstr>Customer Behavior Analysis</vt:lpstr>
      <vt:lpstr>Dataset Overview </vt:lpstr>
      <vt:lpstr>SQL Queries and Insights  </vt:lpstr>
      <vt:lpstr>SQL Queries and Insights  </vt:lpstr>
      <vt:lpstr>SQL Queries and Insights  </vt:lpstr>
      <vt:lpstr>SQL Queries and Insights  </vt:lpstr>
      <vt:lpstr>SQL Queries and Insights  </vt:lpstr>
      <vt:lpstr>SQL Queries and Insights  </vt:lpstr>
      <vt:lpstr>SQL Queries and Insights  </vt:lpstr>
      <vt:lpstr>SQL Queries and Insights  </vt:lpstr>
      <vt:lpstr> Conclusion :  - This analysis provided Danny with valuable insights into customer behavior,  spending patterns, and product preferences. - By leveraging these insights, Danny can enhance the customer experience, tailor  promotions, and make informed decisions about expanding the loyalty program.  - This project demonstrates the power of SQL in transforming raw data into  actionable business intelligence.   Recommendations :  - Implement targeted marketing strategies based on customer preferences.  Develop personalized offers for loyal customers. - Continuously monitor and analyze sales data to identify new trends.  Explore additional data sources for a more comprehensive analysis.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CM</dc:creator>
  <cp:lastModifiedBy>CM</cp:lastModifiedBy>
  <cp:revision>7</cp:revision>
  <dcterms:created xsi:type="dcterms:W3CDTF">2024-05-21T16:04:21Z</dcterms:created>
  <dcterms:modified xsi:type="dcterms:W3CDTF">2024-05-21T19:28:39Z</dcterms:modified>
</cp:coreProperties>
</file>