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89" r:id="rId7"/>
    <p:sldId id="391" r:id="rId8"/>
    <p:sldId id="408" r:id="rId9"/>
    <p:sldId id="406" r:id="rId10"/>
    <p:sldId id="407" r:id="rId11"/>
    <p:sldId id="405" r:id="rId12"/>
    <p:sldId id="411" r:id="rId13"/>
    <p:sldId id="404" r:id="rId14"/>
    <p:sldId id="403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E50A-AB14-6B4A-2F55-BDD6C5F50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87971-EA23-1BD9-9172-B077BF3D9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186A9-2C6B-2CC6-1547-5E9191CBB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95B0-70CF-96AA-FCA2-4D72C29A4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convex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Financial Trends Visualization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7E261F-8B78-86E4-42B5-B9636DFBE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" y="2521058"/>
            <a:ext cx="1013444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Stock Prices Over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Line plot for individual stock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Portfolio Performance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Aggregate portfolio value over time. 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Final Insights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E56EEA-CC5E-3C23-4D06-F74DB0A2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" y="2486692"/>
            <a:ext cx="108141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Comparative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Show differences between convex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non-convex optimization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Practical Implications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Discuss how the results guide investment decisions. 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957" y="1945958"/>
            <a:ext cx="6788150" cy="4912042"/>
          </a:xfrm>
        </p:spPr>
        <p:txBody>
          <a:bodyPr tIns="457200">
            <a:no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Data Loading and Cleaning</a:t>
            </a: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Data Processing</a:t>
            </a:r>
            <a:endParaRPr lang="ar-EG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Descriptive Statistics</a:t>
            </a: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Portfolio Optimization (Convex Case)</a:t>
            </a: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Non-Convex Scenario</a:t>
            </a:r>
          </a:p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Risk-Return Analysis</a:t>
            </a: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Financial Trends Visualization</a:t>
            </a: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Final Insights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C9AEBA0-7BA5-0C89-EB43-94265FCA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835" y="3722369"/>
            <a:ext cx="5791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To optimize a financial portfolio using convex optimization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Daily stock prices for various companies over five years. 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 Loading and Cleaning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0320" y="5471478"/>
            <a:ext cx="7810500" cy="3700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F8A0011B-F187-5237-DC42-4E938821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80" y="2409684"/>
            <a:ext cx="104241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r-EG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EG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Load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Load a CSV file containing stock data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pandas.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ar-EG" alt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EG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Check Missing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Identify and remove rows with missing values.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Cleaned dataset ready for analysis. 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1506200" cy="35974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Filter Stocks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Focus on selected stocks (AAPL, GOOGL, MSFT).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Date Handling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Convert date columns to datetime format and sort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Daily Returns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Calculate daily percentage changes in closing prices for each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Matrix Preparation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Pivot the data to create a returns matrix.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11598275" cy="299402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Key 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Calculate mean returns and covariance matrix for the daily returns.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EG" altLang="en-US" dirty="0">
                <a:latin typeface="Arial" panose="020B0604020202020204" pitchFamily="34" charset="0"/>
              </a:rPr>
              <a:t>     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Use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sns.heatmap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</a:rPr>
              <a:t>to display the covariance matrix.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Portfolio Optimization (Convex Case)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3F0727A-3612-FBD2-616C-E865DD98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" y="188526"/>
            <a:ext cx="1057437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Optimization 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Define weights for portfolio allocation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cvxpy.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Constraints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Weights sum to 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Non-negative weights.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 portfolio return ≥ 0.0005.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Minimize portfolio risk (variance).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Check Convexity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Verify if the covariance matrix is positive semi-definite.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Optimal weights.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Expected portfolio return.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Portfolio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0" y="4893040"/>
            <a:ext cx="7936230" cy="1380760"/>
          </a:xfrm>
        </p:spPr>
        <p:txBody>
          <a:bodyPr/>
          <a:lstStyle/>
          <a:p>
            <a:r>
              <a:rPr lang="en-US" dirty="0"/>
              <a:t>Non-Convex Scenario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CC85ECC-9D8A-D02B-EB56-72EC0AE2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03" y="1219707"/>
            <a:ext cx="1151789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Matrix Conversion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Convert the covariance matrix to a non-convex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by altering eigenvalues.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Regularization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Use a function to make the matrix positive semi-definite again.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Re-run portfolio optimization with the regularized covariance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Compare weights, returns, and risk with the convex case. 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65F5B-9BD6-107E-5941-B095CB68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7C5E9D-F49E-A6B0-CF61-9D500D1A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0" y="4893040"/>
            <a:ext cx="7936230" cy="1380760"/>
          </a:xfrm>
        </p:spPr>
        <p:txBody>
          <a:bodyPr/>
          <a:lstStyle/>
          <a:p>
            <a:r>
              <a:rPr lang="en-US" dirty="0"/>
              <a:t>Risk-Return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BE5A4-88B0-FF62-CE9E-81BB6A93C246}"/>
              </a:ext>
            </a:extLst>
          </p:cNvPr>
          <p:cNvSpPr txBox="1"/>
          <p:nvPr/>
        </p:nvSpPr>
        <p:spPr>
          <a:xfrm>
            <a:off x="1290320" y="863600"/>
            <a:ext cx="8839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Tradeoff Analysis: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Group stocks by risk (standard deviation) and return (mean daily return).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Plot scatter graph for risk-return tradeoff.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Comparison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: Visualize risk and return for convex and non-convex cases.</a:t>
            </a:r>
          </a:p>
        </p:txBody>
      </p:sp>
    </p:spTree>
    <p:extLst>
      <p:ext uri="{BB962C8B-B14F-4D97-AF65-F5344CB8AC3E}">
        <p14:creationId xmlns:p14="http://schemas.microsoft.com/office/powerpoint/2010/main" val="4330999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{6C9160D2-2E3F-48EA-8CB1-59B0B8D0A873}tf78853419_win32</Template>
  <TotalTime>79</TotalTime>
  <Words>403</Words>
  <Application>Microsoft Office PowerPoint</Application>
  <PresentationFormat>Widescreen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Franklin Gothic Book</vt:lpstr>
      <vt:lpstr>Franklin Gothic Demi</vt:lpstr>
      <vt:lpstr>Custom</vt:lpstr>
      <vt:lpstr>convex presentation</vt:lpstr>
      <vt:lpstr>Agenda</vt:lpstr>
      <vt:lpstr>Introduction</vt:lpstr>
      <vt:lpstr>Data Loading and Cleaning</vt:lpstr>
      <vt:lpstr>Data Processing</vt:lpstr>
      <vt:lpstr>Descriptive Statistics</vt:lpstr>
      <vt:lpstr>Portfolio Optimization (Convex Case)</vt:lpstr>
      <vt:lpstr>Non-Convex Scenario</vt:lpstr>
      <vt:lpstr>Risk-Return Analysis</vt:lpstr>
      <vt:lpstr>Financial Trends Visualization</vt:lpstr>
      <vt:lpstr>Final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20210481</dc:creator>
  <cp:lastModifiedBy>Adel 20210481</cp:lastModifiedBy>
  <cp:revision>1</cp:revision>
  <dcterms:created xsi:type="dcterms:W3CDTF">2024-12-08T22:08:21Z</dcterms:created>
  <dcterms:modified xsi:type="dcterms:W3CDTF">2024-12-08T23:27:39Z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