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E9F2"/>
    <a:srgbClr val="7350F2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6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18:46:07.09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 24575,'19'0'-119,"-6"-1"-89,-1 1 1,1 1-1,0 0 0,0 0 1,20 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18:46:39.7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27 24575,'4788'-27'0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1T18:46:48.0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0 168 24575,'68'2'0,"70"-4"0,53-30 0,-25 4 0,-89 16 0,-54 7 0,-1 1 0,41-1 0,69-1 0,-18 8 0,116-5 0,-132-11 0,-75 10 0,0 2 0,0 0 0,25 2 0,36-3 0,-20-2 0,36-5 0,-67 5 0,48 0 0,-36 3 0,81 3 0,-77 0 0,47-3 0,-49-4 0,45-1 0,41 0 0,-27 5 0,112 4 0,-48 28 0,-127-22 0,20 7 0,84 12 0,-104-22 0,40 3 0,49 5 0,-46-12 0,79-2 0,-98-6 0,111-6 0,21 6 0,-74 1 0,-41-5 0,-23 1 0,98-9 0,-20 6 0,-119 11 0,0 0 0,36-10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B9A89-9CB8-4570-A19B-57EEB7546E26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9468D-01E3-4AA7-82EB-EEFCD5274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805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49468D-01E3-4AA7-82EB-EEFCD5274A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6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3053D-34E5-CC06-6DFD-51049C8D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E37BC-2EDC-8EBE-06FF-CE96F9AF3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2675F-DA85-BD19-F5E5-A625689C2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B4C4-9221-4208-9E97-80C026C6101E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6D286-1166-363D-C79B-762190D5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5CF0D-8311-82C7-E9B5-9A735DDB9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DFA2-0838-426B-98B8-6F058810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0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1301-14B0-80B0-6C6C-01821598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703D7-A134-69D8-DA34-B7DEF7768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78166-D7E8-8CC4-A43B-1CBB3607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B4C4-9221-4208-9E97-80C026C6101E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75495-5DBB-52CC-2448-43402FEE6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8A516-837D-2DD1-6C47-C2AD90011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DFA2-0838-426B-98B8-6F058810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48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BAD441-016C-6CD8-7879-FC906A649C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76C73-DD6C-8AB4-BCB0-598654FDA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A73D7-1E29-4D1B-C6A7-4458676B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B4C4-9221-4208-9E97-80C026C6101E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F2A16-518B-546A-3695-C6919566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C4702-B9FF-34D8-48CB-01B4AAFD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DFA2-0838-426B-98B8-6F058810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3E8CB-4218-F494-7E2B-E260F0C6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E1BE4-AC84-3BA9-26C6-890FE5A3D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C71C3-A75A-5649-3E69-131BDF120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B4C4-9221-4208-9E97-80C026C6101E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280AC-307F-23AB-520A-6E33C91A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0447E-4834-1912-D66F-38D147C7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DFA2-0838-426B-98B8-6F058810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40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6025-6817-624F-5825-A2DAE5AF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7788E-1C42-B7A6-71AF-DB5C3D9F2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E0E4-FA9D-8854-8998-0C410F096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B4C4-9221-4208-9E97-80C026C6101E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34F5F-6BC0-A25D-ACC1-79B47D24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FF958-62BE-9BFF-D94E-72214600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DFA2-0838-426B-98B8-6F058810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11D6-CE90-3BFA-9CB2-C539F1E6E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CC4CD-0E8F-4327-4327-2C81AFA1C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600D9-8B7E-8A17-01E1-E94565C7F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EDA0E-48D7-6C0A-63D0-474993FBA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B4C4-9221-4208-9E97-80C026C6101E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67272-0749-5040-C78C-56CAC88D8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A0555-ACC1-12FF-F69E-52BF1F39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DFA2-0838-426B-98B8-6F058810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8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DC80-898B-8E9F-65CE-CCC1519C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92BF9-E24A-4FA4-0204-EA60976E8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C597F-91B6-A719-7432-8E83F35C1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44D236-A143-6939-D90C-1A34019872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3F86E9-0D0B-2B1B-27CC-6DF9C07F8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6CAD9-8D60-AC3D-86FC-967C182A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B4C4-9221-4208-9E97-80C026C6101E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B4D07-D012-54F5-1C73-81A2362E8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F96F7-5A92-757F-A1C8-797F51D2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DFA2-0838-426B-98B8-6F058810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50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F67D-D4E7-9A92-DBD2-C23F2ACC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6B85C4-540D-B14B-3513-CB3E04E49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B4C4-9221-4208-9E97-80C026C6101E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155A9-FFFE-C302-E612-1B085FF6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4069C-7956-52AF-4B87-47271F1C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DFA2-0838-426B-98B8-6F058810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8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2F34F8-5AE0-AB95-3EDA-139B1C6F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B4C4-9221-4208-9E97-80C026C6101E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D2902C-61BA-0AE3-9208-1AE9EEBB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FB6F8-467F-361E-CC5D-6773D61E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DFA2-0838-426B-98B8-6F058810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1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16B84-E882-4E97-3684-3651681A4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8C33-F596-3DB2-4502-DFC835E9E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42DD73-3B05-A0B1-67C3-457DEE033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01FA09-9223-D79A-636F-733538835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B4C4-9221-4208-9E97-80C026C6101E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EA045-E562-B922-65B4-4AFDA0AB2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2C67-4266-53CC-9924-6B3471FC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DFA2-0838-426B-98B8-6F058810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B77D-97A3-5FDE-CB18-1AEF1786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444312-5474-C4FC-28E5-D2C8A06CA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10D20-7541-71C7-9363-18024EA97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0C48-5865-2E64-B8E9-66F85A76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AB4C4-9221-4208-9E97-80C026C6101E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CE6F9-986A-36BD-250F-6DEB4B0E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C3529-1603-61BA-287D-ED2C56FD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FDFA2-0838-426B-98B8-6F058810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7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AAA1A-3587-1D16-42C0-A2F648032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C8ED4-7E5E-E5D3-E5F6-DBC32CD69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A2CFA-3F81-12B9-D42D-4EB122980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0AB4C4-9221-4208-9E97-80C026C6101E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381D-C0E1-FBE9-B146-F7E5861AA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59374-0A8C-1EA8-1EB3-5D1F42DA4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FDFA2-0838-426B-98B8-6F05881034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89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A68E38D-AD9C-874B-C30B-34266E153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23" y="0"/>
            <a:ext cx="12145754" cy="685800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BB09B7-755E-735A-A424-C00591194FDC}"/>
              </a:ext>
            </a:extLst>
          </p:cNvPr>
          <p:cNvSpPr/>
          <p:nvPr/>
        </p:nvSpPr>
        <p:spPr>
          <a:xfrm>
            <a:off x="3035709" y="3596147"/>
            <a:ext cx="4790130" cy="3094705"/>
          </a:xfrm>
          <a:prstGeom prst="roundRect">
            <a:avLst>
              <a:gd name="adj" fmla="val 93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AD92A1-399B-B7E0-52E6-B885CA6752CB}"/>
              </a:ext>
            </a:extLst>
          </p:cNvPr>
          <p:cNvSpPr/>
          <p:nvPr/>
        </p:nvSpPr>
        <p:spPr>
          <a:xfrm>
            <a:off x="3035709" y="167147"/>
            <a:ext cx="9018639" cy="3261853"/>
          </a:xfrm>
          <a:prstGeom prst="roundRect">
            <a:avLst>
              <a:gd name="adj" fmla="val 93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61600D0-CEC4-4416-AF29-ECF0B69AC94C}"/>
              </a:ext>
            </a:extLst>
          </p:cNvPr>
          <p:cNvSpPr/>
          <p:nvPr/>
        </p:nvSpPr>
        <p:spPr>
          <a:xfrm>
            <a:off x="8032955" y="3596146"/>
            <a:ext cx="4021394" cy="3094705"/>
          </a:xfrm>
          <a:prstGeom prst="roundRect">
            <a:avLst>
              <a:gd name="adj" fmla="val 937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8B09F90-CD82-AFFE-2E08-569804D05251}"/>
              </a:ext>
            </a:extLst>
          </p:cNvPr>
          <p:cNvSpPr/>
          <p:nvPr/>
        </p:nvSpPr>
        <p:spPr>
          <a:xfrm>
            <a:off x="135193" y="167147"/>
            <a:ext cx="2741970" cy="1182329"/>
          </a:xfrm>
          <a:prstGeom prst="roundRect">
            <a:avLst>
              <a:gd name="adj" fmla="val 9377"/>
            </a:avLst>
          </a:prstGeom>
          <a:solidFill>
            <a:srgbClr val="91E9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18A9A95-D8C8-1215-ADF8-EA1A8CD9084D}"/>
                  </a:ext>
                </a:extLst>
              </p14:cNvPr>
              <p14:cNvContentPartPr/>
              <p14:nvPr/>
            </p14:nvContentPartPr>
            <p14:xfrm>
              <a:off x="930971" y="1461495"/>
              <a:ext cx="42120" cy="39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18A9A95-D8C8-1215-ADF8-EA1A8CD9084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4851" y="1455375"/>
                <a:ext cx="5436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808B7BF-67EF-7586-B201-103B8905AD1E}"/>
                  </a:ext>
                </a:extLst>
              </p14:cNvPr>
              <p14:cNvContentPartPr/>
              <p14:nvPr/>
            </p14:nvContentPartPr>
            <p14:xfrm>
              <a:off x="550091" y="1504695"/>
              <a:ext cx="1724040" cy="10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808B7BF-67EF-7586-B201-103B8905AD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7091" y="1441695"/>
                <a:ext cx="184968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C9E48B7-7249-42F5-2099-51DBFB7D4BFA}"/>
                  </a:ext>
                </a:extLst>
              </p14:cNvPr>
              <p14:cNvContentPartPr/>
              <p14:nvPr/>
            </p14:nvContentPartPr>
            <p14:xfrm>
              <a:off x="485651" y="1508655"/>
              <a:ext cx="1711440" cy="612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C9E48B7-7249-42F5-2099-51DBFB7D4B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651" y="1446015"/>
                <a:ext cx="1837080" cy="1868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90FF16-95E7-1C73-8369-EAF682064EF9}"/>
              </a:ext>
            </a:extLst>
          </p:cNvPr>
          <p:cNvSpPr/>
          <p:nvPr/>
        </p:nvSpPr>
        <p:spPr>
          <a:xfrm>
            <a:off x="135193" y="1514775"/>
            <a:ext cx="2743200" cy="5176076"/>
          </a:xfrm>
          <a:prstGeom prst="roundRect">
            <a:avLst>
              <a:gd name="adj" fmla="val 10933"/>
            </a:avLst>
          </a:prstGeom>
          <a:solidFill>
            <a:srgbClr val="91E9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2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Mahmoud Saad</dc:creator>
  <cp:lastModifiedBy>Mahmoud Saad</cp:lastModifiedBy>
  <cp:revision>1</cp:revision>
  <dcterms:created xsi:type="dcterms:W3CDTF">2025-03-01T17:48:45Z</dcterms:created>
  <dcterms:modified xsi:type="dcterms:W3CDTF">2025-03-01T22:19:26Z</dcterms:modified>
</cp:coreProperties>
</file>