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86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7F0E3-F99A-4D02-BEA7-52D58806ADF7}" v="52" dt="2024-08-27T00:32:43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ashraf" userId="c039079807078783" providerId="LiveId" clId="{5317F0E3-F99A-4D02-BEA7-52D58806ADF7}"/>
    <pc:docChg chg="undo custSel addSld delSld modSld sldOrd">
      <pc:chgData name="mahmoud ashraf" userId="c039079807078783" providerId="LiveId" clId="{5317F0E3-F99A-4D02-BEA7-52D58806ADF7}" dt="2024-08-27T00:33:47.675" v="515" actId="1076"/>
      <pc:docMkLst>
        <pc:docMk/>
      </pc:docMkLst>
      <pc:sldChg chg="del">
        <pc:chgData name="mahmoud ashraf" userId="c039079807078783" providerId="LiveId" clId="{5317F0E3-F99A-4D02-BEA7-52D58806ADF7}" dt="2024-08-26T23:56:35.669" v="0" actId="47"/>
        <pc:sldMkLst>
          <pc:docMk/>
          <pc:sldMk cId="1713219598" sldId="257"/>
        </pc:sldMkLst>
      </pc:sldChg>
      <pc:sldChg chg="modSp mod">
        <pc:chgData name="mahmoud ashraf" userId="c039079807078783" providerId="LiveId" clId="{5317F0E3-F99A-4D02-BEA7-52D58806ADF7}" dt="2024-08-26T23:57:32.236" v="9" actId="113"/>
        <pc:sldMkLst>
          <pc:docMk/>
          <pc:sldMk cId="3571516367" sldId="258"/>
        </pc:sldMkLst>
        <pc:spChg chg="mod">
          <ac:chgData name="mahmoud ashraf" userId="c039079807078783" providerId="LiveId" clId="{5317F0E3-F99A-4D02-BEA7-52D58806ADF7}" dt="2024-08-26T23:57:19.615" v="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mahmoud ashraf" userId="c039079807078783" providerId="LiveId" clId="{5317F0E3-F99A-4D02-BEA7-52D58806ADF7}" dt="2024-08-26T23:57:32.236" v="9" actId="113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mahmoud ashraf" userId="c039079807078783" providerId="LiveId" clId="{5317F0E3-F99A-4D02-BEA7-52D58806ADF7}" dt="2024-08-27T00:32:07.134" v="496" actId="47"/>
        <pc:sldMkLst>
          <pc:docMk/>
          <pc:sldMk cId="1742861620" sldId="266"/>
        </pc:sldMkLst>
      </pc:sldChg>
      <pc:sldChg chg="delSp modSp mod">
        <pc:chgData name="mahmoud ashraf" userId="c039079807078783" providerId="LiveId" clId="{5317F0E3-F99A-4D02-BEA7-52D58806ADF7}" dt="2024-08-27T00:33:47.675" v="515" actId="1076"/>
        <pc:sldMkLst>
          <pc:docMk/>
          <pc:sldMk cId="1969787568" sldId="271"/>
        </pc:sldMkLst>
        <pc:spChg chg="mod">
          <ac:chgData name="mahmoud ashraf" userId="c039079807078783" providerId="LiveId" clId="{5317F0E3-F99A-4D02-BEA7-52D58806ADF7}" dt="2024-08-27T00:33:47.675" v="515" actId="1076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mahmoud ashraf" userId="c039079807078783" providerId="LiveId" clId="{5317F0E3-F99A-4D02-BEA7-52D58806ADF7}" dt="2024-08-27T00:33:42.001" v="514" actId="478"/>
          <ac:spMkLst>
            <pc:docMk/>
            <pc:sldMk cId="1969787568" sldId="271"/>
            <ac:spMk id="3" creationId="{AF64C29E-DF30-4DC6-AB95-2016F9A703B6}"/>
          </ac:spMkLst>
        </pc:spChg>
      </pc:sldChg>
      <pc:sldChg chg="del">
        <pc:chgData name="mahmoud ashraf" userId="c039079807078783" providerId="LiveId" clId="{5317F0E3-F99A-4D02-BEA7-52D58806ADF7}" dt="2024-08-26T23:56:48.015" v="1" actId="47"/>
        <pc:sldMkLst>
          <pc:docMk/>
          <pc:sldMk cId="608796113" sldId="278"/>
        </pc:sldMkLst>
      </pc:sldChg>
      <pc:sldChg chg="del">
        <pc:chgData name="mahmoud ashraf" userId="c039079807078783" providerId="LiveId" clId="{5317F0E3-F99A-4D02-BEA7-52D58806ADF7}" dt="2024-08-26T23:56:54.532" v="2" actId="47"/>
        <pc:sldMkLst>
          <pc:docMk/>
          <pc:sldMk cId="2241459136" sldId="279"/>
        </pc:sldMkLst>
      </pc:sldChg>
      <pc:sldChg chg="del">
        <pc:chgData name="mahmoud ashraf" userId="c039079807078783" providerId="LiveId" clId="{5317F0E3-F99A-4D02-BEA7-52D58806ADF7}" dt="2024-08-26T23:59:25.448" v="10" actId="47"/>
        <pc:sldMkLst>
          <pc:docMk/>
          <pc:sldMk cId="334696707" sldId="280"/>
        </pc:sldMkLst>
      </pc:sldChg>
      <pc:sldChg chg="del ord">
        <pc:chgData name="mahmoud ashraf" userId="c039079807078783" providerId="LiveId" clId="{5317F0E3-F99A-4D02-BEA7-52D58806ADF7}" dt="2024-08-27T00:03:47.343" v="87" actId="47"/>
        <pc:sldMkLst>
          <pc:docMk/>
          <pc:sldMk cId="103458723" sldId="281"/>
        </pc:sldMkLst>
      </pc:sldChg>
      <pc:sldChg chg="del ord">
        <pc:chgData name="mahmoud ashraf" userId="c039079807078783" providerId="LiveId" clId="{5317F0E3-F99A-4D02-BEA7-52D58806ADF7}" dt="2024-08-27T00:28:09.760" v="405" actId="47"/>
        <pc:sldMkLst>
          <pc:docMk/>
          <pc:sldMk cId="636929804" sldId="282"/>
        </pc:sldMkLst>
      </pc:sldChg>
      <pc:sldChg chg="del">
        <pc:chgData name="mahmoud ashraf" userId="c039079807078783" providerId="LiveId" clId="{5317F0E3-F99A-4D02-BEA7-52D58806ADF7}" dt="2024-08-27T00:32:08.367" v="497" actId="47"/>
        <pc:sldMkLst>
          <pc:docMk/>
          <pc:sldMk cId="1658164610" sldId="283"/>
        </pc:sldMkLst>
      </pc:sldChg>
      <pc:sldChg chg="del">
        <pc:chgData name="mahmoud ashraf" userId="c039079807078783" providerId="LiveId" clId="{5317F0E3-F99A-4D02-BEA7-52D58806ADF7}" dt="2024-08-27T00:32:09.358" v="498" actId="47"/>
        <pc:sldMkLst>
          <pc:docMk/>
          <pc:sldMk cId="2403577982" sldId="284"/>
        </pc:sldMkLst>
      </pc:sldChg>
      <pc:sldChg chg="del">
        <pc:chgData name="mahmoud ashraf" userId="c039079807078783" providerId="LiveId" clId="{5317F0E3-F99A-4D02-BEA7-52D58806ADF7}" dt="2024-08-27T00:32:10.967" v="499" actId="47"/>
        <pc:sldMkLst>
          <pc:docMk/>
          <pc:sldMk cId="2791821786" sldId="285"/>
        </pc:sldMkLst>
      </pc:sldChg>
      <pc:sldChg chg="addSp delSp modSp add mod ord">
        <pc:chgData name="mahmoud ashraf" userId="c039079807078783" providerId="LiveId" clId="{5317F0E3-F99A-4D02-BEA7-52D58806ADF7}" dt="2024-08-27T00:03:35.492" v="86" actId="20577"/>
        <pc:sldMkLst>
          <pc:docMk/>
          <pc:sldMk cId="2092403870" sldId="286"/>
        </pc:sldMkLst>
        <pc:spChg chg="mod">
          <ac:chgData name="mahmoud ashraf" userId="c039079807078783" providerId="LiveId" clId="{5317F0E3-F99A-4D02-BEA7-52D58806ADF7}" dt="2024-08-26T23:59:53.368" v="19" actId="113"/>
          <ac:spMkLst>
            <pc:docMk/>
            <pc:sldMk cId="2092403870" sldId="286"/>
            <ac:spMk id="2" creationId="{0A32731C-311B-46F7-A865-6C3AF6B09A47}"/>
          </ac:spMkLst>
        </pc:spChg>
        <pc:spChg chg="del mod">
          <ac:chgData name="mahmoud ashraf" userId="c039079807078783" providerId="LiveId" clId="{5317F0E3-F99A-4D02-BEA7-52D58806ADF7}" dt="2024-08-27T00:00:14.566" v="22"/>
          <ac:spMkLst>
            <pc:docMk/>
            <pc:sldMk cId="2092403870" sldId="286"/>
            <ac:spMk id="3" creationId="{9D5232F9-FD00-464A-9F17-619C91AEF8F3}"/>
          </ac:spMkLst>
        </pc:spChg>
        <pc:spChg chg="add">
          <ac:chgData name="mahmoud ashraf" userId="c039079807078783" providerId="LiveId" clId="{5317F0E3-F99A-4D02-BEA7-52D58806ADF7}" dt="2024-08-27T00:00:04.491" v="20"/>
          <ac:spMkLst>
            <pc:docMk/>
            <pc:sldMk cId="2092403870" sldId="286"/>
            <ac:spMk id="4" creationId="{1C489537-E235-D5FD-BE7E-DD845396F77C}"/>
          </ac:spMkLst>
        </pc:spChg>
        <pc:spChg chg="add mod">
          <ac:chgData name="mahmoud ashraf" userId="c039079807078783" providerId="LiveId" clId="{5317F0E3-F99A-4D02-BEA7-52D58806ADF7}" dt="2024-08-27T00:03:35.492" v="86" actId="20577"/>
          <ac:spMkLst>
            <pc:docMk/>
            <pc:sldMk cId="2092403870" sldId="286"/>
            <ac:spMk id="5" creationId="{5A64005B-FB01-4E88-FE07-132210F26FFE}"/>
          </ac:spMkLst>
        </pc:spChg>
      </pc:sldChg>
      <pc:sldChg chg="addSp delSp modSp add mod ord">
        <pc:chgData name="mahmoud ashraf" userId="c039079807078783" providerId="LiveId" clId="{5317F0E3-F99A-4D02-BEA7-52D58806ADF7}" dt="2024-08-27T00:27:56.901" v="401" actId="20577"/>
        <pc:sldMkLst>
          <pc:docMk/>
          <pc:sldMk cId="1391786928" sldId="287"/>
        </pc:sldMkLst>
        <pc:spChg chg="mod">
          <ac:chgData name="mahmoud ashraf" userId="c039079807078783" providerId="LiveId" clId="{5317F0E3-F99A-4D02-BEA7-52D58806ADF7}" dt="2024-08-27T00:27:56.901" v="401" actId="20577"/>
          <ac:spMkLst>
            <pc:docMk/>
            <pc:sldMk cId="1391786928" sldId="287"/>
            <ac:spMk id="2" creationId="{0A32731C-311B-46F7-A865-6C3AF6B09A47}"/>
          </ac:spMkLst>
        </pc:spChg>
        <pc:spChg chg="del mod">
          <ac:chgData name="mahmoud ashraf" userId="c039079807078783" providerId="LiveId" clId="{5317F0E3-F99A-4D02-BEA7-52D58806ADF7}" dt="2024-08-27T00:04:53.180" v="301" actId="931"/>
          <ac:spMkLst>
            <pc:docMk/>
            <pc:sldMk cId="1391786928" sldId="287"/>
            <ac:spMk id="5" creationId="{5A64005B-FB01-4E88-FE07-132210F26FFE}"/>
          </ac:spMkLst>
        </pc:spChg>
        <pc:spChg chg="add del mod">
          <ac:chgData name="mahmoud ashraf" userId="c039079807078783" providerId="LiveId" clId="{5317F0E3-F99A-4D02-BEA7-52D58806ADF7}" dt="2024-08-27T00:08:40.125" v="316" actId="931"/>
          <ac:spMkLst>
            <pc:docMk/>
            <pc:sldMk cId="1391786928" sldId="287"/>
            <ac:spMk id="6" creationId="{454DABBF-2E57-E482-A7B9-A3C0648706FA}"/>
          </ac:spMkLst>
        </pc:spChg>
        <pc:spChg chg="mod ord">
          <ac:chgData name="mahmoud ashraf" userId="c039079807078783" providerId="LiveId" clId="{5317F0E3-F99A-4D02-BEA7-52D58806ADF7}" dt="2024-08-27T00:08:59.168" v="321" actId="26606"/>
          <ac:spMkLst>
            <pc:docMk/>
            <pc:sldMk cId="1391786928" sldId="287"/>
            <ac:spMk id="14" creationId="{ECE635A2-70B8-3EAB-6A18-952B02EBAA1E}"/>
          </ac:spMkLst>
        </pc:spChg>
        <pc:picChg chg="add del mod">
          <ac:chgData name="mahmoud ashraf" userId="c039079807078783" providerId="LiveId" clId="{5317F0E3-F99A-4D02-BEA7-52D58806ADF7}" dt="2024-08-27T00:06:28.649" v="315" actId="478"/>
          <ac:picMkLst>
            <pc:docMk/>
            <pc:sldMk cId="1391786928" sldId="287"/>
            <ac:picMk id="4" creationId="{D58E9132-4EFD-86E1-588A-4A8209C43D8D}"/>
          </ac:picMkLst>
        </pc:picChg>
        <pc:picChg chg="add mod">
          <ac:chgData name="mahmoud ashraf" userId="c039079807078783" providerId="LiveId" clId="{5317F0E3-F99A-4D02-BEA7-52D58806ADF7}" dt="2024-08-27T00:09:13.316" v="326" actId="14100"/>
          <ac:picMkLst>
            <pc:docMk/>
            <pc:sldMk cId="1391786928" sldId="287"/>
            <ac:picMk id="8" creationId="{33FD3AF4-4D5E-DC85-972B-2EA50AF106F2}"/>
          </ac:picMkLst>
        </pc:picChg>
      </pc:sldChg>
      <pc:sldChg chg="addSp delSp modSp add del mod">
        <pc:chgData name="mahmoud ashraf" userId="c039079807078783" providerId="LiveId" clId="{5317F0E3-F99A-4D02-BEA7-52D58806ADF7}" dt="2024-08-27T00:27:09.260" v="391" actId="47"/>
        <pc:sldMkLst>
          <pc:docMk/>
          <pc:sldMk cId="2479624681" sldId="288"/>
        </pc:sldMkLst>
        <pc:spChg chg="mod">
          <ac:chgData name="mahmoud ashraf" userId="c039079807078783" providerId="LiveId" clId="{5317F0E3-F99A-4D02-BEA7-52D58806ADF7}" dt="2024-08-27T00:20:09.197" v="342" actId="27636"/>
          <ac:spMkLst>
            <pc:docMk/>
            <pc:sldMk cId="2479624681" sldId="288"/>
            <ac:spMk id="2" creationId="{0A32731C-311B-46F7-A865-6C3AF6B09A47}"/>
          </ac:spMkLst>
        </pc:spChg>
        <pc:spChg chg="add">
          <ac:chgData name="mahmoud ashraf" userId="c039079807078783" providerId="LiveId" clId="{5317F0E3-F99A-4D02-BEA7-52D58806ADF7}" dt="2024-08-27T00:19:29.693" v="331"/>
          <ac:spMkLst>
            <pc:docMk/>
            <pc:sldMk cId="2479624681" sldId="288"/>
            <ac:spMk id="3" creationId="{BD2AFBB7-5BD9-3109-0F9D-2D2E4955AA32}"/>
          </ac:spMkLst>
        </pc:spChg>
        <pc:spChg chg="add mod">
          <ac:chgData name="mahmoud ashraf" userId="c039079807078783" providerId="LiveId" clId="{5317F0E3-F99A-4D02-BEA7-52D58806ADF7}" dt="2024-08-27T00:20:55.358" v="347" actId="1076"/>
          <ac:spMkLst>
            <pc:docMk/>
            <pc:sldMk cId="2479624681" sldId="288"/>
            <ac:spMk id="4" creationId="{66D37684-B1F0-8D95-3AE6-EA11F6FD4802}"/>
          </ac:spMkLst>
        </pc:spChg>
        <pc:spChg chg="del mod">
          <ac:chgData name="mahmoud ashraf" userId="c039079807078783" providerId="LiveId" clId="{5317F0E3-F99A-4D02-BEA7-52D58806ADF7}" dt="2024-08-27T00:19:38.423" v="335"/>
          <ac:spMkLst>
            <pc:docMk/>
            <pc:sldMk cId="2479624681" sldId="288"/>
            <ac:spMk id="5" creationId="{5A64005B-FB01-4E88-FE07-132210F26FFE}"/>
          </ac:spMkLst>
        </pc:spChg>
        <pc:picChg chg="add mod">
          <ac:chgData name="mahmoud ashraf" userId="c039079807078783" providerId="LiveId" clId="{5317F0E3-F99A-4D02-BEA7-52D58806ADF7}" dt="2024-08-27T00:21:35.919" v="350" actId="27614"/>
          <ac:picMkLst>
            <pc:docMk/>
            <pc:sldMk cId="2479624681" sldId="288"/>
            <ac:picMk id="7" creationId="{A450598D-188A-D71F-F430-8BA011FD5734}"/>
          </ac:picMkLst>
        </pc:picChg>
      </pc:sldChg>
      <pc:sldChg chg="addSp delSp modSp add mod ord">
        <pc:chgData name="mahmoud ashraf" userId="c039079807078783" providerId="LiveId" clId="{5317F0E3-F99A-4D02-BEA7-52D58806ADF7}" dt="2024-08-27T00:32:31.461" v="502" actId="1076"/>
        <pc:sldMkLst>
          <pc:docMk/>
          <pc:sldMk cId="3477654704" sldId="288"/>
        </pc:sldMkLst>
        <pc:spChg chg="mod">
          <ac:chgData name="mahmoud ashraf" userId="c039079807078783" providerId="LiveId" clId="{5317F0E3-F99A-4D02-BEA7-52D58806ADF7}" dt="2024-08-27T00:32:31.461" v="502" actId="1076"/>
          <ac:spMkLst>
            <pc:docMk/>
            <pc:sldMk cId="3477654704" sldId="288"/>
            <ac:spMk id="2" creationId="{0A32731C-311B-46F7-A865-6C3AF6B09A47}"/>
          </ac:spMkLst>
        </pc:spChg>
        <pc:spChg chg="add mod">
          <ac:chgData name="mahmoud ashraf" userId="c039079807078783" providerId="LiveId" clId="{5317F0E3-F99A-4D02-BEA7-52D58806ADF7}" dt="2024-08-27T00:32:24.836" v="501" actId="1076"/>
          <ac:spMkLst>
            <pc:docMk/>
            <pc:sldMk cId="3477654704" sldId="288"/>
            <ac:spMk id="3" creationId="{7865F3B3-55E6-DAE0-6146-24185F1170F2}"/>
          </ac:spMkLst>
        </pc:spChg>
        <pc:spChg chg="del mod">
          <ac:chgData name="mahmoud ashraf" userId="c039079807078783" providerId="LiveId" clId="{5317F0E3-F99A-4D02-BEA7-52D58806ADF7}" dt="2024-08-27T00:28:46.243" v="414"/>
          <ac:spMkLst>
            <pc:docMk/>
            <pc:sldMk cId="3477654704" sldId="288"/>
            <ac:spMk id="5" creationId="{5A64005B-FB01-4E88-FE07-132210F26FFE}"/>
          </ac:spMkLst>
        </pc:spChg>
      </pc:sldChg>
      <pc:sldChg chg="addSp delSp modSp add del mod ord">
        <pc:chgData name="mahmoud ashraf" userId="c039079807078783" providerId="LiveId" clId="{5317F0E3-F99A-4D02-BEA7-52D58806ADF7}" dt="2024-08-27T00:27:08.095" v="390" actId="47"/>
        <pc:sldMkLst>
          <pc:docMk/>
          <pc:sldMk cId="238503283" sldId="289"/>
        </pc:sldMkLst>
        <pc:spChg chg="add">
          <ac:chgData name="mahmoud ashraf" userId="c039079807078783" providerId="LiveId" clId="{5317F0E3-F99A-4D02-BEA7-52D58806ADF7}" dt="2024-08-27T00:22:33.688" v="361"/>
          <ac:spMkLst>
            <pc:docMk/>
            <pc:sldMk cId="238503283" sldId="289"/>
            <ac:spMk id="3" creationId="{106C917E-4E5B-F6F0-4D13-B2277E1938E5}"/>
          </ac:spMkLst>
        </pc:spChg>
        <pc:spChg chg="del mod">
          <ac:chgData name="mahmoud ashraf" userId="c039079807078783" providerId="LiveId" clId="{5317F0E3-F99A-4D02-BEA7-52D58806ADF7}" dt="2024-08-27T00:22:37.765" v="363"/>
          <ac:spMkLst>
            <pc:docMk/>
            <pc:sldMk cId="238503283" sldId="289"/>
            <ac:spMk id="4" creationId="{66D37684-B1F0-8D95-3AE6-EA11F6FD4802}"/>
          </ac:spMkLst>
        </pc:spChg>
        <pc:spChg chg="add mod">
          <ac:chgData name="mahmoud ashraf" userId="c039079807078783" providerId="LiveId" clId="{5317F0E3-F99A-4D02-BEA7-52D58806ADF7}" dt="2024-08-27T00:26:20.419" v="385" actId="14100"/>
          <ac:spMkLst>
            <pc:docMk/>
            <pc:sldMk cId="238503283" sldId="289"/>
            <ac:spMk id="5" creationId="{2F359957-D95C-3DD8-42D2-C21BEDD056BA}"/>
          </ac:spMkLst>
        </pc:spChg>
        <pc:spChg chg="add del mod">
          <ac:chgData name="mahmoud ashraf" userId="c039079807078783" providerId="LiveId" clId="{5317F0E3-F99A-4D02-BEA7-52D58806ADF7}" dt="2024-08-27T00:27:07.051" v="389"/>
          <ac:spMkLst>
            <pc:docMk/>
            <pc:sldMk cId="238503283" sldId="289"/>
            <ac:spMk id="9" creationId="{377FE485-123D-C624-475A-C8CD3951AF6D}"/>
          </ac:spMkLst>
        </pc:spChg>
        <pc:picChg chg="del mod">
          <ac:chgData name="mahmoud ashraf" userId="c039079807078783" providerId="LiveId" clId="{5317F0E3-F99A-4D02-BEA7-52D58806ADF7}" dt="2024-08-27T00:23:11.944" v="369" actId="478"/>
          <ac:picMkLst>
            <pc:docMk/>
            <pc:sldMk cId="238503283" sldId="289"/>
            <ac:picMk id="7" creationId="{A450598D-188A-D71F-F430-8BA011FD5734}"/>
          </ac:picMkLst>
        </pc:picChg>
        <pc:picChg chg="add del mod">
          <ac:chgData name="mahmoud ashraf" userId="c039079807078783" providerId="LiveId" clId="{5317F0E3-F99A-4D02-BEA7-52D58806ADF7}" dt="2024-08-27T00:23:50.475" v="375" actId="478"/>
          <ac:picMkLst>
            <pc:docMk/>
            <pc:sldMk cId="238503283" sldId="289"/>
            <ac:picMk id="8" creationId="{65AD02E2-FB04-4B1D-E196-F50001852FCA}"/>
          </ac:picMkLst>
        </pc:picChg>
      </pc:sldChg>
      <pc:sldChg chg="add del ord">
        <pc:chgData name="mahmoud ashraf" userId="c039079807078783" providerId="LiveId" clId="{5317F0E3-F99A-4D02-BEA7-52D58806ADF7}" dt="2024-08-27T00:33:34.062" v="512" actId="47"/>
        <pc:sldMkLst>
          <pc:docMk/>
          <pc:sldMk cId="2081432136" sldId="289"/>
        </pc:sldMkLst>
      </pc:sldChg>
      <pc:sldChg chg="add del">
        <pc:chgData name="mahmoud ashraf" userId="c039079807078783" providerId="LiveId" clId="{5317F0E3-F99A-4D02-BEA7-52D58806ADF7}" dt="2024-08-27T00:27:20.377" v="395" actId="47"/>
        <pc:sldMkLst>
          <pc:docMk/>
          <pc:sldMk cId="752387613" sldId="290"/>
        </pc:sldMkLst>
      </pc:sldChg>
      <pc:sldChg chg="add del ord">
        <pc:chgData name="mahmoud ashraf" userId="c039079807078783" providerId="LiveId" clId="{5317F0E3-F99A-4D02-BEA7-52D58806ADF7}" dt="2024-08-27T00:33:33.066" v="511" actId="47"/>
        <pc:sldMkLst>
          <pc:docMk/>
          <pc:sldMk cId="2308239244" sldId="290"/>
        </pc:sldMkLst>
      </pc:sldChg>
      <pc:sldChg chg="add del">
        <pc:chgData name="mahmoud ashraf" userId="c039079807078783" providerId="LiveId" clId="{5317F0E3-F99A-4D02-BEA7-52D58806ADF7}" dt="2024-08-27T00:27:19.249" v="394" actId="47"/>
        <pc:sldMkLst>
          <pc:docMk/>
          <pc:sldMk cId="1402484992" sldId="291"/>
        </pc:sldMkLst>
      </pc:sldChg>
      <pc:sldChg chg="add del">
        <pc:chgData name="mahmoud ashraf" userId="c039079807078783" providerId="LiveId" clId="{5317F0E3-F99A-4D02-BEA7-52D58806ADF7}" dt="2024-08-27T00:27:22.533" v="396" actId="47"/>
        <pc:sldMkLst>
          <pc:docMk/>
          <pc:sldMk cId="4272347754" sldId="292"/>
        </pc:sldMkLst>
      </pc:sldChg>
      <pc:sldChg chg="add del">
        <pc:chgData name="mahmoud ashraf" userId="c039079807078783" providerId="LiveId" clId="{5317F0E3-F99A-4D02-BEA7-52D58806ADF7}" dt="2024-08-27T00:27:18.541" v="393" actId="47"/>
        <pc:sldMkLst>
          <pc:docMk/>
          <pc:sldMk cId="528333793" sldId="293"/>
        </pc:sldMkLst>
      </pc:sldChg>
      <pc:sldChg chg="add del">
        <pc:chgData name="mahmoud ashraf" userId="c039079807078783" providerId="LiveId" clId="{5317F0E3-F99A-4D02-BEA7-52D58806ADF7}" dt="2024-08-27T00:27:17.790" v="392" actId="47"/>
        <pc:sldMkLst>
          <pc:docMk/>
          <pc:sldMk cId="4098501113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9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4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java project</a:t>
            </a:r>
            <a:br>
              <a:rPr lang="en-US" dirty="0"/>
            </a:br>
            <a:r>
              <a:rPr lang="en-US" dirty="0"/>
              <a:t>library system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72CBF-B730-8F18-9A23-D6F3AF2DDB8E}"/>
              </a:ext>
            </a:extLst>
          </p:cNvPr>
          <p:cNvSpPr txBox="1"/>
          <p:nvPr/>
        </p:nvSpPr>
        <p:spPr>
          <a:xfrm>
            <a:off x="808311" y="4929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MAHMOUD ASHRAF MAHMOUD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b="1" dirty="0"/>
              <a:t>1. 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0" dirty="0"/>
              <a:t>The Library Management System is designed to manage the operations of a library, including user management (librarians and members), book inventory, and borrowing/returning transactions. The system is implemented in Java using object-oriented principles, ensuring modularity and ease of maintenance.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48696"/>
            <a:ext cx="7288282" cy="2121177"/>
          </a:xfrm>
        </p:spPr>
        <p:txBody>
          <a:bodyPr/>
          <a:lstStyle/>
          <a:p>
            <a:r>
              <a:rPr lang="en-US" b="1" dirty="0"/>
              <a:t>2.</a:t>
            </a:r>
            <a:r>
              <a:rPr lang="en-US" dirty="0"/>
              <a:t> </a:t>
            </a:r>
            <a:r>
              <a:rPr lang="en-US" b="1" dirty="0"/>
              <a:t>Key Features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4005B-FB01-4E88-FE07-132210F26FF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88" y="2897565"/>
            <a:ext cx="791979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Roles: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Librarian: Manage book inventory, view all books,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	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handle lending and returning of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Member: View available books, borrow books and return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Management: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Librarians can lend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Members can return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Borrowing Records: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system keeps track of all borrowing transactions,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 details of the borrowed book and the member.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942" y="268360"/>
            <a:ext cx="5031658" cy="419511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3. UML Class Diagram</a:t>
            </a:r>
          </a:p>
        </p:txBody>
      </p:sp>
      <p:pic>
        <p:nvPicPr>
          <p:cNvPr id="8" name="Content Placeholder 7" descr="A diagram of a computer&#10;&#10;Description automatically generated">
            <a:extLst>
              <a:ext uri="{FF2B5EF4-FFF2-40B4-BE49-F238E27FC236}">
                <a16:creationId xmlns:a16="http://schemas.microsoft.com/office/drawing/2014/main" id="{33FD3AF4-4D5E-DC85-972B-2EA50AF106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687872"/>
            <a:ext cx="12192000" cy="5482258"/>
          </a:xfr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1035277"/>
            <a:ext cx="7288282" cy="518220"/>
          </a:xfrm>
        </p:spPr>
        <p:txBody>
          <a:bodyPr/>
          <a:lstStyle/>
          <a:p>
            <a:r>
              <a:rPr lang="en-US" b="1" dirty="0"/>
              <a:t>4. System Workflow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65F3B3-55E6-DAE0-6146-24185F1170F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88" y="1989604"/>
            <a:ext cx="891299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Librarian Workflow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Login: Librarian logs in with their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Lending and Returning: Librarian can lend books to members and accept returned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Login: Member logs in with their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Books: Member views available books and borrowed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Borrowing: Member can borrow available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Returning: Member can return borrowed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register as either a librarian or a member by providing necessary details (name, ID).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5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5020" y="2666632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{3FEA67A6-976D-4C48-91B1-A07D10445EC8}tf67328976_win32</Template>
  <TotalTime>43</TotalTime>
  <Words>247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Tenorite</vt:lpstr>
      <vt:lpstr>Custom</vt:lpstr>
      <vt:lpstr>java project library system</vt:lpstr>
      <vt:lpstr>1. Project Overview</vt:lpstr>
      <vt:lpstr>2. Key Features</vt:lpstr>
      <vt:lpstr>3. UML Class Diagram</vt:lpstr>
      <vt:lpstr>4. System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ashraf</dc:creator>
  <cp:lastModifiedBy>mahmoud ashraf</cp:lastModifiedBy>
  <cp:revision>1</cp:revision>
  <dcterms:created xsi:type="dcterms:W3CDTF">2024-08-26T22:41:45Z</dcterms:created>
  <dcterms:modified xsi:type="dcterms:W3CDTF">2024-08-27T00:33:51Z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