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82DA-C342-CA87-B1C0-5E260684B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06630-8D3C-7630-C8CE-CBDC2FD82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DD938-2EB0-D03B-0572-9C4FBCC7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238-68DC-4D28-B574-4B43939B025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3653-5882-8F26-11F4-ECBDA17A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01C7-241E-0EA4-89FF-21CDA205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8F1-155C-432D-B953-3CFCBB8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2E9A-F11D-50FD-6E17-6AED0E63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F92A2-9FD7-C886-3616-59BA8610E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4193-DD6E-4331-9DA6-DDC90F85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238-68DC-4D28-B574-4B43939B025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1BFD-3E4C-21B1-04D1-A509A425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B691-6D63-6CCD-AF4C-265D8470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8F1-155C-432D-B953-3CFCBB8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9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CFCCA-3425-5635-C527-0A253C1BD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E28DF-0D1A-9676-16F9-D3BF9B255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FA86-674B-B87A-DE35-1490D694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238-68DC-4D28-B574-4B43939B025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5C83-34A8-F974-F05B-73C3920F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B4ED-A051-50FC-6490-849FA59D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8F1-155C-432D-B953-3CFCBB8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6AE1-7C0B-AB8D-D9EE-D70B4E5B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A5FF-9C5F-CDD5-149E-01B32B69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928C-7E95-EE03-96B4-C19730A6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238-68DC-4D28-B574-4B43939B025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52D8-5E65-8CCF-9C9A-2363F810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6E2B-8D36-3B37-311C-2640DFFA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8F1-155C-432D-B953-3CFCBB8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4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A66D-48EE-2157-E071-4576FF2D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F4411-8C81-97A8-D809-1E3945E2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5631-CC64-4124-FE83-E985F6E4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238-68DC-4D28-B574-4B43939B025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25B4-2452-CE9F-125D-6369D993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4E34-DEE3-B1E8-92A4-A174235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8F1-155C-432D-B953-3CFCBB8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470A-E8D3-AB7C-1EDE-87BC4DEA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A2ED-5C27-A99A-3DC4-AA70715F0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AC557-A31F-5CBA-3531-DA85070F1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489F0-FAB8-2D58-74EB-D4356F3C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238-68DC-4D28-B574-4B43939B025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25D6-01CB-61FB-493B-6162DA01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B28C5-5B6D-1F74-44FA-0D3C3177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8F1-155C-432D-B953-3CFCBB8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9238-B6DD-F124-0DCE-F4307F7D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72AC2-0E3A-0545-4B7A-61081F9A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AEBAC-36A0-593F-E6A4-DE83AB94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F2AF5-A9F8-D3E5-81B3-8780FC80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78ED3-815C-5DD6-0EFD-2BFA7359C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F82E9-2E1B-3BC8-29EB-0F121689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238-68DC-4D28-B574-4B43939B025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80E80-176B-025D-6252-E62440DF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8216F-5046-57C4-FF60-B5032BA4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8F1-155C-432D-B953-3CFCBB8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454-D0B5-75A3-962A-682DEDB0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ADE9C-8289-DB1C-DEFF-E2FFA327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238-68DC-4D28-B574-4B43939B025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29686-77EE-0FC5-187E-F620B356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4483B-CCAA-7B58-3673-C2DAD674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8F1-155C-432D-B953-3CFCBB8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F711B-ECD5-A932-63AC-BA8AE9A4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238-68DC-4D28-B574-4B43939B025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8529A-E329-B2BC-C606-DA5CC0FA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F1704-D18A-9FD3-AE8A-F81A210A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8F1-155C-432D-B953-3CFCBB8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8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6AF5-70FD-F161-E452-8E6A99A6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20C1-4553-4BDB-5C00-092142F52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2F83E-1B98-FB9C-FC2F-C3907945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78E11-EF0B-27C1-8D50-6B0A359B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238-68DC-4D28-B574-4B43939B025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FAFF-3C89-A7CB-DE39-8AF76011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4EFD-5701-6728-1007-A1E6DC78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8F1-155C-432D-B953-3CFCBB8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B5A9-6515-CC30-47D6-9FFAE173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DBD65-5BE7-5446-56B8-A5DEA5F9A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84BE7-BE0D-12A6-FDFF-E7CC3A019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0590F-0242-1FBF-64AD-4AB0A452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8238-68DC-4D28-B574-4B43939B025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AABB3-DCA4-7078-A3BC-493B028E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F8E1B-B550-0F62-9204-4AC3D16D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8F1-155C-432D-B953-3CFCBB8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D0E6E-C3FF-0369-73FA-316B5676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1B39-07D7-CEDD-828A-5F195810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A25D-F232-7855-3552-C65544881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8238-68DC-4D28-B574-4B43939B025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DF770-A2F9-8124-0F2D-A3B213DEE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36C1-9F72-66CE-A9D0-ED1C38F26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CE8F1-155C-432D-B953-3CFCBB8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DA3F-6FAA-DD0E-1F9F-3F00F4BE6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/>
              <a:t>انواع الحسابات المالية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9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35396C-9474-A38D-AC54-A16B8831F20D}"/>
              </a:ext>
            </a:extLst>
          </p:cNvPr>
          <p:cNvSpPr txBox="1"/>
          <p:nvPr/>
        </p:nvSpPr>
        <p:spPr>
          <a:xfrm>
            <a:off x="182880" y="295422"/>
            <a:ext cx="1173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b="1" dirty="0"/>
              <a:t>1</a:t>
            </a:r>
            <a:r>
              <a:rPr lang="ar-EG" sz="2800" b="1" dirty="0"/>
              <a:t>- هعمل </a:t>
            </a:r>
            <a:r>
              <a:rPr lang="ar-EG" sz="2800" b="1" dirty="0">
                <a:solidFill>
                  <a:srgbClr val="FF0000"/>
                </a:solidFill>
              </a:rPr>
              <a:t>جدول</a:t>
            </a:r>
            <a:r>
              <a:rPr lang="ar-EG" sz="2800" b="1" dirty="0"/>
              <a:t> "</a:t>
            </a:r>
            <a:r>
              <a:rPr lang="ar-EG" sz="2800" b="1" dirty="0">
                <a:solidFill>
                  <a:srgbClr val="FF0000"/>
                </a:solidFill>
              </a:rPr>
              <a:t>انواع الحسابات</a:t>
            </a:r>
            <a:r>
              <a:rPr lang="ar-EG" sz="2800" b="1" dirty="0"/>
              <a:t>" </a:t>
            </a:r>
            <a:r>
              <a:rPr lang="en-US" sz="2800" b="1" dirty="0">
                <a:solidFill>
                  <a:srgbClr val="FF0000"/>
                </a:solidFill>
              </a:rPr>
              <a:t>accounts_types</a:t>
            </a:r>
            <a:r>
              <a:rPr lang="ar-EG" sz="2800" b="1" dirty="0">
                <a:solidFill>
                  <a:srgbClr val="FF0000"/>
                </a:solidFill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9340C-0EB9-4C6E-2E1C-B97A1EE2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3" y="1142599"/>
            <a:ext cx="11732454" cy="5251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1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66768-7F19-CE7F-9992-6B8B317A52B7}"/>
              </a:ext>
            </a:extLst>
          </p:cNvPr>
          <p:cNvSpPr txBox="1"/>
          <p:nvPr/>
        </p:nvSpPr>
        <p:spPr>
          <a:xfrm>
            <a:off x="118037" y="520505"/>
            <a:ext cx="119536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ar-EG" sz="2800" b="1" dirty="0"/>
              <a:t>جدول</a:t>
            </a:r>
            <a:r>
              <a:rPr lang="en-US" sz="2800" b="1" dirty="0"/>
              <a:t> </a:t>
            </a:r>
            <a:r>
              <a:rPr lang="ar-EG" sz="2800" b="1" dirty="0"/>
              <a:t> </a:t>
            </a:r>
            <a:r>
              <a:rPr lang="en-US" sz="2800" b="1" dirty="0"/>
              <a:t>account_types</a:t>
            </a:r>
          </a:p>
          <a:p>
            <a:pPr algn="r" rtl="1"/>
            <a:endParaRPr lang="en-US" dirty="0"/>
          </a:p>
        </p:txBody>
      </p:sp>
      <p:pic>
        <p:nvPicPr>
          <p:cNvPr id="4" name="Picture 3" descr="A computer screen with many colorful text&#10;&#10;Description automatically generated">
            <a:extLst>
              <a:ext uri="{FF2B5EF4-FFF2-40B4-BE49-F238E27FC236}">
                <a16:creationId xmlns:a16="http://schemas.microsoft.com/office/drawing/2014/main" id="{CC2D4DE3-D349-2963-7531-A1162609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0" y="1399362"/>
            <a:ext cx="11953623" cy="40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6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9426D-567D-C42B-FA58-A0494277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47271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C4C03-EACB-69D4-9C3D-A3A909829CBC}"/>
              </a:ext>
            </a:extLst>
          </p:cNvPr>
          <p:cNvSpPr txBox="1"/>
          <p:nvPr/>
        </p:nvSpPr>
        <p:spPr>
          <a:xfrm>
            <a:off x="6472718" y="520505"/>
            <a:ext cx="55989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ar-EG" sz="2800" b="1" dirty="0"/>
              <a:t>ال </a:t>
            </a:r>
            <a:r>
              <a:rPr lang="en-US" sz="2800" b="1" dirty="0"/>
              <a:t>seeder</a:t>
            </a:r>
            <a:r>
              <a:rPr lang="ar-EG" sz="2800" b="1" dirty="0"/>
              <a:t> بتاع جدول</a:t>
            </a:r>
            <a:r>
              <a:rPr lang="en-US" sz="2800" b="1" dirty="0"/>
              <a:t> </a:t>
            </a:r>
            <a:r>
              <a:rPr lang="ar-EG" sz="2800" b="1" dirty="0"/>
              <a:t> </a:t>
            </a:r>
            <a:r>
              <a:rPr lang="en-US" sz="2800" b="1" dirty="0" err="1"/>
              <a:t>account_types</a:t>
            </a:r>
            <a:endParaRPr lang="en-US" sz="2800" b="1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2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8C757-72BD-06CB-F586-3E51CF95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90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انواع الحسابات المالية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انواع الحسابات المالية</dc:title>
  <dc:creator>mahmoud Eltokhey</dc:creator>
  <cp:lastModifiedBy>mahmoud Eltokhey</cp:lastModifiedBy>
  <cp:revision>11</cp:revision>
  <dcterms:created xsi:type="dcterms:W3CDTF">2024-02-20T18:23:17Z</dcterms:created>
  <dcterms:modified xsi:type="dcterms:W3CDTF">2024-02-20T20:13:20Z</dcterms:modified>
</cp:coreProperties>
</file>