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38E4F-E178-4E94-A7ED-15AFA5489D5D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1318-69F2-431E-939E-4F6C3D4C5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172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38E4F-E178-4E94-A7ED-15AFA5489D5D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1318-69F2-431E-939E-4F6C3D4C5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89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38E4F-E178-4E94-A7ED-15AFA5489D5D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1318-69F2-431E-939E-4F6C3D4C5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51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38E4F-E178-4E94-A7ED-15AFA5489D5D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1318-69F2-431E-939E-4F6C3D4C5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74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38E4F-E178-4E94-A7ED-15AFA5489D5D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1318-69F2-431E-939E-4F6C3D4C5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70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38E4F-E178-4E94-A7ED-15AFA5489D5D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1318-69F2-431E-939E-4F6C3D4C5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68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38E4F-E178-4E94-A7ED-15AFA5489D5D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1318-69F2-431E-939E-4F6C3D4C5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169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38E4F-E178-4E94-A7ED-15AFA5489D5D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1318-69F2-431E-939E-4F6C3D4C5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074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38E4F-E178-4E94-A7ED-15AFA5489D5D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1318-69F2-431E-939E-4F6C3D4C5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31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38E4F-E178-4E94-A7ED-15AFA5489D5D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1318-69F2-431E-939E-4F6C3D4C5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371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38E4F-E178-4E94-A7ED-15AFA5489D5D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1318-69F2-431E-939E-4F6C3D4C5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30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38E4F-E178-4E94-A7ED-15AFA5489D5D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E1318-69F2-431E-939E-4F6C3D4C5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3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rgey-tihon/Stanford.NLP.NET/issues/18" TargetMode="External"/><Relationship Id="rId2" Type="http://schemas.openxmlformats.org/officeDocument/2006/relationships/hyperlink" Target="https://github.com/sergey-tihon/Stanford.NLP.NET/tree/master/samples/Stanford.NLP.CoreNLP.CShar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Links Classification Task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96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Links Classification Task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Approach:</a:t>
            </a:r>
          </a:p>
          <a:p>
            <a:r>
              <a:rPr lang="en-US" dirty="0"/>
              <a:t>Extract features from working (valid) links, and neglect non-working ones.</a:t>
            </a:r>
          </a:p>
          <a:p>
            <a:r>
              <a:rPr lang="en-US" dirty="0"/>
              <a:t>We make a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Bag of Words</a:t>
            </a:r>
            <a:r>
              <a:rPr lang="en-US" dirty="0"/>
              <a:t> for possible options for “Rahim” </a:t>
            </a:r>
            <a:r>
              <a:rPr lang="en-US" dirty="0" err="1"/>
              <a:t>serie</a:t>
            </a:r>
            <a:r>
              <a:rPr lang="en-US" dirty="0"/>
              <a:t>: {“Rahim”, “</a:t>
            </a:r>
            <a:r>
              <a:rPr lang="en-US" dirty="0" err="1"/>
              <a:t>Raheem</a:t>
            </a:r>
            <a:r>
              <a:rPr lang="en-US" dirty="0"/>
              <a:t>”, “</a:t>
            </a:r>
            <a:r>
              <a:rPr lang="en-US" dirty="0" err="1"/>
              <a:t>Rahem</a:t>
            </a:r>
            <a:r>
              <a:rPr lang="en-US" dirty="0"/>
              <a:t>”, “</a:t>
            </a:r>
            <a:r>
              <a:rPr lang="ar-EG" dirty="0"/>
              <a:t>رحيم</a:t>
            </a:r>
            <a:r>
              <a:rPr lang="en-US" dirty="0"/>
              <a:t>”}.</a:t>
            </a:r>
          </a:p>
          <a:p>
            <a:r>
              <a:rPr lang="en-US" dirty="0"/>
              <a:t>If the link(URI) contains a word in the bag, then it is 100% </a:t>
            </a:r>
            <a:r>
              <a:rPr lang="en-US" dirty="0">
                <a:solidFill>
                  <a:srgbClr val="92D050"/>
                </a:solidFill>
              </a:rPr>
              <a:t>Rahim-related one</a:t>
            </a:r>
            <a:r>
              <a:rPr lang="en-US" dirty="0"/>
              <a:t>.</a:t>
            </a:r>
          </a:p>
          <a:p>
            <a:r>
              <a:rPr lang="en-US" dirty="0"/>
              <a:t>If not, we go through the page content of link, and look for ‘meta’ tags in the page; ‘meta’ tags contains ‘content’ attribute, if the ‘content’ attribute value is in the above bag of words, then we consider this attribute as a related one.</a:t>
            </a:r>
          </a:p>
          <a:p>
            <a:pPr lvl="1"/>
            <a:r>
              <a:rPr lang="en-US" dirty="0"/>
              <a:t>Now we have 2 independent variables that control the classification, ‘meta’ tags and their child attribute ‘content.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971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 Classification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Now, as we have relatively small dataset, then we can use a classifier that is very accurate, easy to model (mathematically). I </a:t>
            </a:r>
            <a:r>
              <a:rPr lang="en-US" dirty="0" err="1" smtClean="0"/>
              <a:t>choosed</a:t>
            </a:r>
            <a:r>
              <a:rPr lang="en-US" dirty="0" smtClean="0"/>
              <a:t> Linear Regression.</a:t>
            </a:r>
          </a:p>
          <a:p>
            <a:r>
              <a:rPr lang="en-US" dirty="0" smtClean="0"/>
              <a:t>And as we have 2 independent variables, then we model a </a:t>
            </a:r>
            <a:r>
              <a:rPr lang="en-US" dirty="0" smtClean="0"/>
              <a:t>2-variable </a:t>
            </a:r>
            <a:r>
              <a:rPr lang="en-US" dirty="0" smtClean="0"/>
              <a:t>Linear Regression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As there are Arabic sentences in the problem domain, we will need a special </a:t>
            </a:r>
            <a:r>
              <a:rPr lang="en-US" dirty="0" err="1" smtClean="0"/>
              <a:t>tokenizer</a:t>
            </a:r>
            <a:r>
              <a:rPr lang="en-US" dirty="0" smtClean="0"/>
              <a:t> for them:</a:t>
            </a:r>
          </a:p>
          <a:p>
            <a:pPr lvl="1"/>
            <a:r>
              <a:rPr lang="en-US" dirty="0" err="1" smtClean="0">
                <a:hlinkClick r:id="rId2"/>
              </a:rPr>
              <a:t>Stanford.NLP.CoreNLP.Csharp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github.com/sergey-tihon/Stanford.NLP.NET/issues/18</a:t>
            </a:r>
            <a:r>
              <a:rPr lang="en-US" dirty="0" smtClean="0"/>
              <a:t> (Arabic Sample uses above </a:t>
            </a:r>
            <a:r>
              <a:rPr lang="en-US" dirty="0" err="1" smtClean="0"/>
              <a:t>tokenizer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915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228</Words>
  <Application>Microsoft Office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Links Classification Task  </vt:lpstr>
      <vt:lpstr>Links Classification Task  </vt:lpstr>
      <vt:lpstr>Links Classification Task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Mahmoud Arafa</dc:creator>
  <cp:lastModifiedBy>Mahmoud Arafa</cp:lastModifiedBy>
  <cp:revision>11</cp:revision>
  <dcterms:created xsi:type="dcterms:W3CDTF">2018-08-03T07:42:19Z</dcterms:created>
  <dcterms:modified xsi:type="dcterms:W3CDTF">2018-08-03T14:45:51Z</dcterms:modified>
</cp:coreProperties>
</file>