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9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f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BA266-21A3-8E16-6F1A-DEA707B65FB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20437" y="-58962"/>
            <a:ext cx="107156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00B92-A558-B8C0-DC9D-8F950709527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327872" cy="1327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408A-4EC8-E25C-2F77-F343F3EA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524273"/>
            <a:ext cx="11425187" cy="182509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ar-EG" dirty="0" smtClean="0"/>
              <a:t/>
            </a:r>
            <a:br>
              <a:rPr lang="ar-EG" dirty="0" smtClean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ar-EG" dirty="0"/>
              <a:t/>
            </a:r>
            <a:br>
              <a:rPr lang="ar-EG" dirty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Cisco </a:t>
            </a:r>
            <a:r>
              <a:rPr lang="en-US" dirty="0"/>
              <a:t>Cyber </a:t>
            </a:r>
            <a:r>
              <a:rPr lang="en-US" dirty="0" smtClean="0"/>
              <a:t>security track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Final Project 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84BD6-CAC8-85FA-CDED-8145C94CC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3449321"/>
            <a:ext cx="11117179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Implementing Network Security with ACLs and NAT</a:t>
            </a:r>
            <a:r>
              <a:rPr lang="en-US" sz="4400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br>
              <a:rPr lang="en-US" sz="4400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</a:br>
            <a:endParaRPr lang="en-US" sz="4400" dirty="0">
              <a:solidFill>
                <a:srgbClr val="A5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09825"/>
            <a:ext cx="12192000" cy="336884"/>
          </a:xfrm>
        </p:spPr>
        <p:txBody>
          <a:bodyPr numCol="2">
            <a:noAutofit/>
          </a:bodyPr>
          <a:lstStyle/>
          <a:p>
            <a:r>
              <a:rPr lang="en-US" sz="1400" dirty="0"/>
              <a:t>topology 3 named ACL</a:t>
            </a:r>
          </a:p>
        </p:txBody>
      </p:sp>
      <p:sp>
        <p:nvSpPr>
          <p:cNvPr id="5" name="AutoShape 2" descr="blob:https://web.whatsapp.com/bd8d9a2d-fa04-43b5-84ca-2c06b9ed4d7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23"/>
          <a:stretch/>
        </p:blipFill>
        <p:spPr>
          <a:xfrm>
            <a:off x="0" y="1946709"/>
            <a:ext cx="11923194" cy="49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09825"/>
            <a:ext cx="12192000" cy="336884"/>
          </a:xfrm>
        </p:spPr>
        <p:txBody>
          <a:bodyPr numCol="2">
            <a:noAutofit/>
          </a:bodyPr>
          <a:lstStyle/>
          <a:p>
            <a:r>
              <a:rPr lang="en-US" sz="1400" dirty="0"/>
              <a:t>topology 3 named ACL</a:t>
            </a:r>
          </a:p>
        </p:txBody>
      </p:sp>
      <p:sp>
        <p:nvSpPr>
          <p:cNvPr id="5" name="AutoShape 2" descr="blob:https://web.whatsapp.com/bd8d9a2d-fa04-43b5-84ca-2c06b9ed4d7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blob:https://web.whatsapp.com/69c84d20-d2d3-40d1-bcd6-6ebc4f1147e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111375"/>
            <a:ext cx="109251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AC7C-B15D-D4F2-C289-9F45E43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42473"/>
            <a:ext cx="8610600" cy="1293028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6600" b="1" dirty="0">
                <a:solidFill>
                  <a:srgbClr val="A5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  <a:ea typeface="+mn-ea"/>
                <a:cs typeface="+mn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9281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CF5-D840-AB97-20BF-F32267C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48" y="71624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BB51-CD1E-878E-E1EF-CCADEA1C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Omar Osama</a:t>
            </a:r>
            <a:r>
              <a:rPr lang="ar-EG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Mahmoud </a:t>
            </a:r>
            <a:r>
              <a:rPr lang="en-US" dirty="0" err="1" smtClean="0"/>
              <a:t>Eltayar</a:t>
            </a:r>
            <a:r>
              <a:rPr lang="ar-EG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Mahmoud </a:t>
            </a:r>
            <a:r>
              <a:rPr lang="en-US" dirty="0" err="1" smtClean="0"/>
              <a:t>Alashwal</a:t>
            </a:r>
            <a:r>
              <a:rPr lang="ar-EG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Ibrahim Yasser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Ibrahim </a:t>
            </a:r>
            <a:r>
              <a:rPr lang="en-US" dirty="0" err="1" smtClean="0"/>
              <a:t>Elkhateb</a:t>
            </a:r>
            <a:r>
              <a:rPr lang="ar-EG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7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01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Topology 1-Static Nat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529692"/>
            <a:ext cx="12272211" cy="53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675372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23949"/>
            <a:ext cx="12192000" cy="4134051"/>
          </a:xfrm>
        </p:spPr>
        <p:txBody>
          <a:bodyPr numCol="2">
            <a:noAutofit/>
          </a:bodyPr>
          <a:lstStyle/>
          <a:p>
            <a:r>
              <a:rPr lang="en-US" sz="1400" dirty="0"/>
              <a:t>1-Static Nat example:-it is mean every host must take one </a:t>
            </a:r>
            <a:r>
              <a:rPr lang="en-US" sz="1400" dirty="0" smtClean="0"/>
              <a:t>public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smtClean="0"/>
              <a:t>statically</a:t>
            </a:r>
            <a:endParaRPr lang="en-US" sz="1400" dirty="0"/>
          </a:p>
          <a:p>
            <a:r>
              <a:rPr lang="en-US" sz="1400" dirty="0"/>
              <a:t>-----------------------------------------------------------------------------------------------</a:t>
            </a:r>
          </a:p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 0/0/0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192.168.1.1 255.255.255.0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(to tell router this side is the local private network)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int</a:t>
            </a:r>
            <a:r>
              <a:rPr lang="en-US" sz="1400" dirty="0"/>
              <a:t> S 0/1/1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200.10.1.1 255.255.255.0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outside (to tell router this is the outside network like wan or internet side)</a:t>
            </a:r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static 192.168.1.2 200.10.1.1 </a:t>
            </a:r>
          </a:p>
          <a:p>
            <a:r>
              <a:rPr lang="en-US" sz="1400" dirty="0"/>
              <a:t>(local inside) (global inside)</a:t>
            </a:r>
          </a:p>
          <a:p>
            <a:r>
              <a:rPr lang="en-US" sz="1400" dirty="0"/>
              <a:t>private </a:t>
            </a:r>
            <a:r>
              <a:rPr lang="en-US" sz="1400" dirty="0" err="1"/>
              <a:t>ip</a:t>
            </a:r>
            <a:r>
              <a:rPr lang="en-US" sz="1400" dirty="0"/>
              <a:t> public </a:t>
            </a:r>
            <a:r>
              <a:rPr lang="en-US" sz="1400" dirty="0" err="1"/>
              <a:t>ip</a:t>
            </a:r>
            <a:endParaRPr lang="en-US" sz="1400" dirty="0"/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(to delete it put no before it--no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static 192.168.1.2 200.10.1.1</a:t>
            </a:r>
          </a:p>
          <a:p>
            <a:r>
              <a:rPr lang="en-US" sz="1400" dirty="0"/>
              <a:t>----------------------------------</a:t>
            </a:r>
          </a:p>
          <a:p>
            <a:r>
              <a:rPr lang="en-US" sz="1400" dirty="0"/>
              <a:t>R2#sh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translation </a:t>
            </a:r>
          </a:p>
          <a:p>
            <a:r>
              <a:rPr lang="en-US" sz="1400" dirty="0"/>
              <a:t>R2#sh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statistics </a:t>
            </a:r>
          </a:p>
          <a:p>
            <a:r>
              <a:rPr lang="en-US" sz="1400" dirty="0"/>
              <a:t>R2#clear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translation *</a:t>
            </a:r>
          </a:p>
          <a:p>
            <a:r>
              <a:rPr lang="en-US" sz="1400" dirty="0"/>
              <a:t>R2#clear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statistics (not work in packet tracer)</a:t>
            </a:r>
          </a:p>
          <a:p>
            <a:r>
              <a:rPr lang="en-US" sz="1400" dirty="0"/>
              <a:t>---------------------------------------</a:t>
            </a:r>
          </a:p>
          <a:p>
            <a:r>
              <a:rPr lang="en-US" sz="1400" dirty="0"/>
              <a:t>Standard ACL (to control the </a:t>
            </a:r>
            <a:r>
              <a:rPr lang="en-US" sz="1400" dirty="0" err="1"/>
              <a:t>trrafic</a:t>
            </a:r>
            <a:r>
              <a:rPr lang="en-US" sz="1400" dirty="0"/>
              <a:t> that </a:t>
            </a:r>
            <a:r>
              <a:rPr lang="en-US" sz="1400" dirty="0" err="1"/>
              <a:t>raech</a:t>
            </a:r>
            <a:r>
              <a:rPr lang="en-US" sz="1400" dirty="0"/>
              <a:t> web server )</a:t>
            </a:r>
          </a:p>
          <a:p>
            <a:r>
              <a:rPr lang="en-US" sz="1400" dirty="0"/>
              <a:t>---------</a:t>
            </a:r>
          </a:p>
          <a:p>
            <a:r>
              <a:rPr lang="en-US" sz="1400" dirty="0"/>
              <a:t>R1(</a:t>
            </a:r>
            <a:r>
              <a:rPr lang="en-US" sz="1400" dirty="0" err="1"/>
              <a:t>config</a:t>
            </a:r>
            <a:r>
              <a:rPr lang="en-US" sz="1400" dirty="0"/>
              <a:t>)#access-list 1 permit host 192.168.100.2</a:t>
            </a:r>
          </a:p>
          <a:p>
            <a:r>
              <a:rPr lang="en-US" sz="1400" dirty="0"/>
              <a:t>R1(</a:t>
            </a:r>
            <a:r>
              <a:rPr lang="en-US" sz="1400" dirty="0" err="1"/>
              <a:t>config</a:t>
            </a:r>
            <a:r>
              <a:rPr lang="en-US" sz="1400" dirty="0"/>
              <a:t>)#access-list 1 permit host 192.168.100.3</a:t>
            </a:r>
          </a:p>
          <a:p>
            <a:r>
              <a:rPr lang="en-US" sz="1400" dirty="0"/>
              <a:t>R1(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g0/0/0</a:t>
            </a:r>
          </a:p>
          <a:p>
            <a:r>
              <a:rPr lang="en-US" sz="1400" dirty="0"/>
              <a:t>R1config-int)#</a:t>
            </a:r>
            <a:r>
              <a:rPr lang="en-US" sz="1400" dirty="0" err="1"/>
              <a:t>ip</a:t>
            </a:r>
            <a:r>
              <a:rPr lang="en-US" sz="1400" dirty="0"/>
              <a:t> access group 1 in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01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Topology 2-Dynamic Nat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529692"/>
            <a:ext cx="12192001" cy="5328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529692"/>
            <a:ext cx="12192001" cy="53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88683"/>
            <a:ext cx="12192000" cy="4769318"/>
          </a:xfrm>
        </p:spPr>
        <p:txBody>
          <a:bodyPr numCol="2">
            <a:noAutofit/>
          </a:bodyPr>
          <a:lstStyle/>
          <a:p>
            <a:r>
              <a:rPr lang="en-US" sz="1400" dirty="0" smtClean="0"/>
              <a:t>2.1) Dynamic </a:t>
            </a:r>
            <a:r>
              <a:rPr lang="en-US" sz="1400" dirty="0"/>
              <a:t>Nat example:-it is mean we have group or pool of public </a:t>
            </a:r>
            <a:r>
              <a:rPr lang="en-US" sz="1400" dirty="0" err="1"/>
              <a:t>ip</a:t>
            </a:r>
            <a:endParaRPr lang="en-US" sz="1400" dirty="0"/>
          </a:p>
          <a:p>
            <a:r>
              <a:rPr lang="en-US" sz="1400" dirty="0"/>
              <a:t>and we need to distribute it to group of hosts but not </a:t>
            </a:r>
            <a:r>
              <a:rPr lang="en-US" sz="1400" dirty="0" err="1" smtClean="0"/>
              <a:t>staticLy</a:t>
            </a:r>
            <a:r>
              <a:rPr lang="en-US" sz="1400" dirty="0" smtClean="0"/>
              <a:t> (</a:t>
            </a:r>
            <a:r>
              <a:rPr lang="en-US" sz="1400" dirty="0" err="1"/>
              <a:t>dynamicly</a:t>
            </a:r>
            <a:r>
              <a:rPr lang="en-US" sz="1400" dirty="0"/>
              <a:t>)</a:t>
            </a:r>
          </a:p>
          <a:p>
            <a:r>
              <a:rPr lang="en-US" sz="1400" dirty="0"/>
              <a:t>it is mean any host connect to the internet will take any public </a:t>
            </a:r>
            <a:r>
              <a:rPr lang="en-US" sz="1400" dirty="0" err="1"/>
              <a:t>ip</a:t>
            </a:r>
            <a:r>
              <a:rPr lang="en-US" sz="1400" dirty="0"/>
              <a:t> address</a:t>
            </a:r>
          </a:p>
          <a:p>
            <a:r>
              <a:rPr lang="en-US" sz="1400" dirty="0"/>
              <a:t>from the pool.</a:t>
            </a:r>
          </a:p>
          <a:p>
            <a:r>
              <a:rPr lang="en-US" sz="1400" dirty="0"/>
              <a:t>---------------------------------------------------------------------------------------</a:t>
            </a:r>
          </a:p>
          <a:p>
            <a:r>
              <a:rPr lang="en-US" sz="1400" dirty="0"/>
              <a:t>For example:- hosts to </a:t>
            </a:r>
            <a:r>
              <a:rPr lang="en-US" sz="1400" dirty="0" err="1"/>
              <a:t>nat</a:t>
            </a:r>
            <a:r>
              <a:rPr lang="en-US" sz="1400" dirty="0"/>
              <a:t> 192.168.1.2 , 192.168.1.3 (2 hosts)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</a:t>
            </a:r>
            <a:r>
              <a:rPr lang="en-US" sz="1400" dirty="0"/>
              <a:t> pool 200.10.1.10 to 200.10.1.11 (2 public </a:t>
            </a:r>
            <a:r>
              <a:rPr lang="en-US" sz="1400" dirty="0" err="1"/>
              <a:t>ip</a:t>
            </a:r>
            <a:r>
              <a:rPr lang="en-US" sz="1400" dirty="0"/>
              <a:t>)</a:t>
            </a:r>
          </a:p>
          <a:p>
            <a:r>
              <a:rPr lang="en-US" sz="1400" dirty="0"/>
              <a:t>---------------------------------------------------------------------------------------</a:t>
            </a:r>
          </a:p>
          <a:p>
            <a:r>
              <a:rPr lang="en-US" sz="1400" dirty="0"/>
              <a:t>the same configuration of static </a:t>
            </a:r>
            <a:r>
              <a:rPr lang="en-US" sz="1400" dirty="0" err="1"/>
              <a:t>nat</a:t>
            </a:r>
            <a:r>
              <a:rPr lang="en-US" sz="1400" dirty="0"/>
              <a:t>:-</a:t>
            </a:r>
          </a:p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 0/0/0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192.168.1.1 255.255.255.0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(to tell router this side is the local private network)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int</a:t>
            </a:r>
            <a:r>
              <a:rPr lang="en-US" sz="1400" dirty="0"/>
              <a:t> S 0/1/1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200.10.1.1 255.255.255.0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outside (to tell router this is the wan or internet side)</a:t>
            </a:r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#access-list 1 permit 192.168.1.2 or (access-list 1 permit 192.168.1.0 0.0.0.255 to allowed all network)</a:t>
            </a:r>
          </a:p>
          <a:p>
            <a:r>
              <a:rPr lang="en-US" sz="1400" dirty="0"/>
              <a:t>#access-list 1 permit 192.168.1.3</a:t>
            </a:r>
          </a:p>
          <a:p>
            <a:r>
              <a:rPr lang="en-US" sz="1400" dirty="0"/>
              <a:t>#access-list 1 deny any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pool (xx name of the pool) 200.10.1.10 200.10.1.11 </a:t>
            </a:r>
            <a:r>
              <a:rPr lang="en-US" sz="1400" dirty="0" err="1"/>
              <a:t>netmask</a:t>
            </a:r>
            <a:r>
              <a:rPr lang="en-US" sz="1400" dirty="0"/>
              <a:t> 255.255.255.252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list 1 pool (xx name of the pool)</a:t>
            </a:r>
          </a:p>
          <a:p>
            <a:r>
              <a:rPr lang="en-US" sz="1400" dirty="0"/>
              <a:t>Note:- in this kind of </a:t>
            </a:r>
            <a:r>
              <a:rPr lang="en-US" sz="1400" dirty="0" err="1"/>
              <a:t>nat</a:t>
            </a:r>
            <a:r>
              <a:rPr lang="en-US" sz="1400" dirty="0"/>
              <a:t> there is one </a:t>
            </a:r>
            <a:r>
              <a:rPr lang="en-US" sz="1400" dirty="0" err="1"/>
              <a:t>ip</a:t>
            </a:r>
            <a:r>
              <a:rPr lang="en-US" sz="1400" dirty="0"/>
              <a:t> will go the router interface and will not go to any host</a:t>
            </a:r>
          </a:p>
        </p:txBody>
      </p:sp>
    </p:spTree>
    <p:extLst>
      <p:ext uri="{BB962C8B-B14F-4D97-AF65-F5344CB8AC3E}">
        <p14:creationId xmlns:p14="http://schemas.microsoft.com/office/powerpoint/2010/main" val="98366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8" y="1301816"/>
            <a:ext cx="8499108" cy="476451"/>
          </a:xfrm>
        </p:spPr>
        <p:txBody>
          <a:bodyPr numCol="2">
            <a:noAutofit/>
          </a:bodyPr>
          <a:lstStyle/>
          <a:p>
            <a:r>
              <a:rPr lang="en-US" sz="1600" dirty="0" smtClean="0"/>
              <a:t>2.2)topology </a:t>
            </a:r>
            <a:r>
              <a:rPr lang="en-US" sz="1600" dirty="0"/>
              <a:t>2  extended numbered </a:t>
            </a:r>
            <a:r>
              <a:rPr lang="en-US" sz="1600" dirty="0" smtClean="0"/>
              <a:t>ACL </a:t>
            </a:r>
            <a:r>
              <a:rPr lang="en-US" sz="1600" dirty="0"/>
              <a:t>on router 1</a:t>
            </a:r>
          </a:p>
        </p:txBody>
      </p:sp>
      <p:sp>
        <p:nvSpPr>
          <p:cNvPr id="4" name="AutoShape 2" descr="blob:https://web.whatsapp.com/f8013588-79b6-40ff-bcac-d9ca97b8280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f8013588-79b6-40ff-bcac-d9ca97b8280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" y="1802331"/>
            <a:ext cx="11877575" cy="4040204"/>
          </a:xfrm>
          <a:prstGeom prst="rect">
            <a:avLst/>
          </a:prstGeom>
        </p:spPr>
      </p:pic>
      <p:sp>
        <p:nvSpPr>
          <p:cNvPr id="7" name="AutoShape 6" descr="blob:https://web.whatsapp.com/89197a4e-2e70-4e73-9f05-cdcb1cd180f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9520" b="2500"/>
          <a:stretch/>
        </p:blipFill>
        <p:spPr>
          <a:xfrm>
            <a:off x="67376" y="5625966"/>
            <a:ext cx="11877575" cy="11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6011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Topology 3-PAT overload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83644"/>
            <a:ext cx="12192000" cy="53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59" y="482867"/>
            <a:ext cx="8610600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34678"/>
            <a:ext cx="12192000" cy="4769318"/>
          </a:xfrm>
        </p:spPr>
        <p:txBody>
          <a:bodyPr numCol="2">
            <a:noAutofit/>
          </a:bodyPr>
          <a:lstStyle/>
          <a:p>
            <a:r>
              <a:rPr lang="en-US" sz="1400" dirty="0"/>
              <a:t>3-PAT (port address translation)- port Overload</a:t>
            </a:r>
          </a:p>
          <a:p>
            <a:r>
              <a:rPr lang="en-US" sz="1400" dirty="0"/>
              <a:t>---------------------------------</a:t>
            </a:r>
          </a:p>
          <a:p>
            <a:r>
              <a:rPr lang="en-US" sz="1400" dirty="0"/>
              <a:t>it is kind of dynamic </a:t>
            </a:r>
            <a:r>
              <a:rPr lang="en-US" sz="1400" dirty="0" err="1"/>
              <a:t>nat</a:t>
            </a:r>
            <a:r>
              <a:rPr lang="en-US" sz="1400" dirty="0"/>
              <a:t> but with it we can make group of hosts connect </a:t>
            </a:r>
          </a:p>
          <a:p>
            <a:r>
              <a:rPr lang="en-US" sz="1400" dirty="0"/>
              <a:t>to the internet in the same time with only one public </a:t>
            </a:r>
            <a:r>
              <a:rPr lang="en-US" sz="1400" dirty="0" err="1"/>
              <a:t>ip</a:t>
            </a:r>
            <a:r>
              <a:rPr lang="en-US" sz="1400" dirty="0"/>
              <a:t> address</a:t>
            </a:r>
          </a:p>
          <a:p>
            <a:r>
              <a:rPr lang="en-US" sz="1400" dirty="0"/>
              <a:t>192.168.1.2-----------200.10.1.1</a:t>
            </a:r>
          </a:p>
          <a:p>
            <a:r>
              <a:rPr lang="en-US" sz="1400" dirty="0"/>
              <a:t>192.168.1.3----------200.10.1.1</a:t>
            </a:r>
          </a:p>
          <a:p>
            <a:r>
              <a:rPr lang="en-US" sz="1400" dirty="0"/>
              <a:t>the same configuration of static </a:t>
            </a:r>
            <a:r>
              <a:rPr lang="en-US" sz="1400" dirty="0" err="1"/>
              <a:t>nat</a:t>
            </a:r>
            <a:r>
              <a:rPr lang="en-US" sz="1400" dirty="0"/>
              <a:t>:-</a:t>
            </a:r>
          </a:p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 err="1"/>
              <a:t>int</a:t>
            </a:r>
            <a:r>
              <a:rPr lang="en-US" sz="1400" dirty="0"/>
              <a:t> G 0/0/0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192.168.1.1 255.255.255.0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(to tell router this side is the local private network)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int</a:t>
            </a:r>
            <a:r>
              <a:rPr lang="en-US" sz="1400" dirty="0"/>
              <a:t> S 0/1/1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address 200.10.1.1 255.255.255.0</a:t>
            </a:r>
          </a:p>
          <a:p>
            <a:r>
              <a:rPr lang="en-US" sz="1400" dirty="0"/>
              <a:t>#no shut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outside (to tell router this is the wan or internet side)</a:t>
            </a:r>
          </a:p>
          <a:p>
            <a:r>
              <a:rPr lang="en-US" sz="1400" dirty="0"/>
              <a:t>#exit</a:t>
            </a:r>
          </a:p>
          <a:p>
            <a:r>
              <a:rPr lang="en-US" sz="1400" dirty="0"/>
              <a:t>#access-list 1 permit 192.168.1.2</a:t>
            </a:r>
          </a:p>
          <a:p>
            <a:r>
              <a:rPr lang="en-US" sz="1400" dirty="0"/>
              <a:t>#access-list 1 permit 192.168.1.3</a:t>
            </a:r>
          </a:p>
          <a:p>
            <a:r>
              <a:rPr lang="en-US" sz="1400" dirty="0"/>
              <a:t>#access-list 1 deny any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list 1 interface S 0/1/1 overload</a:t>
            </a:r>
          </a:p>
          <a:p>
            <a:r>
              <a:rPr lang="en-US" sz="1400" dirty="0"/>
              <a:t>(to translate all </a:t>
            </a:r>
            <a:r>
              <a:rPr lang="en-US" sz="1400" dirty="0" err="1"/>
              <a:t>ip</a:t>
            </a:r>
            <a:r>
              <a:rPr lang="en-US" sz="1400" dirty="0"/>
              <a:t> address to one public </a:t>
            </a:r>
            <a:r>
              <a:rPr lang="en-US" sz="1400" dirty="0" err="1"/>
              <a:t>ip</a:t>
            </a:r>
            <a:r>
              <a:rPr lang="en-US" sz="1400" dirty="0"/>
              <a:t> address)</a:t>
            </a:r>
          </a:p>
          <a:p>
            <a:r>
              <a:rPr lang="en-US" sz="1400" dirty="0"/>
              <a:t>OR #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nat</a:t>
            </a:r>
            <a:r>
              <a:rPr lang="en-US" sz="1400" dirty="0"/>
              <a:t> inside source list 1 pool xxx (name of pool) overload</a:t>
            </a:r>
          </a:p>
          <a:p>
            <a:r>
              <a:rPr lang="en-US" sz="1400" dirty="0"/>
              <a:t>(to translate all </a:t>
            </a:r>
            <a:r>
              <a:rPr lang="en-US" sz="1400" dirty="0" err="1"/>
              <a:t>ip</a:t>
            </a:r>
            <a:r>
              <a:rPr lang="en-US" sz="1400" dirty="0"/>
              <a:t> address to a few public </a:t>
            </a:r>
            <a:r>
              <a:rPr lang="en-US" sz="1400" dirty="0" err="1"/>
              <a:t>ip</a:t>
            </a:r>
            <a:r>
              <a:rPr lang="en-US" sz="1400" dirty="0"/>
              <a:t> address)</a:t>
            </a:r>
          </a:p>
        </p:txBody>
      </p:sp>
    </p:spTree>
    <p:extLst>
      <p:ext uri="{BB962C8B-B14F-4D97-AF65-F5344CB8AC3E}">
        <p14:creationId xmlns:p14="http://schemas.microsoft.com/office/powerpoint/2010/main" val="31385765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</TotalTime>
  <Words>648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Bernard MT Condensed</vt:lpstr>
      <vt:lpstr>Century Gothic</vt:lpstr>
      <vt:lpstr>Times New Roman</vt:lpstr>
      <vt:lpstr>Vapor Trail</vt:lpstr>
      <vt:lpstr>    Cisco Cyber security track Final Project team 4</vt:lpstr>
      <vt:lpstr>Team members </vt:lpstr>
      <vt:lpstr>Topology 1-Static Nat</vt:lpstr>
      <vt:lpstr>configurations</vt:lpstr>
      <vt:lpstr>Topology 2-Dynamic Nat</vt:lpstr>
      <vt:lpstr>configurations</vt:lpstr>
      <vt:lpstr>configurations</vt:lpstr>
      <vt:lpstr>Topology 3-PAT overload</vt:lpstr>
      <vt:lpstr>configurations</vt:lpstr>
      <vt:lpstr>configurations</vt:lpstr>
      <vt:lpstr>configurations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Cyber security track Final Project team 4</dc:title>
  <dc:creator>ghr4 itc</dc:creator>
  <cp:lastModifiedBy>BRAVE</cp:lastModifiedBy>
  <cp:revision>8</cp:revision>
  <dcterms:created xsi:type="dcterms:W3CDTF">2024-10-18T09:26:46Z</dcterms:created>
  <dcterms:modified xsi:type="dcterms:W3CDTF">2024-10-20T12:19:31Z</dcterms:modified>
</cp:coreProperties>
</file>