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1" r:id="rId8"/>
    <p:sldId id="259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620" y="3197239"/>
            <a:ext cx="8075845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 Sales and GP% Development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Excel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57F6E-E628-4C46-B852-28AC8425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50BC12-988F-670E-8FD5-89767D6C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5BBE8E-9186-CF8C-4ADF-9E5E2F0A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1439544"/>
            <a:ext cx="6012007" cy="44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9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DB13DE-8B77-29DF-DA6C-42B9F9FE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Pivot financials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57F6E-E628-4C46-B852-28AC8425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F82CB6-00BC-6813-E24B-6AB31DE9F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06"/>
          <a:stretch/>
        </p:blipFill>
        <p:spPr>
          <a:xfrm>
            <a:off x="119515" y="1521096"/>
            <a:ext cx="1121523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59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F814-72D0-112F-F5DA-9216B03F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Sales and GP%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62F02-3D56-F820-A68F-0AFDF91A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23E207-9F92-4AB4-2859-723C8A00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4" y="1500961"/>
            <a:ext cx="11338570" cy="43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6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DB13DE-8B77-29DF-DA6C-42B9F9FE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sz="3200" b="1" dirty="0"/>
              <a:t>Net Sales and GP% Development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57F6E-E628-4C46-B852-28AC8425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pic>
        <p:nvPicPr>
          <p:cNvPr id="4" name="Picture 3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2064B1BB-828B-D837-6DE4-EF9018A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3" y="1493381"/>
            <a:ext cx="11099178" cy="43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F814-72D0-112F-F5DA-9216B03F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Volume by Size and Client Type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62F02-3D56-F820-A68F-0AFDF91A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82CA6D-6995-9AD5-542E-B2A2B27D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" y="1624899"/>
            <a:ext cx="11665466" cy="36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9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DB13DE-8B77-29DF-DA6C-42B9F9FE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sz="3200" b="1" dirty="0"/>
              <a:t>Volume by Size and Client Type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57F6E-E628-4C46-B852-28AC8425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8673EBE-58D4-F34B-1EE0-82EB10C4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7"/>
          <a:stretch/>
        </p:blipFill>
        <p:spPr>
          <a:xfrm>
            <a:off x="136808" y="1669001"/>
            <a:ext cx="10702642" cy="43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</TotalTime>
  <Words>43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Net Sales and GP% Development in Excel</vt:lpstr>
      <vt:lpstr>Index</vt:lpstr>
      <vt:lpstr>Pivot financials</vt:lpstr>
      <vt:lpstr>Net Sales and GP% Development</vt:lpstr>
      <vt:lpstr>Net Sales and GP% Development </vt:lpstr>
      <vt:lpstr>Volume by Size and Client Type</vt:lpstr>
      <vt:lpstr>Volume by Size and Client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Sales and GP% Development in Excel</dc:title>
  <dc:creator>محمود على محمد رشوان</dc:creator>
  <cp:lastModifiedBy>محمود على محمد رشوان</cp:lastModifiedBy>
  <cp:revision>2</cp:revision>
  <dcterms:created xsi:type="dcterms:W3CDTF">2023-12-05T00:17:27Z</dcterms:created>
  <dcterms:modified xsi:type="dcterms:W3CDTF">2023-12-05T00:40:12Z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