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79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21875-1798-42BD-A5BF-215CF1634A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71A7B-82AD-4D8C-BD5E-83767B8F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71A7B-82AD-4D8C-BD5E-83767B8FA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2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Churn Reason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Churn Reason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de94c5e8-502b-481e-a3eb-233edff05c16?pbi_source=PowerPoi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94c5e8-502b-481e-a3eb-233edff05c16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Analyzing Customer Churn in Power BI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671543" cy="188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in Power BI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9" y="691203"/>
            <a:ext cx="1946643" cy="3209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BarChart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Charges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card ,lineChart ,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lineClusteredColumnComboChart ,Churn Reason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Demographics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StackedColumnComboChart ,clusteredColumnChart ,multiRowCard ,pieChart ,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Groups and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Unlimited 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 ,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International Calls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lineChart ,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hurn Reason ,pieChart ,donutChart ,map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lusteredColumnComboChart ,lineStackedColumnCombo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scatter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0"/>
            <a:ext cx="114681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and contract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238</Words>
  <Application>Microsoft Office PowerPoint</Application>
  <PresentationFormat>Widescreen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Custom Design</vt:lpstr>
      <vt:lpstr>Analyzing Customer Churn in Power BI</vt:lpstr>
      <vt:lpstr>Churn Demographics</vt:lpstr>
      <vt:lpstr>Groups and Categories</vt:lpstr>
      <vt:lpstr>Unlimited plan</vt:lpstr>
      <vt:lpstr>International Calls</vt:lpstr>
      <vt:lpstr>Contract type</vt:lpstr>
      <vt:lpstr>Overview</vt:lpstr>
      <vt:lpstr>Age Groups</vt:lpstr>
      <vt:lpstr>Payment and contract</vt:lpstr>
      <vt:lpstr>Extra Charges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محمود على محمد رشوان</cp:lastModifiedBy>
  <cp:revision>6</cp:revision>
  <dcterms:created xsi:type="dcterms:W3CDTF">2016-09-04T11:54:55Z</dcterms:created>
  <dcterms:modified xsi:type="dcterms:W3CDTF">2023-12-04T15:36:54Z</dcterms:modified>
</cp:coreProperties>
</file>