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D3D3"/>
    <a:srgbClr val="F3C91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63" autoAdjust="0"/>
    <p:restoredTop sz="86410" autoAdjust="0"/>
  </p:normalViewPr>
  <p:slideViewPr>
    <p:cSldViewPr snapToGrid="0" snapToObjects="1">
      <p:cViewPr varScale="1">
        <p:scale>
          <a:sx n="74" d="100"/>
          <a:sy n="74" d="100"/>
        </p:scale>
        <p:origin x="806"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424B5C-F21B-4CE6-83C5-4AB5E162A57E}"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C2699-A620-4E5D-8843-9396197F0C98}" type="slidenum">
              <a:rPr lang="en-US" smtClean="0"/>
              <a:t>‹#›</a:t>
            </a:fld>
            <a:endParaRPr lang="en-US"/>
          </a:p>
        </p:txBody>
      </p:sp>
    </p:spTree>
    <p:extLst>
      <p:ext uri="{BB962C8B-B14F-4D97-AF65-F5344CB8AC3E}">
        <p14:creationId xmlns:p14="http://schemas.microsoft.com/office/powerpoint/2010/main" val="3248178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Employee Hiring Trends</a:t>
            </a:r>
            <a:endParaRPr dirty="0"/>
          </a:p>
          <a:p>
            <a:r>
              <a:rPr b="0" dirty="0"/>
              <a:t>No alt text provided</a:t>
            </a:r>
            <a:endParaRPr dirty="0"/>
          </a:p>
          <a:p>
            <a:endParaRPr dirty="0"/>
          </a:p>
          <a:p>
            <a:r>
              <a:rPr b="1" dirty="0"/>
              <a:t>Active Employees by Department</a:t>
            </a:r>
            <a:endParaRPr dirty="0"/>
          </a:p>
          <a:p>
            <a:r>
              <a:rPr b="0" dirty="0"/>
              <a:t>No alt text provided</a:t>
            </a:r>
            <a:endParaRPr dirty="0"/>
          </a:p>
          <a:p>
            <a:endParaRPr dirty="0"/>
          </a:p>
          <a:p>
            <a:r>
              <a:rPr b="1" dirty="0"/>
              <a:t>Active Employees by Department and Job Role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Youngest Employee</a:t>
            </a:r>
            <a:endParaRPr dirty="0"/>
          </a:p>
          <a:p>
            <a:r>
              <a:rPr b="0" dirty="0"/>
              <a:t>No alt text provided</a:t>
            </a:r>
            <a:endParaRPr dirty="0"/>
          </a:p>
          <a:p>
            <a:endParaRPr dirty="0"/>
          </a:p>
          <a:p>
            <a:r>
              <a:rPr b="1" dirty="0"/>
              <a:t>Oldest Employee</a:t>
            </a:r>
            <a:endParaRPr dirty="0"/>
          </a:p>
          <a:p>
            <a:r>
              <a:rPr b="0" dirty="0"/>
              <a:t>No alt text provided</a:t>
            </a:r>
            <a:endParaRPr dirty="0"/>
          </a:p>
          <a:p>
            <a:endParaRPr dirty="0"/>
          </a:p>
          <a:p>
            <a:r>
              <a:rPr b="1" dirty="0"/>
              <a:t>Employees by Age</a:t>
            </a:r>
            <a:endParaRPr dirty="0"/>
          </a:p>
          <a:p>
            <a:r>
              <a:rPr b="0" dirty="0"/>
              <a:t>No alt text provided</a:t>
            </a:r>
            <a:endParaRPr dirty="0"/>
          </a:p>
          <a:p>
            <a:endParaRPr dirty="0"/>
          </a:p>
          <a:p>
            <a:r>
              <a:rPr b="1" dirty="0"/>
              <a:t>Employees by Age and Gender</a:t>
            </a:r>
            <a:endParaRPr dirty="0"/>
          </a:p>
          <a:p>
            <a:r>
              <a:rPr b="0" dirty="0"/>
              <a:t>No alt text provided</a:t>
            </a:r>
            <a:endParaRPr dirty="0"/>
          </a:p>
          <a:p>
            <a:endParaRPr dirty="0"/>
          </a:p>
          <a:p>
            <a:r>
              <a:rPr b="1" dirty="0"/>
              <a:t>Employees by Marital Status</a:t>
            </a:r>
            <a:endParaRPr dirty="0"/>
          </a:p>
          <a:p>
            <a:r>
              <a:rPr b="0" dirty="0"/>
              <a:t>No alt text provided</a:t>
            </a:r>
            <a:endParaRPr dirty="0"/>
          </a:p>
          <a:p>
            <a:endParaRPr dirty="0"/>
          </a:p>
          <a:p>
            <a:r>
              <a:rPr b="1" dirty="0"/>
              <a:t>Employees and Average Salary by Ethnicity</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Start Date</a:t>
            </a:r>
            <a:endParaRPr dirty="0"/>
          </a:p>
          <a:p>
            <a:r>
              <a:rPr b="0" dirty="0"/>
              <a:t>No alt text provided</a:t>
            </a:r>
            <a:endParaRPr dirty="0"/>
          </a:p>
          <a:p>
            <a:endParaRPr dirty="0"/>
          </a:p>
          <a:p>
            <a:r>
              <a:rPr b="1" dirty="0"/>
              <a:t>Next Review</a:t>
            </a:r>
            <a:endParaRPr dirty="0"/>
          </a:p>
          <a:p>
            <a:r>
              <a:rPr b="0" dirty="0"/>
              <a:t>No alt text provided</a:t>
            </a:r>
            <a:endParaRPr dirty="0"/>
          </a:p>
          <a:p>
            <a:endParaRPr dirty="0"/>
          </a:p>
          <a:p>
            <a:r>
              <a:rPr b="1" dirty="0"/>
              <a:t>Last Review</a:t>
            </a:r>
            <a:endParaRPr dirty="0"/>
          </a:p>
          <a:p>
            <a:r>
              <a:rPr b="0" dirty="0"/>
              <a:t>No alt text provided</a:t>
            </a:r>
            <a:endParaRPr dirty="0"/>
          </a:p>
          <a:p>
            <a:endParaRPr dirty="0"/>
          </a:p>
          <a:p>
            <a:r>
              <a:rPr b="1" dirty="0"/>
              <a:t>Job Satisfaction</a:t>
            </a:r>
            <a:endParaRPr dirty="0"/>
          </a:p>
          <a:p>
            <a:r>
              <a:rPr b="0" dirty="0"/>
              <a:t>No alt text provided</a:t>
            </a:r>
            <a:endParaRPr dirty="0"/>
          </a:p>
          <a:p>
            <a:endParaRPr dirty="0"/>
          </a:p>
          <a:p>
            <a:r>
              <a:rPr b="1" dirty="0"/>
              <a:t>Environment Satisfaction</a:t>
            </a:r>
            <a:endParaRPr dirty="0"/>
          </a:p>
          <a:p>
            <a:r>
              <a:rPr b="0" dirty="0"/>
              <a:t>No alt text provided</a:t>
            </a:r>
            <a:endParaRPr dirty="0"/>
          </a:p>
          <a:p>
            <a:endParaRPr dirty="0"/>
          </a:p>
          <a:p>
            <a:r>
              <a:rPr b="1" dirty="0"/>
              <a:t>WorkLife Balance</a:t>
            </a:r>
            <a:endParaRPr dirty="0"/>
          </a:p>
          <a:p>
            <a:r>
              <a:rPr b="0" dirty="0"/>
              <a:t>No alt text provided</a:t>
            </a:r>
            <a:endParaRPr dirty="0"/>
          </a:p>
          <a:p>
            <a:endParaRPr dirty="0"/>
          </a:p>
          <a:p>
            <a:r>
              <a:rPr b="1" dirty="0"/>
              <a:t>Relationship Satisfaction</a:t>
            </a:r>
            <a:endParaRPr dirty="0"/>
          </a:p>
          <a:p>
            <a:r>
              <a:rPr b="0" dirty="0"/>
              <a:t>No alt text provided</a:t>
            </a:r>
            <a:endParaRPr dirty="0"/>
          </a:p>
          <a:p>
            <a:endParaRPr dirty="0"/>
          </a:p>
          <a:p>
            <a:r>
              <a:rPr b="1" dirty="0"/>
              <a:t>Self Rating</a:t>
            </a:r>
            <a:endParaRPr dirty="0"/>
          </a:p>
          <a:p>
            <a:r>
              <a:rPr b="0" dirty="0"/>
              <a:t>No alt text provided</a:t>
            </a:r>
            <a:endParaRPr dirty="0"/>
          </a:p>
          <a:p>
            <a:endParaRPr dirty="0"/>
          </a:p>
          <a:p>
            <a:r>
              <a:rPr b="1" dirty="0"/>
              <a:t>Manager Rating</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Attrition by Hire Date</a:t>
            </a:r>
            <a:endParaRPr dirty="0"/>
          </a:p>
          <a:p>
            <a:r>
              <a:rPr b="0" dirty="0"/>
              <a:t>No alt text provided</a:t>
            </a:r>
            <a:endParaRPr dirty="0"/>
          </a:p>
          <a:p>
            <a:endParaRPr dirty="0"/>
          </a:p>
          <a:p>
            <a:r>
              <a:rPr b="1" dirty="0"/>
              <a:t>lineStackedColumnComboChart</a:t>
            </a:r>
            <a:endParaRPr dirty="0"/>
          </a:p>
          <a:p>
            <a:r>
              <a:rPr b="0" dirty="0"/>
              <a:t>No alt text provided</a:t>
            </a:r>
            <a:endParaRPr dirty="0"/>
          </a:p>
          <a:p>
            <a:endParaRPr dirty="0"/>
          </a:p>
          <a:p>
            <a:r>
              <a:rPr b="1" dirty="0"/>
              <a:t>Attritionby OverTime Requirement</a:t>
            </a:r>
            <a:endParaRPr dirty="0"/>
          </a:p>
          <a:p>
            <a:r>
              <a:rPr b="0" dirty="0"/>
              <a:t>No alt text provided</a:t>
            </a:r>
            <a:endParaRPr dirty="0"/>
          </a:p>
          <a:p>
            <a:endParaRPr dirty="0"/>
          </a:p>
          <a:p>
            <a:r>
              <a:rPr b="1" dirty="0"/>
              <a:t>Attrition by Tenure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851e7a35-0c8f-47d6-b1f0-0bea426291d2?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851e7a35-0c8f-47d6-b1f0-0bea426291d2/?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851e7a35-0c8f-47d6-b1f0-0bea426291d2/?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851e7a35-0c8f-47d6-b1f0-0bea426291d2/?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851e7a35-0c8f-47d6-b1f0-0bea426291d2/?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tx1">
              <a:lumMod val="50000"/>
              <a:lumOff val="50000"/>
            </a:schemeClr>
          </a:solidFill>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HR Analytics in Power BI - Case Study</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b="1" dirty="0">
                <a:solidFill>
                  <a:schemeClr val="bg1"/>
                </a:solidFill>
                <a:hlinkClick r:id="rId3">
                  <a:extLst>
                    <a:ext uri="{A12FA001-AC4F-418D-AE19-62706E023703}">
                      <ahyp:hlinkClr xmlns:ahyp="http://schemas.microsoft.com/office/drawing/2018/hyperlinkcolor" val="tx"/>
                    </a:ext>
                  </a:extLst>
                </a:hlinkClick>
              </a:rPr>
              <a:t>View in Power BI</a:t>
            </a:r>
            <a:endParaRPr lang="en-US" b="1" dirty="0">
              <a:solidFill>
                <a:schemeClr val="bg1"/>
              </a:solidFill>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3" y="722376"/>
            <a:ext cx="1809265" cy="298336"/>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ard ,card ,card ,Employee Hiring Trends ,Active Employees by Department ,Active Employees by Department and Job Role ,shape ,textbox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Youngest Employee ,Oldest Employee ,Employees by Age ,Employees by Age and Gender ,Employees by Marital Status ,Employees and Average Salary by Ethnicity ,textbox ,shape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Demographics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tart Date ,Next Review ,Last Review ,Job Satisfaction ,Environment Satisfaction ,WorkLife Balance ,Relationship Satisfaction ,Self Rating ,Manager Rating ,tableEx ,tableEx ,textbox ,shape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Performance Tracker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olumnChart ,Attrition by Hire Date ,lineStackedColumnComboChart ,Attritionby OverTime Requirement ,Attrition by Tenure ,textbox ,shape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Attrition</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275</Words>
  <Application>Microsoft Office PowerPoint</Application>
  <PresentationFormat>Widescreen</PresentationFormat>
  <Paragraphs>131</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Segoe UI</vt:lpstr>
      <vt:lpstr>Segoe UI Light</vt:lpstr>
      <vt:lpstr>Custom Design</vt:lpstr>
      <vt:lpstr>HR Analytics in Power BI - Case Study</vt:lpstr>
      <vt:lpstr>Overview</vt:lpstr>
      <vt:lpstr>Demographics</vt:lpstr>
      <vt:lpstr>Performance Tracker</vt:lpstr>
      <vt:lpstr>Attrition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محمود على محمد رشوان</cp:lastModifiedBy>
  <cp:revision>5</cp:revision>
  <dcterms:created xsi:type="dcterms:W3CDTF">2016-09-04T11:54:55Z</dcterms:created>
  <dcterms:modified xsi:type="dcterms:W3CDTF">2023-12-04T17:18:50Z</dcterms:modified>
</cp:coreProperties>
</file>