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public.tableau.com/views/AnalyzingCustomerChurninTableau_17015280698110/CustomerChurn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F3AA072A-E4C3-4A3E-B42D-A09A23523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1664918"/>
            <a:ext cx="2749507" cy="2541322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000" dirty="0">
                <a:latin typeface="Arial Rounded MT Bold" panose="020F0704030504030204" pitchFamily="34" charset="0"/>
                <a:ea typeface="ADLaM Display" panose="02010000000000000000" pitchFamily="2" charset="0"/>
                <a:cs typeface="ADLaM Display" panose="02010000000000000000" pitchFamily="2" charset="0"/>
                <a:hlinkClick r:id="rId2"/>
              </a:rPr>
              <a:t>Analyzing Customer Churn in Tableau</a:t>
            </a:r>
          </a:p>
        </p:txBody>
      </p:sp>
      <p:sp>
        <p:nvSpPr>
          <p:cNvPr id="5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3A141-510C-D3F5-81A2-884C32F706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80" r="987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ustomer Churn Analysis1">
            <a:extLst>
              <a:ext uri="{FF2B5EF4-FFF2-40B4-BE49-F238E27FC236}">
                <a16:creationId xmlns:a16="http://schemas.microsoft.com/office/drawing/2014/main" id="{2EC9AB3E-909C-44B6-9B54-A0199E4BF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93" y="0"/>
            <a:ext cx="7231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ustomer Churn Analysis2">
            <a:extLst>
              <a:ext uri="{FF2B5EF4-FFF2-40B4-BE49-F238E27FC236}">
                <a16:creationId xmlns:a16="http://schemas.microsoft.com/office/drawing/2014/main" id="{DC3CC11C-F5CB-4848-91B1-0F5D3FDA1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93" y="0"/>
            <a:ext cx="7231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ustomer Churn Analysis3">
            <a:extLst>
              <a:ext uri="{FF2B5EF4-FFF2-40B4-BE49-F238E27FC236}">
                <a16:creationId xmlns:a16="http://schemas.microsoft.com/office/drawing/2014/main" id="{65F57DD9-AE29-476F-B7DA-8444A5340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93" y="0"/>
            <a:ext cx="7231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ustomer Churn Analysis4">
            <a:extLst>
              <a:ext uri="{FF2B5EF4-FFF2-40B4-BE49-F238E27FC236}">
                <a16:creationId xmlns:a16="http://schemas.microsoft.com/office/drawing/2014/main" id="{4C83E19E-B884-4A91-B1D0-B4A78A2F2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93" y="0"/>
            <a:ext cx="7231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Office Theme</vt:lpstr>
      <vt:lpstr>Analyzing Customer Churn in Tableau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Customer Churn in Tableau</dc:title>
  <dc:creator/>
  <cp:lastModifiedBy>محمود على محمد رشوان</cp:lastModifiedBy>
  <cp:revision>1</cp:revision>
  <dcterms:created xsi:type="dcterms:W3CDTF">2023-12-04T17:31:43Z</dcterms:created>
  <dcterms:modified xsi:type="dcterms:W3CDTF">2023-12-04T17:35:42Z</dcterms:modified>
</cp:coreProperties>
</file>