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ublic.tableau.com/views/AnalyzingJobMarketDatainTableau_17016390843710/JobAnalytic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AC1E83D9-5EC4-4686-8A11-A31CBFEC3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595037"/>
            <a:ext cx="6692827" cy="1617672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tos ExtraBold" panose="020F0502020204030204" pitchFamily="34" charset="0"/>
                <a:hlinkClick r:id="rId2"/>
              </a:rPr>
              <a:t>Analyzing Job Market Data in Tableau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pward trend">
            <a:extLst>
              <a:ext uri="{FF2B5EF4-FFF2-40B4-BE49-F238E27FC236}">
                <a16:creationId xmlns:a16="http://schemas.microsoft.com/office/drawing/2014/main" id="{407FC374-C3AC-667D-242F-36D7CB8B8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Job Analytics">
            <a:extLst>
              <a:ext uri="{FF2B5EF4-FFF2-40B4-BE49-F238E27FC236}">
                <a16:creationId xmlns:a16="http://schemas.microsoft.com/office/drawing/2014/main" id="{5C887523-BE24-48F4-809E-52C9989D8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504"/>
            <a:ext cx="12192000" cy="512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 ExtraBold</vt:lpstr>
      <vt:lpstr>Arial</vt:lpstr>
      <vt:lpstr>Calibri</vt:lpstr>
      <vt:lpstr>Calibri Light</vt:lpstr>
      <vt:lpstr>Office Theme</vt:lpstr>
      <vt:lpstr>Analyzing Job Market Data in Tableau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Job Market Data in Tableau</dc:title>
  <dc:creator/>
  <cp:lastModifiedBy>محمود على محمد رشوان</cp:lastModifiedBy>
  <cp:revision>1</cp:revision>
  <dcterms:created xsi:type="dcterms:W3CDTF">2023-12-04T17:37:19Z</dcterms:created>
  <dcterms:modified xsi:type="dcterms:W3CDTF">2023-12-04T17:40:45Z</dcterms:modified>
</cp:coreProperties>
</file>