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0" autoAdjust="0"/>
    <p:restoredTop sz="96236" autoAdjust="0"/>
  </p:normalViewPr>
  <p:slideViewPr>
    <p:cSldViewPr snapToGrid="0">
      <p:cViewPr varScale="1">
        <p:scale>
          <a:sx n="78" d="100"/>
          <a:sy n="78" d="100"/>
        </p:scale>
        <p:origin x="12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07.10.2024</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07.10.2024</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07.10.2024</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07.10.2024</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07.10.2024</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07.10.2024</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07.10.2024</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07.10.2024</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07.10.2024</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07.10.2024</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07.10.2024</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07.10.2024</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r>
              <a:rPr lang="nb-NO" dirty="0"/>
              <a:t>Mahmoud Ashraf</a:t>
            </a:r>
          </a:p>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a:t>Nova, an online retail business, is facing reduced customer engagement and conversion rates despite launching several new online marketing campaigns. So </a:t>
            </a:r>
            <a:r>
              <a:rPr lang="en-US" dirty="0" err="1"/>
              <a:t>i</a:t>
            </a:r>
            <a:r>
              <a:rPr lang="en-US" dirty="0"/>
              <a:t> conduct a detailed analysis to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Nova.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nova,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a:t>Nova</a:t>
            </a:r>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507</TotalTime>
  <Words>608</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mahmoud ashraf</cp:lastModifiedBy>
  <cp:revision>4</cp:revision>
  <dcterms:created xsi:type="dcterms:W3CDTF">2024-07-20T13:50:58Z</dcterms:created>
  <dcterms:modified xsi:type="dcterms:W3CDTF">2024-10-07T02:52:40Z</dcterms:modified>
</cp:coreProperties>
</file>