
<file path=[Content_Types].xml><?xml version="1.0" encoding="utf-8"?>
<Types xmlns="http://schemas.openxmlformats.org/package/2006/content-types">
  <Default Extension="png" ContentType="image/png"/>
  <Default Extension="svg" ContentType="image/svg+xml"/>
  <Default Extension="jfif" ContentType="image/jpe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40"/>
  </p:notesMasterIdLst>
  <p:sldIdLst>
    <p:sldId id="256" r:id="rId2"/>
    <p:sldId id="257" r:id="rId3"/>
    <p:sldId id="258" r:id="rId4"/>
    <p:sldId id="301" r:id="rId5"/>
    <p:sldId id="297" r:id="rId6"/>
    <p:sldId id="302" r:id="rId7"/>
    <p:sldId id="259" r:id="rId8"/>
    <p:sldId id="307" r:id="rId9"/>
    <p:sldId id="308" r:id="rId10"/>
    <p:sldId id="260" r:id="rId11"/>
    <p:sldId id="261" r:id="rId12"/>
    <p:sldId id="262" r:id="rId13"/>
    <p:sldId id="300" r:id="rId14"/>
    <p:sldId id="299" r:id="rId15"/>
    <p:sldId id="298" r:id="rId16"/>
    <p:sldId id="263" r:id="rId17"/>
    <p:sldId id="312" r:id="rId18"/>
    <p:sldId id="264" r:id="rId19"/>
    <p:sldId id="303" r:id="rId20"/>
    <p:sldId id="304" r:id="rId21"/>
    <p:sldId id="265" r:id="rId22"/>
    <p:sldId id="305" r:id="rId23"/>
    <p:sldId id="306" r:id="rId24"/>
    <p:sldId id="309" r:id="rId25"/>
    <p:sldId id="310" r:id="rId26"/>
    <p:sldId id="311" r:id="rId27"/>
    <p:sldId id="313" r:id="rId28"/>
    <p:sldId id="314" r:id="rId29"/>
    <p:sldId id="315" r:id="rId30"/>
    <p:sldId id="316" r:id="rId31"/>
    <p:sldId id="317" r:id="rId32"/>
    <p:sldId id="318" r:id="rId33"/>
    <p:sldId id="267" r:id="rId34"/>
    <p:sldId id="268" r:id="rId35"/>
    <p:sldId id="269" r:id="rId36"/>
    <p:sldId id="270" r:id="rId37"/>
    <p:sldId id="271" r:id="rId38"/>
    <p:sldId id="275" r:id="rId39"/>
  </p:sldIdLst>
  <p:sldSz cx="9144000" cy="5143500" type="screen16x9"/>
  <p:notesSz cx="6858000" cy="9144000"/>
  <p:embeddedFontLst>
    <p:embeddedFont>
      <p:font typeface="Anaheim" panose="020B0604020202020204" charset="0"/>
      <p:regular r:id="rId41"/>
      <p:bold r:id="rId42"/>
    </p:embeddedFont>
    <p:embeddedFont>
      <p:font typeface="Berlin Sans FB Demi" panose="020E0802020502020306" pitchFamily="34" charset="0"/>
      <p:bold r:id="rId43"/>
    </p:embeddedFont>
    <p:embeddedFont>
      <p:font typeface="Inter" panose="020B0604020202020204" charset="0"/>
      <p:regular r:id="rId44"/>
      <p:bold r:id="rId45"/>
      <p:italic r:id="rId46"/>
      <p:boldItalic r:id="rId47"/>
    </p:embeddedFont>
    <p:embeddedFont>
      <p:font typeface="Montserrat" panose="020B0604020202020204" charset="0"/>
      <p:regular r:id="rId48"/>
      <p:bold r:id="rId49"/>
      <p:italic r:id="rId50"/>
      <p:boldItalic r:id="rId51"/>
    </p:embeddedFont>
    <p:embeddedFont>
      <p:font typeface="Open Sans" panose="020B0604020202020204" charset="0"/>
      <p:regular r:id="rId52"/>
      <p:bold r:id="rId53"/>
      <p:italic r:id="rId54"/>
      <p:boldItalic r:id="rId55"/>
    </p:embeddedFont>
    <p:embeddedFont>
      <p:font typeface="Raleway" panose="020B060402020202020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C883430-7C11-48C3-B495-C1A6A8D82BAE}">
  <a:tblStyle styleId="{CC883430-7C11-48C3-B495-C1A6A8D82BA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0AB8CE7-BA34-4935-A0E0-BA8BD65C3E57}"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6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font" Target="fonts/font15.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font" Target="fonts/font18.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59" Type="http://schemas.openxmlformats.org/officeDocument/2006/relationships/font" Target="fonts/font19.fntdata"/><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font" Target="fonts/font14.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font" Target="fonts/font1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4091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00759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54dda1946d_4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15ec5a52cd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15ec5a52cd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172b1845856_1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172b1845856_1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g278c191cc92_0_174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3" name="Google Shape;763;g278c191cc92_0_174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278c191cc92_0_174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278c191cc92_0_17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bit.ly/2TtBDfr" TargetMode="External"/><Relationship Id="rId5" Type="http://schemas.openxmlformats.org/officeDocument/2006/relationships/hyperlink" Target="http://bit.ly/2TyoMsr" TargetMode="External"/><Relationship Id="rId4" Type="http://schemas.openxmlformats.org/officeDocument/2006/relationships/hyperlink" Target="https://bit.ly/3A1uf1Q" TargetMode="Externa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396950" y="1489325"/>
            <a:ext cx="6350100" cy="14961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07675" y="3178375"/>
            <a:ext cx="4528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816250" y="4703275"/>
            <a:ext cx="7511400" cy="238200"/>
            <a:chOff x="816250" y="4703275"/>
            <a:chExt cx="7511400" cy="238200"/>
          </a:xfrm>
        </p:grpSpPr>
        <p:sp>
          <p:nvSpPr>
            <p:cNvPr id="12" name="Google Shape;12;p2"/>
            <p:cNvSpPr/>
            <p:nvPr/>
          </p:nvSpPr>
          <p:spPr>
            <a:xfrm>
              <a:off x="816250" y="4703275"/>
              <a:ext cx="7511400" cy="238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8018000" y="4631300"/>
              <a:ext cx="237300" cy="3819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a:hlinkClick r:id="" action="ppaction://hlinkshowjump?jump=nextslide"/>
            </p:cNvPr>
            <p:cNvSpPr/>
            <p:nvPr/>
          </p:nvSpPr>
          <p:spPr>
            <a:xfrm rot="5400000" flipH="1">
              <a:off x="995725" y="4767925"/>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8051978" y="4744266"/>
              <a:ext cx="158283" cy="156216"/>
              <a:chOff x="8058597" y="4744266"/>
              <a:chExt cx="158283" cy="156216"/>
            </a:xfrm>
          </p:grpSpPr>
          <p:sp>
            <p:nvSpPr>
              <p:cNvPr id="16" name="Google Shape;16;p2">
                <a:hlinkClick r:id="" action="ppaction://hlinkshowjump?jump=firstslide"/>
              </p:cNvPr>
              <p:cNvSpPr/>
              <p:nvPr/>
            </p:nvSpPr>
            <p:spPr>
              <a:xfrm>
                <a:off x="8170770" y="4753449"/>
                <a:ext cx="26957" cy="25369"/>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17;p2">
                <a:hlinkClick r:id="" action="ppaction://hlinkshowjump?jump=firstslide"/>
              </p:cNvPr>
              <p:cNvSpPr/>
              <p:nvPr/>
            </p:nvSpPr>
            <p:spPr>
              <a:xfrm>
                <a:off x="8120106" y="4854105"/>
                <a:ext cx="36618" cy="46377"/>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18;p2">
                <a:hlinkClick r:id="" action="ppaction://hlinkshowjump?jump=firstslide"/>
              </p:cNvPr>
              <p:cNvSpPr/>
              <p:nvPr/>
            </p:nvSpPr>
            <p:spPr>
              <a:xfrm>
                <a:off x="8128941" y="4808344"/>
                <a:ext cx="18309" cy="18309"/>
              </a:xfrm>
              <a:custGeom>
                <a:avLst/>
                <a:gdLst/>
                <a:ahLst/>
                <a:cxnLst/>
                <a:rect l="l" t="t" r="r" b="b"/>
                <a:pathLst>
                  <a:path w="2259" h="2259" extrusionOk="0">
                    <a:moveTo>
                      <a:pt x="0" y="0"/>
                    </a:moveTo>
                    <a:lnTo>
                      <a:pt x="0" y="2259"/>
                    </a:lnTo>
                    <a:lnTo>
                      <a:pt x="2259" y="2259"/>
                    </a:lnTo>
                    <a:lnTo>
                      <a:pt x="22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19;p2">
                <a:hlinkClick r:id="" action="ppaction://hlinkshowjump?jump=firstslide"/>
              </p:cNvPr>
              <p:cNvSpPr/>
              <p:nvPr/>
            </p:nvSpPr>
            <p:spPr>
              <a:xfrm>
                <a:off x="8058597" y="4744266"/>
                <a:ext cx="158283" cy="77103"/>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20;p2">
                <a:hlinkClick r:id="" action="ppaction://hlinkshowjump?jump=firstslide"/>
              </p:cNvPr>
              <p:cNvSpPr/>
              <p:nvPr/>
            </p:nvSpPr>
            <p:spPr>
              <a:xfrm>
                <a:off x="8077733" y="4777545"/>
                <a:ext cx="119889" cy="122937"/>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21" name="Google Shape;21;p2"/>
          <p:cNvGrpSpPr/>
          <p:nvPr/>
        </p:nvGrpSpPr>
        <p:grpSpPr>
          <a:xfrm>
            <a:off x="8430775" y="2919400"/>
            <a:ext cx="282000" cy="1270550"/>
            <a:chOff x="4314650" y="3034025"/>
            <a:chExt cx="282000" cy="1270550"/>
          </a:xfrm>
        </p:grpSpPr>
        <p:sp>
          <p:nvSpPr>
            <p:cNvPr id="22" name="Google Shape;22;p2"/>
            <p:cNvSpPr/>
            <p:nvPr/>
          </p:nvSpPr>
          <p:spPr>
            <a:xfrm>
              <a:off x="4314650" y="3034025"/>
              <a:ext cx="282000" cy="479525"/>
            </a:xfrm>
            <a:custGeom>
              <a:avLst/>
              <a:gdLst/>
              <a:ahLst/>
              <a:cxnLst/>
              <a:rect l="l" t="t" r="r" b="b"/>
              <a:pathLst>
                <a:path w="11280" h="19181" extrusionOk="0">
                  <a:moveTo>
                    <a:pt x="0" y="1"/>
                  </a:moveTo>
                  <a:lnTo>
                    <a:pt x="0" y="11280"/>
                  </a:lnTo>
                  <a:lnTo>
                    <a:pt x="11280" y="19180"/>
                  </a:lnTo>
                  <a:lnTo>
                    <a:pt x="11280" y="790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314650" y="3376575"/>
              <a:ext cx="282000" cy="295025"/>
            </a:xfrm>
            <a:custGeom>
              <a:avLst/>
              <a:gdLst/>
              <a:ahLst/>
              <a:cxnLst/>
              <a:rect l="l" t="t" r="r" b="b"/>
              <a:pathLst>
                <a:path w="11280" h="11801" extrusionOk="0">
                  <a:moveTo>
                    <a:pt x="0" y="0"/>
                  </a:moveTo>
                  <a:lnTo>
                    <a:pt x="0" y="3901"/>
                  </a:lnTo>
                  <a:lnTo>
                    <a:pt x="11280" y="11801"/>
                  </a:lnTo>
                  <a:lnTo>
                    <a:pt x="11280" y="790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314650" y="3534650"/>
              <a:ext cx="282000" cy="295375"/>
            </a:xfrm>
            <a:custGeom>
              <a:avLst/>
              <a:gdLst/>
              <a:ahLst/>
              <a:cxnLst/>
              <a:rect l="l" t="t" r="r" b="b"/>
              <a:pathLst>
                <a:path w="11280" h="11815" extrusionOk="0">
                  <a:moveTo>
                    <a:pt x="0" y="0"/>
                  </a:moveTo>
                  <a:lnTo>
                    <a:pt x="0" y="3915"/>
                  </a:lnTo>
                  <a:lnTo>
                    <a:pt x="11280" y="11815"/>
                  </a:lnTo>
                  <a:lnTo>
                    <a:pt x="11280" y="790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314650" y="3693050"/>
              <a:ext cx="282000" cy="295050"/>
            </a:xfrm>
            <a:custGeom>
              <a:avLst/>
              <a:gdLst/>
              <a:ahLst/>
              <a:cxnLst/>
              <a:rect l="l" t="t" r="r" b="b"/>
              <a:pathLst>
                <a:path w="11280" h="11802" extrusionOk="0">
                  <a:moveTo>
                    <a:pt x="0" y="1"/>
                  </a:moveTo>
                  <a:lnTo>
                    <a:pt x="0" y="3902"/>
                  </a:lnTo>
                  <a:lnTo>
                    <a:pt x="11280" y="11801"/>
                  </a:lnTo>
                  <a:lnTo>
                    <a:pt x="11280" y="790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314650" y="3851125"/>
              <a:ext cx="282000" cy="295400"/>
            </a:xfrm>
            <a:custGeom>
              <a:avLst/>
              <a:gdLst/>
              <a:ahLst/>
              <a:cxnLst/>
              <a:rect l="l" t="t" r="r" b="b"/>
              <a:pathLst>
                <a:path w="11280" h="11816" extrusionOk="0">
                  <a:moveTo>
                    <a:pt x="0" y="1"/>
                  </a:moveTo>
                  <a:lnTo>
                    <a:pt x="0" y="3915"/>
                  </a:lnTo>
                  <a:lnTo>
                    <a:pt x="11280" y="11815"/>
                  </a:lnTo>
                  <a:lnTo>
                    <a:pt x="11280" y="790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314650" y="4009550"/>
              <a:ext cx="282000" cy="295025"/>
            </a:xfrm>
            <a:custGeom>
              <a:avLst/>
              <a:gdLst/>
              <a:ahLst/>
              <a:cxnLst/>
              <a:rect l="l" t="t" r="r" b="b"/>
              <a:pathLst>
                <a:path w="11280" h="11801" extrusionOk="0">
                  <a:moveTo>
                    <a:pt x="0" y="0"/>
                  </a:moveTo>
                  <a:lnTo>
                    <a:pt x="0" y="3901"/>
                  </a:lnTo>
                  <a:lnTo>
                    <a:pt x="11280" y="11801"/>
                  </a:lnTo>
                  <a:lnTo>
                    <a:pt x="11280" y="790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169025" y="-407950"/>
            <a:ext cx="9918798" cy="4970349"/>
            <a:chOff x="-169025" y="-407950"/>
            <a:chExt cx="9918798" cy="4970349"/>
          </a:xfrm>
        </p:grpSpPr>
        <p:pic>
          <p:nvPicPr>
            <p:cNvPr id="29" name="Google Shape;29;p2"/>
            <p:cNvPicPr preferRelativeResize="0"/>
            <p:nvPr/>
          </p:nvPicPr>
          <p:blipFill>
            <a:blip r:embed="rId2">
              <a:alphaModFix/>
            </a:blip>
            <a:stretch>
              <a:fillRect/>
            </a:stretch>
          </p:blipFill>
          <p:spPr>
            <a:xfrm>
              <a:off x="-169025" y="2782275"/>
              <a:ext cx="1621173" cy="1780124"/>
            </a:xfrm>
            <a:prstGeom prst="rect">
              <a:avLst/>
            </a:prstGeom>
            <a:noFill/>
            <a:ln>
              <a:noFill/>
            </a:ln>
          </p:spPr>
        </p:pic>
        <p:grpSp>
          <p:nvGrpSpPr>
            <p:cNvPr id="30" name="Google Shape;30;p2"/>
            <p:cNvGrpSpPr/>
            <p:nvPr/>
          </p:nvGrpSpPr>
          <p:grpSpPr>
            <a:xfrm>
              <a:off x="295663" y="3326450"/>
              <a:ext cx="691775" cy="691775"/>
              <a:chOff x="1323700" y="2294750"/>
              <a:chExt cx="691775" cy="691775"/>
            </a:xfrm>
          </p:grpSpPr>
          <p:sp>
            <p:nvSpPr>
              <p:cNvPr id="31" name="Google Shape;31;p2"/>
              <p:cNvSpPr/>
              <p:nvPr/>
            </p:nvSpPr>
            <p:spPr>
              <a:xfrm>
                <a:off x="1375450" y="2304250"/>
                <a:ext cx="630525" cy="630525"/>
              </a:xfrm>
              <a:custGeom>
                <a:avLst/>
                <a:gdLst/>
                <a:ahLst/>
                <a:cxnLst/>
                <a:rect l="l" t="t" r="r" b="b"/>
                <a:pathLst>
                  <a:path w="25221" h="25221" extrusionOk="0">
                    <a:moveTo>
                      <a:pt x="4056" y="1"/>
                    </a:moveTo>
                    <a:lnTo>
                      <a:pt x="0" y="4056"/>
                    </a:lnTo>
                    <a:lnTo>
                      <a:pt x="8548" y="12618"/>
                    </a:lnTo>
                    <a:lnTo>
                      <a:pt x="0" y="21165"/>
                    </a:lnTo>
                    <a:lnTo>
                      <a:pt x="4056" y="25221"/>
                    </a:lnTo>
                    <a:lnTo>
                      <a:pt x="12603" y="16673"/>
                    </a:lnTo>
                    <a:lnTo>
                      <a:pt x="21165" y="25221"/>
                    </a:lnTo>
                    <a:lnTo>
                      <a:pt x="25220" y="21165"/>
                    </a:lnTo>
                    <a:lnTo>
                      <a:pt x="16673" y="12618"/>
                    </a:lnTo>
                    <a:lnTo>
                      <a:pt x="25220" y="4056"/>
                    </a:lnTo>
                    <a:lnTo>
                      <a:pt x="21165" y="1"/>
                    </a:lnTo>
                    <a:lnTo>
                      <a:pt x="12603" y="8548"/>
                    </a:lnTo>
                    <a:lnTo>
                      <a:pt x="40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365925" y="2294750"/>
                <a:ext cx="649550" cy="649550"/>
              </a:xfrm>
              <a:custGeom>
                <a:avLst/>
                <a:gdLst/>
                <a:ahLst/>
                <a:cxnLst/>
                <a:rect l="l" t="t" r="r" b="b"/>
                <a:pathLst>
                  <a:path w="25982" h="25982" extrusionOk="0">
                    <a:moveTo>
                      <a:pt x="21546" y="747"/>
                    </a:moveTo>
                    <a:lnTo>
                      <a:pt x="25249" y="4436"/>
                    </a:lnTo>
                    <a:lnTo>
                      <a:pt x="16688" y="12984"/>
                    </a:lnTo>
                    <a:lnTo>
                      <a:pt x="25249" y="21531"/>
                    </a:lnTo>
                    <a:lnTo>
                      <a:pt x="21546" y="25235"/>
                    </a:lnTo>
                    <a:lnTo>
                      <a:pt x="12984" y="16673"/>
                    </a:lnTo>
                    <a:lnTo>
                      <a:pt x="4451" y="25235"/>
                    </a:lnTo>
                    <a:lnTo>
                      <a:pt x="747" y="21545"/>
                    </a:lnTo>
                    <a:lnTo>
                      <a:pt x="9295" y="12998"/>
                    </a:lnTo>
                    <a:lnTo>
                      <a:pt x="747" y="4436"/>
                    </a:lnTo>
                    <a:lnTo>
                      <a:pt x="4437" y="747"/>
                    </a:lnTo>
                    <a:lnTo>
                      <a:pt x="12984" y="9308"/>
                    </a:lnTo>
                    <a:lnTo>
                      <a:pt x="21546" y="747"/>
                    </a:lnTo>
                    <a:close/>
                    <a:moveTo>
                      <a:pt x="4437" y="0"/>
                    </a:moveTo>
                    <a:lnTo>
                      <a:pt x="1" y="4436"/>
                    </a:lnTo>
                    <a:lnTo>
                      <a:pt x="8562" y="12998"/>
                    </a:lnTo>
                    <a:lnTo>
                      <a:pt x="1" y="21545"/>
                    </a:lnTo>
                    <a:lnTo>
                      <a:pt x="4437" y="25981"/>
                    </a:lnTo>
                    <a:lnTo>
                      <a:pt x="12984" y="17419"/>
                    </a:lnTo>
                    <a:lnTo>
                      <a:pt x="21546" y="25981"/>
                    </a:lnTo>
                    <a:lnTo>
                      <a:pt x="25982" y="21545"/>
                    </a:lnTo>
                    <a:lnTo>
                      <a:pt x="17434" y="12998"/>
                    </a:lnTo>
                    <a:lnTo>
                      <a:pt x="25982" y="4436"/>
                    </a:lnTo>
                    <a:lnTo>
                      <a:pt x="21546" y="0"/>
                    </a:lnTo>
                    <a:lnTo>
                      <a:pt x="12984" y="8562"/>
                    </a:lnTo>
                    <a:lnTo>
                      <a:pt x="44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333200" y="2346500"/>
                <a:ext cx="630525" cy="630525"/>
              </a:xfrm>
              <a:custGeom>
                <a:avLst/>
                <a:gdLst/>
                <a:ahLst/>
                <a:cxnLst/>
                <a:rect l="l" t="t" r="r" b="b"/>
                <a:pathLst>
                  <a:path w="25221" h="25221" extrusionOk="0">
                    <a:moveTo>
                      <a:pt x="4056" y="0"/>
                    </a:moveTo>
                    <a:lnTo>
                      <a:pt x="0" y="4056"/>
                    </a:lnTo>
                    <a:lnTo>
                      <a:pt x="8548" y="12618"/>
                    </a:lnTo>
                    <a:lnTo>
                      <a:pt x="0" y="21165"/>
                    </a:lnTo>
                    <a:lnTo>
                      <a:pt x="4056" y="25221"/>
                    </a:lnTo>
                    <a:lnTo>
                      <a:pt x="12603" y="16673"/>
                    </a:lnTo>
                    <a:lnTo>
                      <a:pt x="21165" y="25221"/>
                    </a:lnTo>
                    <a:lnTo>
                      <a:pt x="25221" y="21165"/>
                    </a:lnTo>
                    <a:lnTo>
                      <a:pt x="16673" y="12618"/>
                    </a:lnTo>
                    <a:lnTo>
                      <a:pt x="25221" y="4056"/>
                    </a:lnTo>
                    <a:lnTo>
                      <a:pt x="21165" y="0"/>
                    </a:lnTo>
                    <a:lnTo>
                      <a:pt x="12603" y="8548"/>
                    </a:lnTo>
                    <a:lnTo>
                      <a:pt x="40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323700" y="2337350"/>
                <a:ext cx="649525" cy="649175"/>
              </a:xfrm>
              <a:custGeom>
                <a:avLst/>
                <a:gdLst/>
                <a:ahLst/>
                <a:cxnLst/>
                <a:rect l="l" t="t" r="r" b="b"/>
                <a:pathLst>
                  <a:path w="25981" h="25967" extrusionOk="0">
                    <a:moveTo>
                      <a:pt x="21531" y="733"/>
                    </a:moveTo>
                    <a:lnTo>
                      <a:pt x="25220" y="4422"/>
                    </a:lnTo>
                    <a:lnTo>
                      <a:pt x="16673" y="12984"/>
                    </a:lnTo>
                    <a:lnTo>
                      <a:pt x="25234" y="21531"/>
                    </a:lnTo>
                    <a:lnTo>
                      <a:pt x="21545" y="25221"/>
                    </a:lnTo>
                    <a:lnTo>
                      <a:pt x="12983" y="16673"/>
                    </a:lnTo>
                    <a:lnTo>
                      <a:pt x="4450" y="25221"/>
                    </a:lnTo>
                    <a:lnTo>
                      <a:pt x="746" y="21531"/>
                    </a:lnTo>
                    <a:lnTo>
                      <a:pt x="9294" y="12984"/>
                    </a:lnTo>
                    <a:lnTo>
                      <a:pt x="732" y="4422"/>
                    </a:lnTo>
                    <a:lnTo>
                      <a:pt x="4436" y="747"/>
                    </a:lnTo>
                    <a:lnTo>
                      <a:pt x="12983" y="9294"/>
                    </a:lnTo>
                    <a:lnTo>
                      <a:pt x="21531" y="733"/>
                    </a:lnTo>
                    <a:close/>
                    <a:moveTo>
                      <a:pt x="4436" y="0"/>
                    </a:moveTo>
                    <a:lnTo>
                      <a:pt x="0" y="4422"/>
                    </a:lnTo>
                    <a:lnTo>
                      <a:pt x="8548" y="12984"/>
                    </a:lnTo>
                    <a:lnTo>
                      <a:pt x="0" y="21531"/>
                    </a:lnTo>
                    <a:lnTo>
                      <a:pt x="4436" y="25967"/>
                    </a:lnTo>
                    <a:lnTo>
                      <a:pt x="12983" y="17419"/>
                    </a:lnTo>
                    <a:lnTo>
                      <a:pt x="21545" y="25967"/>
                    </a:lnTo>
                    <a:lnTo>
                      <a:pt x="25981" y="21531"/>
                    </a:lnTo>
                    <a:lnTo>
                      <a:pt x="17433" y="12984"/>
                    </a:lnTo>
                    <a:lnTo>
                      <a:pt x="25967" y="4422"/>
                    </a:lnTo>
                    <a:lnTo>
                      <a:pt x="21545" y="0"/>
                    </a:lnTo>
                    <a:lnTo>
                      <a:pt x="12983" y="8548"/>
                    </a:lnTo>
                    <a:lnTo>
                      <a:pt x="44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5" name="Google Shape;35;p2"/>
            <p:cNvPicPr preferRelativeResize="0"/>
            <p:nvPr/>
          </p:nvPicPr>
          <p:blipFill>
            <a:blip r:embed="rId3">
              <a:alphaModFix/>
            </a:blip>
            <a:stretch>
              <a:fillRect/>
            </a:stretch>
          </p:blipFill>
          <p:spPr>
            <a:xfrm>
              <a:off x="7747050" y="-407950"/>
              <a:ext cx="2002724" cy="1823770"/>
            </a:xfrm>
            <a:prstGeom prst="rect">
              <a:avLst/>
            </a:prstGeom>
            <a:noFill/>
            <a:ln>
              <a:noFill/>
            </a:ln>
          </p:spPr>
        </p:pic>
      </p:grpSp>
      <p:sp>
        <p:nvSpPr>
          <p:cNvPr id="36" name="Google Shape;36;p2"/>
          <p:cNvSpPr/>
          <p:nvPr/>
        </p:nvSpPr>
        <p:spPr>
          <a:xfrm>
            <a:off x="610200" y="499775"/>
            <a:ext cx="299426" cy="299426"/>
          </a:xfrm>
          <a:custGeom>
            <a:avLst/>
            <a:gdLst/>
            <a:ahLst/>
            <a:cxnLst/>
            <a:rect l="l" t="t" r="r" b="b"/>
            <a:pathLst>
              <a:path w="17927" h="17927" extrusionOk="0">
                <a:moveTo>
                  <a:pt x="1" y="0"/>
                </a:moveTo>
                <a:lnTo>
                  <a:pt x="1" y="5985"/>
                </a:lnTo>
                <a:lnTo>
                  <a:pt x="1" y="17926"/>
                </a:lnTo>
                <a:lnTo>
                  <a:pt x="5986" y="17926"/>
                </a:lnTo>
                <a:lnTo>
                  <a:pt x="5986" y="5985"/>
                </a:lnTo>
                <a:lnTo>
                  <a:pt x="17927" y="5985"/>
                </a:lnTo>
                <a:lnTo>
                  <a:pt x="179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3"/>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94"/>
        <p:cNvGrpSpPr/>
        <p:nvPr/>
      </p:nvGrpSpPr>
      <p:grpSpPr>
        <a:xfrm>
          <a:off x="0" y="0"/>
          <a:ext cx="0" cy="0"/>
          <a:chOff x="0" y="0"/>
          <a:chExt cx="0" cy="0"/>
        </a:xfrm>
      </p:grpSpPr>
      <p:pic>
        <p:nvPicPr>
          <p:cNvPr id="195" name="Google Shape;195;p13"/>
          <p:cNvPicPr preferRelativeResize="0"/>
          <p:nvPr/>
        </p:nvPicPr>
        <p:blipFill>
          <a:blip r:embed="rId2">
            <a:alphaModFix/>
          </a:blip>
          <a:stretch>
            <a:fillRect/>
          </a:stretch>
        </p:blipFill>
        <p:spPr>
          <a:xfrm>
            <a:off x="8146876" y="1782725"/>
            <a:ext cx="2383774" cy="2617499"/>
          </a:xfrm>
          <a:prstGeom prst="rect">
            <a:avLst/>
          </a:prstGeom>
          <a:noFill/>
          <a:ln>
            <a:noFill/>
          </a:ln>
        </p:spPr>
      </p:pic>
      <p:sp>
        <p:nvSpPr>
          <p:cNvPr id="196" name="Google Shape;19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7" name="Google Shape;197;p13"/>
          <p:cNvSpPr txBox="1">
            <a:spLocks noGrp="1"/>
          </p:cNvSpPr>
          <p:nvPr>
            <p:ph type="title" idx="2" hasCustomPrompt="1"/>
          </p:nvPr>
        </p:nvSpPr>
        <p:spPr>
          <a:xfrm>
            <a:off x="1836663" y="14808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8" name="Google Shape;198;p13"/>
          <p:cNvSpPr txBox="1">
            <a:spLocks noGrp="1"/>
          </p:cNvSpPr>
          <p:nvPr>
            <p:ph type="title" idx="3" hasCustomPrompt="1"/>
          </p:nvPr>
        </p:nvSpPr>
        <p:spPr>
          <a:xfrm>
            <a:off x="1836663" y="29142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9" name="Google Shape;199;p13"/>
          <p:cNvSpPr txBox="1">
            <a:spLocks noGrp="1"/>
          </p:cNvSpPr>
          <p:nvPr>
            <p:ph type="title" idx="4" hasCustomPrompt="1"/>
          </p:nvPr>
        </p:nvSpPr>
        <p:spPr>
          <a:xfrm>
            <a:off x="4204550" y="14808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0" name="Google Shape;200;p13"/>
          <p:cNvSpPr txBox="1">
            <a:spLocks noGrp="1"/>
          </p:cNvSpPr>
          <p:nvPr>
            <p:ph type="title" idx="5" hasCustomPrompt="1"/>
          </p:nvPr>
        </p:nvSpPr>
        <p:spPr>
          <a:xfrm>
            <a:off x="4204550" y="29142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1" name="Google Shape;201;p13"/>
          <p:cNvSpPr txBox="1">
            <a:spLocks noGrp="1"/>
          </p:cNvSpPr>
          <p:nvPr>
            <p:ph type="title" idx="6" hasCustomPrompt="1"/>
          </p:nvPr>
        </p:nvSpPr>
        <p:spPr>
          <a:xfrm>
            <a:off x="6572513" y="14808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2" name="Google Shape;202;p13"/>
          <p:cNvSpPr txBox="1">
            <a:spLocks noGrp="1"/>
          </p:cNvSpPr>
          <p:nvPr>
            <p:ph type="title" idx="7" hasCustomPrompt="1"/>
          </p:nvPr>
        </p:nvSpPr>
        <p:spPr>
          <a:xfrm>
            <a:off x="6572513" y="29142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3" name="Google Shape;203;p13"/>
          <p:cNvSpPr txBox="1">
            <a:spLocks noGrp="1"/>
          </p:cNvSpPr>
          <p:nvPr>
            <p:ph type="subTitle" idx="1"/>
          </p:nvPr>
        </p:nvSpPr>
        <p:spPr>
          <a:xfrm>
            <a:off x="1103613" y="1928475"/>
            <a:ext cx="22008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4" name="Google Shape;204;p13"/>
          <p:cNvSpPr txBox="1">
            <a:spLocks noGrp="1"/>
          </p:cNvSpPr>
          <p:nvPr>
            <p:ph type="subTitle" idx="8"/>
          </p:nvPr>
        </p:nvSpPr>
        <p:spPr>
          <a:xfrm>
            <a:off x="3471550" y="1928475"/>
            <a:ext cx="22008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5" name="Google Shape;205;p13"/>
          <p:cNvSpPr txBox="1">
            <a:spLocks noGrp="1"/>
          </p:cNvSpPr>
          <p:nvPr>
            <p:ph type="subTitle" idx="9"/>
          </p:nvPr>
        </p:nvSpPr>
        <p:spPr>
          <a:xfrm>
            <a:off x="5839463" y="1928475"/>
            <a:ext cx="22008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6" name="Google Shape;206;p13"/>
          <p:cNvSpPr txBox="1">
            <a:spLocks noGrp="1"/>
          </p:cNvSpPr>
          <p:nvPr>
            <p:ph type="subTitle" idx="13"/>
          </p:nvPr>
        </p:nvSpPr>
        <p:spPr>
          <a:xfrm>
            <a:off x="1103613" y="3361850"/>
            <a:ext cx="22008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7" name="Google Shape;207;p13"/>
          <p:cNvSpPr txBox="1">
            <a:spLocks noGrp="1"/>
          </p:cNvSpPr>
          <p:nvPr>
            <p:ph type="subTitle" idx="14"/>
          </p:nvPr>
        </p:nvSpPr>
        <p:spPr>
          <a:xfrm>
            <a:off x="3471550" y="3361850"/>
            <a:ext cx="22008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8" name="Google Shape;208;p13"/>
          <p:cNvSpPr txBox="1">
            <a:spLocks noGrp="1"/>
          </p:cNvSpPr>
          <p:nvPr>
            <p:ph type="subTitle" idx="15"/>
          </p:nvPr>
        </p:nvSpPr>
        <p:spPr>
          <a:xfrm>
            <a:off x="5839463" y="3361850"/>
            <a:ext cx="22008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209" name="Google Shape;209;p13"/>
          <p:cNvGrpSpPr/>
          <p:nvPr/>
        </p:nvGrpSpPr>
        <p:grpSpPr>
          <a:xfrm>
            <a:off x="816250" y="4703275"/>
            <a:ext cx="7511400" cy="238200"/>
            <a:chOff x="816250" y="4703275"/>
            <a:chExt cx="7511400" cy="238200"/>
          </a:xfrm>
        </p:grpSpPr>
        <p:grpSp>
          <p:nvGrpSpPr>
            <p:cNvPr id="210" name="Google Shape;210;p13"/>
            <p:cNvGrpSpPr/>
            <p:nvPr/>
          </p:nvGrpSpPr>
          <p:grpSpPr>
            <a:xfrm>
              <a:off x="816250" y="4703275"/>
              <a:ext cx="7511400" cy="238200"/>
              <a:chOff x="816250" y="4630450"/>
              <a:chExt cx="7511400" cy="238200"/>
            </a:xfrm>
          </p:grpSpPr>
          <p:sp>
            <p:nvSpPr>
              <p:cNvPr id="211" name="Google Shape;211;p13"/>
              <p:cNvSpPr/>
              <p:nvPr/>
            </p:nvSpPr>
            <p:spPr>
              <a:xfrm>
                <a:off x="816250" y="4630450"/>
                <a:ext cx="7511400" cy="238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p:nvPr/>
            </p:nvSpPr>
            <p:spPr>
              <a:xfrm rot="5400000">
                <a:off x="8018000" y="4558475"/>
                <a:ext cx="237300" cy="3819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3">
                <a:hlinkClick r:id="" action="ppaction://hlinkshowjump?jump=previousslide"/>
              </p:cNvPr>
              <p:cNvSpPr/>
              <p:nvPr/>
            </p:nvSpPr>
            <p:spPr>
              <a:xfrm rot="-5400000">
                <a:off x="892550" y="4695100"/>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3">
                <a:hlinkClick r:id="" action="ppaction://hlinkshowjump?jump=nextslide"/>
              </p:cNvPr>
              <p:cNvSpPr/>
              <p:nvPr/>
            </p:nvSpPr>
            <p:spPr>
              <a:xfrm rot="5400000" flipH="1">
                <a:off x="1084525" y="4695100"/>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13"/>
            <p:cNvGrpSpPr/>
            <p:nvPr/>
          </p:nvGrpSpPr>
          <p:grpSpPr>
            <a:xfrm>
              <a:off x="8051978" y="4744266"/>
              <a:ext cx="158283" cy="156216"/>
              <a:chOff x="8058597" y="4744266"/>
              <a:chExt cx="158283" cy="156216"/>
            </a:xfrm>
          </p:grpSpPr>
          <p:sp>
            <p:nvSpPr>
              <p:cNvPr id="216" name="Google Shape;216;p13">
                <a:hlinkClick r:id="" action="ppaction://hlinkshowjump?jump=firstslide"/>
              </p:cNvPr>
              <p:cNvSpPr/>
              <p:nvPr/>
            </p:nvSpPr>
            <p:spPr>
              <a:xfrm>
                <a:off x="8058597" y="4744266"/>
                <a:ext cx="158283" cy="77103"/>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7" name="Google Shape;217;p13">
                <a:hlinkClick r:id="" action="ppaction://hlinkshowjump?jump=firstslide"/>
              </p:cNvPr>
              <p:cNvSpPr/>
              <p:nvPr/>
            </p:nvSpPr>
            <p:spPr>
              <a:xfrm>
                <a:off x="8170770" y="4753449"/>
                <a:ext cx="26957" cy="25369"/>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8" name="Google Shape;218;p13">
                <a:hlinkClick r:id="" action="ppaction://hlinkshowjump?jump=firstslide"/>
              </p:cNvPr>
              <p:cNvSpPr/>
              <p:nvPr/>
            </p:nvSpPr>
            <p:spPr>
              <a:xfrm>
                <a:off x="8077733" y="4777545"/>
                <a:ext cx="119889" cy="122937"/>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9" name="Google Shape;219;p13">
                <a:hlinkClick r:id="" action="ppaction://hlinkshowjump?jump=firstslide"/>
              </p:cNvPr>
              <p:cNvSpPr/>
              <p:nvPr/>
            </p:nvSpPr>
            <p:spPr>
              <a:xfrm>
                <a:off x="8128941" y="4808344"/>
                <a:ext cx="18309" cy="18309"/>
              </a:xfrm>
              <a:custGeom>
                <a:avLst/>
                <a:gdLst/>
                <a:ahLst/>
                <a:cxnLst/>
                <a:rect l="l" t="t" r="r" b="b"/>
                <a:pathLst>
                  <a:path w="2259" h="2259" extrusionOk="0">
                    <a:moveTo>
                      <a:pt x="0" y="0"/>
                    </a:moveTo>
                    <a:lnTo>
                      <a:pt x="0" y="2259"/>
                    </a:lnTo>
                    <a:lnTo>
                      <a:pt x="2259" y="2259"/>
                    </a:lnTo>
                    <a:lnTo>
                      <a:pt x="22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0" name="Google Shape;220;p13">
                <a:hlinkClick r:id="" action="ppaction://hlinkshowjump?jump=firstslide"/>
              </p:cNvPr>
              <p:cNvSpPr/>
              <p:nvPr/>
            </p:nvSpPr>
            <p:spPr>
              <a:xfrm>
                <a:off x="8120106" y="4854105"/>
                <a:ext cx="36618" cy="46377"/>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221" name="Google Shape;221;p13"/>
          <p:cNvGrpSpPr/>
          <p:nvPr/>
        </p:nvGrpSpPr>
        <p:grpSpPr>
          <a:xfrm>
            <a:off x="431225" y="973200"/>
            <a:ext cx="8759925" cy="2382050"/>
            <a:chOff x="431225" y="973200"/>
            <a:chExt cx="8759925" cy="2382050"/>
          </a:xfrm>
        </p:grpSpPr>
        <p:grpSp>
          <p:nvGrpSpPr>
            <p:cNvPr id="222" name="Google Shape;222;p13"/>
            <p:cNvGrpSpPr/>
            <p:nvPr/>
          </p:nvGrpSpPr>
          <p:grpSpPr>
            <a:xfrm>
              <a:off x="431225" y="973200"/>
              <a:ext cx="282000" cy="1270550"/>
              <a:chOff x="4314650" y="3034025"/>
              <a:chExt cx="282000" cy="1270550"/>
            </a:xfrm>
          </p:grpSpPr>
          <p:sp>
            <p:nvSpPr>
              <p:cNvPr id="223" name="Google Shape;223;p13"/>
              <p:cNvSpPr/>
              <p:nvPr/>
            </p:nvSpPr>
            <p:spPr>
              <a:xfrm>
                <a:off x="4314650" y="3034025"/>
                <a:ext cx="282000" cy="479525"/>
              </a:xfrm>
              <a:custGeom>
                <a:avLst/>
                <a:gdLst/>
                <a:ahLst/>
                <a:cxnLst/>
                <a:rect l="l" t="t" r="r" b="b"/>
                <a:pathLst>
                  <a:path w="11280" h="19181" extrusionOk="0">
                    <a:moveTo>
                      <a:pt x="0" y="1"/>
                    </a:moveTo>
                    <a:lnTo>
                      <a:pt x="0" y="11280"/>
                    </a:lnTo>
                    <a:lnTo>
                      <a:pt x="11280" y="19180"/>
                    </a:lnTo>
                    <a:lnTo>
                      <a:pt x="11280" y="790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3"/>
              <p:cNvSpPr/>
              <p:nvPr/>
            </p:nvSpPr>
            <p:spPr>
              <a:xfrm>
                <a:off x="4314650" y="3376575"/>
                <a:ext cx="282000" cy="295025"/>
              </a:xfrm>
              <a:custGeom>
                <a:avLst/>
                <a:gdLst/>
                <a:ahLst/>
                <a:cxnLst/>
                <a:rect l="l" t="t" r="r" b="b"/>
                <a:pathLst>
                  <a:path w="11280" h="11801" extrusionOk="0">
                    <a:moveTo>
                      <a:pt x="0" y="0"/>
                    </a:moveTo>
                    <a:lnTo>
                      <a:pt x="0" y="3901"/>
                    </a:lnTo>
                    <a:lnTo>
                      <a:pt x="11280" y="11801"/>
                    </a:lnTo>
                    <a:lnTo>
                      <a:pt x="11280" y="790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3"/>
              <p:cNvSpPr/>
              <p:nvPr/>
            </p:nvSpPr>
            <p:spPr>
              <a:xfrm>
                <a:off x="4314650" y="3534650"/>
                <a:ext cx="282000" cy="295375"/>
              </a:xfrm>
              <a:custGeom>
                <a:avLst/>
                <a:gdLst/>
                <a:ahLst/>
                <a:cxnLst/>
                <a:rect l="l" t="t" r="r" b="b"/>
                <a:pathLst>
                  <a:path w="11280" h="11815" extrusionOk="0">
                    <a:moveTo>
                      <a:pt x="0" y="0"/>
                    </a:moveTo>
                    <a:lnTo>
                      <a:pt x="0" y="3915"/>
                    </a:lnTo>
                    <a:lnTo>
                      <a:pt x="11280" y="11815"/>
                    </a:lnTo>
                    <a:lnTo>
                      <a:pt x="11280" y="790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3"/>
              <p:cNvSpPr/>
              <p:nvPr/>
            </p:nvSpPr>
            <p:spPr>
              <a:xfrm>
                <a:off x="4314650" y="3693050"/>
                <a:ext cx="282000" cy="295050"/>
              </a:xfrm>
              <a:custGeom>
                <a:avLst/>
                <a:gdLst/>
                <a:ahLst/>
                <a:cxnLst/>
                <a:rect l="l" t="t" r="r" b="b"/>
                <a:pathLst>
                  <a:path w="11280" h="11802" extrusionOk="0">
                    <a:moveTo>
                      <a:pt x="0" y="1"/>
                    </a:moveTo>
                    <a:lnTo>
                      <a:pt x="0" y="3902"/>
                    </a:lnTo>
                    <a:lnTo>
                      <a:pt x="11280" y="11801"/>
                    </a:lnTo>
                    <a:lnTo>
                      <a:pt x="11280" y="790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p:nvPr/>
            </p:nvSpPr>
            <p:spPr>
              <a:xfrm>
                <a:off x="4314650" y="3851125"/>
                <a:ext cx="282000" cy="295400"/>
              </a:xfrm>
              <a:custGeom>
                <a:avLst/>
                <a:gdLst/>
                <a:ahLst/>
                <a:cxnLst/>
                <a:rect l="l" t="t" r="r" b="b"/>
                <a:pathLst>
                  <a:path w="11280" h="11816" extrusionOk="0">
                    <a:moveTo>
                      <a:pt x="0" y="1"/>
                    </a:moveTo>
                    <a:lnTo>
                      <a:pt x="0" y="3915"/>
                    </a:lnTo>
                    <a:lnTo>
                      <a:pt x="11280" y="11815"/>
                    </a:lnTo>
                    <a:lnTo>
                      <a:pt x="11280" y="790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3"/>
              <p:cNvSpPr/>
              <p:nvPr/>
            </p:nvSpPr>
            <p:spPr>
              <a:xfrm>
                <a:off x="4314650" y="4009550"/>
                <a:ext cx="282000" cy="295025"/>
              </a:xfrm>
              <a:custGeom>
                <a:avLst/>
                <a:gdLst/>
                <a:ahLst/>
                <a:cxnLst/>
                <a:rect l="l" t="t" r="r" b="b"/>
                <a:pathLst>
                  <a:path w="11280" h="11801" extrusionOk="0">
                    <a:moveTo>
                      <a:pt x="0" y="0"/>
                    </a:moveTo>
                    <a:lnTo>
                      <a:pt x="0" y="3901"/>
                    </a:lnTo>
                    <a:lnTo>
                      <a:pt x="11280" y="11801"/>
                    </a:lnTo>
                    <a:lnTo>
                      <a:pt x="11280" y="790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13"/>
            <p:cNvGrpSpPr/>
            <p:nvPr/>
          </p:nvGrpSpPr>
          <p:grpSpPr>
            <a:xfrm>
              <a:off x="8499375" y="2663475"/>
              <a:ext cx="691775" cy="691775"/>
              <a:chOff x="1323700" y="2294750"/>
              <a:chExt cx="691775" cy="691775"/>
            </a:xfrm>
          </p:grpSpPr>
          <p:sp>
            <p:nvSpPr>
              <p:cNvPr id="230" name="Google Shape;230;p13"/>
              <p:cNvSpPr/>
              <p:nvPr/>
            </p:nvSpPr>
            <p:spPr>
              <a:xfrm>
                <a:off x="1375450" y="2304250"/>
                <a:ext cx="630525" cy="630525"/>
              </a:xfrm>
              <a:custGeom>
                <a:avLst/>
                <a:gdLst/>
                <a:ahLst/>
                <a:cxnLst/>
                <a:rect l="l" t="t" r="r" b="b"/>
                <a:pathLst>
                  <a:path w="25221" h="25221" extrusionOk="0">
                    <a:moveTo>
                      <a:pt x="4056" y="1"/>
                    </a:moveTo>
                    <a:lnTo>
                      <a:pt x="0" y="4056"/>
                    </a:lnTo>
                    <a:lnTo>
                      <a:pt x="8548" y="12618"/>
                    </a:lnTo>
                    <a:lnTo>
                      <a:pt x="0" y="21165"/>
                    </a:lnTo>
                    <a:lnTo>
                      <a:pt x="4056" y="25221"/>
                    </a:lnTo>
                    <a:lnTo>
                      <a:pt x="12603" y="16673"/>
                    </a:lnTo>
                    <a:lnTo>
                      <a:pt x="21165" y="25221"/>
                    </a:lnTo>
                    <a:lnTo>
                      <a:pt x="25220" y="21165"/>
                    </a:lnTo>
                    <a:lnTo>
                      <a:pt x="16673" y="12618"/>
                    </a:lnTo>
                    <a:lnTo>
                      <a:pt x="25220" y="4056"/>
                    </a:lnTo>
                    <a:lnTo>
                      <a:pt x="21165" y="1"/>
                    </a:lnTo>
                    <a:lnTo>
                      <a:pt x="12603" y="8548"/>
                    </a:lnTo>
                    <a:lnTo>
                      <a:pt x="40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a:off x="1365925" y="2294750"/>
                <a:ext cx="649550" cy="649550"/>
              </a:xfrm>
              <a:custGeom>
                <a:avLst/>
                <a:gdLst/>
                <a:ahLst/>
                <a:cxnLst/>
                <a:rect l="l" t="t" r="r" b="b"/>
                <a:pathLst>
                  <a:path w="25982" h="25982" extrusionOk="0">
                    <a:moveTo>
                      <a:pt x="21546" y="747"/>
                    </a:moveTo>
                    <a:lnTo>
                      <a:pt x="25249" y="4436"/>
                    </a:lnTo>
                    <a:lnTo>
                      <a:pt x="16688" y="12984"/>
                    </a:lnTo>
                    <a:lnTo>
                      <a:pt x="25249" y="21531"/>
                    </a:lnTo>
                    <a:lnTo>
                      <a:pt x="21546" y="25235"/>
                    </a:lnTo>
                    <a:lnTo>
                      <a:pt x="12984" y="16673"/>
                    </a:lnTo>
                    <a:lnTo>
                      <a:pt x="4451" y="25235"/>
                    </a:lnTo>
                    <a:lnTo>
                      <a:pt x="747" y="21545"/>
                    </a:lnTo>
                    <a:lnTo>
                      <a:pt x="9295" y="12998"/>
                    </a:lnTo>
                    <a:lnTo>
                      <a:pt x="747" y="4436"/>
                    </a:lnTo>
                    <a:lnTo>
                      <a:pt x="4437" y="747"/>
                    </a:lnTo>
                    <a:lnTo>
                      <a:pt x="12984" y="9308"/>
                    </a:lnTo>
                    <a:lnTo>
                      <a:pt x="21546" y="747"/>
                    </a:lnTo>
                    <a:close/>
                    <a:moveTo>
                      <a:pt x="4437" y="0"/>
                    </a:moveTo>
                    <a:lnTo>
                      <a:pt x="1" y="4436"/>
                    </a:lnTo>
                    <a:lnTo>
                      <a:pt x="8562" y="12998"/>
                    </a:lnTo>
                    <a:lnTo>
                      <a:pt x="1" y="21545"/>
                    </a:lnTo>
                    <a:lnTo>
                      <a:pt x="4437" y="25981"/>
                    </a:lnTo>
                    <a:lnTo>
                      <a:pt x="12984" y="17419"/>
                    </a:lnTo>
                    <a:lnTo>
                      <a:pt x="21546" y="25981"/>
                    </a:lnTo>
                    <a:lnTo>
                      <a:pt x="25982" y="21545"/>
                    </a:lnTo>
                    <a:lnTo>
                      <a:pt x="17434" y="12998"/>
                    </a:lnTo>
                    <a:lnTo>
                      <a:pt x="25982" y="4436"/>
                    </a:lnTo>
                    <a:lnTo>
                      <a:pt x="21546" y="0"/>
                    </a:lnTo>
                    <a:lnTo>
                      <a:pt x="12984" y="8562"/>
                    </a:lnTo>
                    <a:lnTo>
                      <a:pt x="44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p:nvPr/>
            </p:nvSpPr>
            <p:spPr>
              <a:xfrm>
                <a:off x="1333200" y="2346500"/>
                <a:ext cx="630525" cy="630525"/>
              </a:xfrm>
              <a:custGeom>
                <a:avLst/>
                <a:gdLst/>
                <a:ahLst/>
                <a:cxnLst/>
                <a:rect l="l" t="t" r="r" b="b"/>
                <a:pathLst>
                  <a:path w="25221" h="25221" extrusionOk="0">
                    <a:moveTo>
                      <a:pt x="4056" y="0"/>
                    </a:moveTo>
                    <a:lnTo>
                      <a:pt x="0" y="4056"/>
                    </a:lnTo>
                    <a:lnTo>
                      <a:pt x="8548" y="12618"/>
                    </a:lnTo>
                    <a:lnTo>
                      <a:pt x="0" y="21165"/>
                    </a:lnTo>
                    <a:lnTo>
                      <a:pt x="4056" y="25221"/>
                    </a:lnTo>
                    <a:lnTo>
                      <a:pt x="12603" y="16673"/>
                    </a:lnTo>
                    <a:lnTo>
                      <a:pt x="21165" y="25221"/>
                    </a:lnTo>
                    <a:lnTo>
                      <a:pt x="25221" y="21165"/>
                    </a:lnTo>
                    <a:lnTo>
                      <a:pt x="16673" y="12618"/>
                    </a:lnTo>
                    <a:lnTo>
                      <a:pt x="25221" y="4056"/>
                    </a:lnTo>
                    <a:lnTo>
                      <a:pt x="21165" y="0"/>
                    </a:lnTo>
                    <a:lnTo>
                      <a:pt x="12603" y="8548"/>
                    </a:lnTo>
                    <a:lnTo>
                      <a:pt x="40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a:off x="1323700" y="2337350"/>
                <a:ext cx="649525" cy="649175"/>
              </a:xfrm>
              <a:custGeom>
                <a:avLst/>
                <a:gdLst/>
                <a:ahLst/>
                <a:cxnLst/>
                <a:rect l="l" t="t" r="r" b="b"/>
                <a:pathLst>
                  <a:path w="25981" h="25967" extrusionOk="0">
                    <a:moveTo>
                      <a:pt x="21531" y="733"/>
                    </a:moveTo>
                    <a:lnTo>
                      <a:pt x="25220" y="4422"/>
                    </a:lnTo>
                    <a:lnTo>
                      <a:pt x="16673" y="12984"/>
                    </a:lnTo>
                    <a:lnTo>
                      <a:pt x="25234" y="21531"/>
                    </a:lnTo>
                    <a:lnTo>
                      <a:pt x="21545" y="25221"/>
                    </a:lnTo>
                    <a:lnTo>
                      <a:pt x="12983" y="16673"/>
                    </a:lnTo>
                    <a:lnTo>
                      <a:pt x="4450" y="25221"/>
                    </a:lnTo>
                    <a:lnTo>
                      <a:pt x="746" y="21531"/>
                    </a:lnTo>
                    <a:lnTo>
                      <a:pt x="9294" y="12984"/>
                    </a:lnTo>
                    <a:lnTo>
                      <a:pt x="732" y="4422"/>
                    </a:lnTo>
                    <a:lnTo>
                      <a:pt x="4436" y="747"/>
                    </a:lnTo>
                    <a:lnTo>
                      <a:pt x="12983" y="9294"/>
                    </a:lnTo>
                    <a:lnTo>
                      <a:pt x="21531" y="733"/>
                    </a:lnTo>
                    <a:close/>
                    <a:moveTo>
                      <a:pt x="4436" y="0"/>
                    </a:moveTo>
                    <a:lnTo>
                      <a:pt x="0" y="4422"/>
                    </a:lnTo>
                    <a:lnTo>
                      <a:pt x="8548" y="12984"/>
                    </a:lnTo>
                    <a:lnTo>
                      <a:pt x="0" y="21531"/>
                    </a:lnTo>
                    <a:lnTo>
                      <a:pt x="4436" y="25967"/>
                    </a:lnTo>
                    <a:lnTo>
                      <a:pt x="12983" y="17419"/>
                    </a:lnTo>
                    <a:lnTo>
                      <a:pt x="21545" y="25967"/>
                    </a:lnTo>
                    <a:lnTo>
                      <a:pt x="25981" y="21531"/>
                    </a:lnTo>
                    <a:lnTo>
                      <a:pt x="17433" y="12984"/>
                    </a:lnTo>
                    <a:lnTo>
                      <a:pt x="25967" y="4422"/>
                    </a:lnTo>
                    <a:lnTo>
                      <a:pt x="21545" y="0"/>
                    </a:lnTo>
                    <a:lnTo>
                      <a:pt x="12983" y="8548"/>
                    </a:lnTo>
                    <a:lnTo>
                      <a:pt x="44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234"/>
        <p:cNvGrpSpPr/>
        <p:nvPr/>
      </p:nvGrpSpPr>
      <p:grpSpPr>
        <a:xfrm>
          <a:off x="0" y="0"/>
          <a:ext cx="0" cy="0"/>
          <a:chOff x="0" y="0"/>
          <a:chExt cx="0" cy="0"/>
        </a:xfrm>
      </p:grpSpPr>
      <p:sp>
        <p:nvSpPr>
          <p:cNvPr id="235" name="Google Shape;235;p1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Inter"/>
                <a:ea typeface="Inter"/>
                <a:cs typeface="Inter"/>
                <a:sym typeface="Inter"/>
              </a:defRPr>
            </a:lvl2pPr>
            <a:lvl3pPr lvl="2">
              <a:spcBef>
                <a:spcPts val="0"/>
              </a:spcBef>
              <a:spcAft>
                <a:spcPts val="0"/>
              </a:spcAft>
              <a:buSzPts val="3000"/>
              <a:buNone/>
              <a:defRPr>
                <a:latin typeface="Inter"/>
                <a:ea typeface="Inter"/>
                <a:cs typeface="Inter"/>
                <a:sym typeface="Inter"/>
              </a:defRPr>
            </a:lvl3pPr>
            <a:lvl4pPr lvl="3">
              <a:spcBef>
                <a:spcPts val="0"/>
              </a:spcBef>
              <a:spcAft>
                <a:spcPts val="0"/>
              </a:spcAft>
              <a:buSzPts val="3000"/>
              <a:buNone/>
              <a:defRPr>
                <a:latin typeface="Inter"/>
                <a:ea typeface="Inter"/>
                <a:cs typeface="Inter"/>
                <a:sym typeface="Inter"/>
              </a:defRPr>
            </a:lvl4pPr>
            <a:lvl5pPr lvl="4">
              <a:spcBef>
                <a:spcPts val="0"/>
              </a:spcBef>
              <a:spcAft>
                <a:spcPts val="0"/>
              </a:spcAft>
              <a:buSzPts val="3000"/>
              <a:buNone/>
              <a:defRPr>
                <a:latin typeface="Inter"/>
                <a:ea typeface="Inter"/>
                <a:cs typeface="Inter"/>
                <a:sym typeface="Inter"/>
              </a:defRPr>
            </a:lvl5pPr>
            <a:lvl6pPr lvl="5">
              <a:spcBef>
                <a:spcPts val="0"/>
              </a:spcBef>
              <a:spcAft>
                <a:spcPts val="0"/>
              </a:spcAft>
              <a:buSzPts val="3000"/>
              <a:buNone/>
              <a:defRPr>
                <a:latin typeface="Inter"/>
                <a:ea typeface="Inter"/>
                <a:cs typeface="Inter"/>
                <a:sym typeface="Inter"/>
              </a:defRPr>
            </a:lvl6pPr>
            <a:lvl7pPr lvl="6">
              <a:spcBef>
                <a:spcPts val="0"/>
              </a:spcBef>
              <a:spcAft>
                <a:spcPts val="0"/>
              </a:spcAft>
              <a:buSzPts val="3000"/>
              <a:buNone/>
              <a:defRPr>
                <a:latin typeface="Inter"/>
                <a:ea typeface="Inter"/>
                <a:cs typeface="Inter"/>
                <a:sym typeface="Inter"/>
              </a:defRPr>
            </a:lvl7pPr>
            <a:lvl8pPr lvl="7">
              <a:spcBef>
                <a:spcPts val="0"/>
              </a:spcBef>
              <a:spcAft>
                <a:spcPts val="0"/>
              </a:spcAft>
              <a:buSzPts val="3000"/>
              <a:buNone/>
              <a:defRPr>
                <a:latin typeface="Inter"/>
                <a:ea typeface="Inter"/>
                <a:cs typeface="Inter"/>
                <a:sym typeface="Inter"/>
              </a:defRPr>
            </a:lvl8pPr>
            <a:lvl9pPr lvl="8">
              <a:spcBef>
                <a:spcPts val="0"/>
              </a:spcBef>
              <a:spcAft>
                <a:spcPts val="0"/>
              </a:spcAft>
              <a:buSzPts val="3000"/>
              <a:buNone/>
              <a:defRPr>
                <a:latin typeface="Inter"/>
                <a:ea typeface="Inter"/>
                <a:cs typeface="Inter"/>
                <a:sym typeface="Inter"/>
              </a:defRPr>
            </a:lvl9pPr>
          </a:lstStyle>
          <a:p>
            <a:endParaRPr/>
          </a:p>
        </p:txBody>
      </p:sp>
      <p:grpSp>
        <p:nvGrpSpPr>
          <p:cNvPr id="236" name="Google Shape;236;p14"/>
          <p:cNvGrpSpPr/>
          <p:nvPr/>
        </p:nvGrpSpPr>
        <p:grpSpPr>
          <a:xfrm rot="10800000">
            <a:off x="268675" y="1318850"/>
            <a:ext cx="282000" cy="1270550"/>
            <a:chOff x="4314650" y="3034025"/>
            <a:chExt cx="282000" cy="1270550"/>
          </a:xfrm>
        </p:grpSpPr>
        <p:sp>
          <p:nvSpPr>
            <p:cNvPr id="237" name="Google Shape;237;p14"/>
            <p:cNvSpPr/>
            <p:nvPr/>
          </p:nvSpPr>
          <p:spPr>
            <a:xfrm>
              <a:off x="4314650" y="3034025"/>
              <a:ext cx="282000" cy="479525"/>
            </a:xfrm>
            <a:custGeom>
              <a:avLst/>
              <a:gdLst/>
              <a:ahLst/>
              <a:cxnLst/>
              <a:rect l="l" t="t" r="r" b="b"/>
              <a:pathLst>
                <a:path w="11280" h="19181" extrusionOk="0">
                  <a:moveTo>
                    <a:pt x="0" y="1"/>
                  </a:moveTo>
                  <a:lnTo>
                    <a:pt x="0" y="11280"/>
                  </a:lnTo>
                  <a:lnTo>
                    <a:pt x="11280" y="19180"/>
                  </a:lnTo>
                  <a:lnTo>
                    <a:pt x="11280" y="7901"/>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a:off x="4314650" y="3376575"/>
              <a:ext cx="282000" cy="295025"/>
            </a:xfrm>
            <a:custGeom>
              <a:avLst/>
              <a:gdLst/>
              <a:ahLst/>
              <a:cxnLst/>
              <a:rect l="l" t="t" r="r" b="b"/>
              <a:pathLst>
                <a:path w="11280" h="11801" extrusionOk="0">
                  <a:moveTo>
                    <a:pt x="0" y="0"/>
                  </a:moveTo>
                  <a:lnTo>
                    <a:pt x="0" y="3901"/>
                  </a:lnTo>
                  <a:lnTo>
                    <a:pt x="11280" y="11801"/>
                  </a:lnTo>
                  <a:lnTo>
                    <a:pt x="11280" y="790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4"/>
            <p:cNvSpPr/>
            <p:nvPr/>
          </p:nvSpPr>
          <p:spPr>
            <a:xfrm>
              <a:off x="4314650" y="3534650"/>
              <a:ext cx="282000" cy="295375"/>
            </a:xfrm>
            <a:custGeom>
              <a:avLst/>
              <a:gdLst/>
              <a:ahLst/>
              <a:cxnLst/>
              <a:rect l="l" t="t" r="r" b="b"/>
              <a:pathLst>
                <a:path w="11280" h="11815" extrusionOk="0">
                  <a:moveTo>
                    <a:pt x="0" y="0"/>
                  </a:moveTo>
                  <a:lnTo>
                    <a:pt x="0" y="3915"/>
                  </a:lnTo>
                  <a:lnTo>
                    <a:pt x="11280" y="11815"/>
                  </a:lnTo>
                  <a:lnTo>
                    <a:pt x="11280" y="790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a:off x="4314650" y="3693050"/>
              <a:ext cx="282000" cy="295050"/>
            </a:xfrm>
            <a:custGeom>
              <a:avLst/>
              <a:gdLst/>
              <a:ahLst/>
              <a:cxnLst/>
              <a:rect l="l" t="t" r="r" b="b"/>
              <a:pathLst>
                <a:path w="11280" h="11802" extrusionOk="0">
                  <a:moveTo>
                    <a:pt x="0" y="1"/>
                  </a:moveTo>
                  <a:lnTo>
                    <a:pt x="0" y="3902"/>
                  </a:lnTo>
                  <a:lnTo>
                    <a:pt x="11280" y="11801"/>
                  </a:lnTo>
                  <a:lnTo>
                    <a:pt x="11280" y="7901"/>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4314650" y="3851125"/>
              <a:ext cx="282000" cy="295400"/>
            </a:xfrm>
            <a:custGeom>
              <a:avLst/>
              <a:gdLst/>
              <a:ahLst/>
              <a:cxnLst/>
              <a:rect l="l" t="t" r="r" b="b"/>
              <a:pathLst>
                <a:path w="11280" h="11816" extrusionOk="0">
                  <a:moveTo>
                    <a:pt x="0" y="1"/>
                  </a:moveTo>
                  <a:lnTo>
                    <a:pt x="0" y="3915"/>
                  </a:lnTo>
                  <a:lnTo>
                    <a:pt x="11280" y="11815"/>
                  </a:lnTo>
                  <a:lnTo>
                    <a:pt x="11280" y="7900"/>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a:off x="4314650" y="4009550"/>
              <a:ext cx="282000" cy="295025"/>
            </a:xfrm>
            <a:custGeom>
              <a:avLst/>
              <a:gdLst/>
              <a:ahLst/>
              <a:cxnLst/>
              <a:rect l="l" t="t" r="r" b="b"/>
              <a:pathLst>
                <a:path w="11280" h="11801" extrusionOk="0">
                  <a:moveTo>
                    <a:pt x="0" y="0"/>
                  </a:moveTo>
                  <a:lnTo>
                    <a:pt x="0" y="3901"/>
                  </a:lnTo>
                  <a:lnTo>
                    <a:pt x="11280" y="11801"/>
                  </a:lnTo>
                  <a:lnTo>
                    <a:pt x="11280" y="790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4"/>
          <p:cNvGrpSpPr/>
          <p:nvPr/>
        </p:nvGrpSpPr>
        <p:grpSpPr>
          <a:xfrm>
            <a:off x="816250" y="4703275"/>
            <a:ext cx="7511400" cy="238200"/>
            <a:chOff x="816250" y="4703275"/>
            <a:chExt cx="7511400" cy="238200"/>
          </a:xfrm>
        </p:grpSpPr>
        <p:grpSp>
          <p:nvGrpSpPr>
            <p:cNvPr id="244" name="Google Shape;244;p14"/>
            <p:cNvGrpSpPr/>
            <p:nvPr/>
          </p:nvGrpSpPr>
          <p:grpSpPr>
            <a:xfrm>
              <a:off x="816250" y="4703275"/>
              <a:ext cx="7511400" cy="238200"/>
              <a:chOff x="816250" y="4630450"/>
              <a:chExt cx="7511400" cy="238200"/>
            </a:xfrm>
          </p:grpSpPr>
          <p:sp>
            <p:nvSpPr>
              <p:cNvPr id="245" name="Google Shape;245;p14"/>
              <p:cNvSpPr/>
              <p:nvPr/>
            </p:nvSpPr>
            <p:spPr>
              <a:xfrm>
                <a:off x="816250" y="4630450"/>
                <a:ext cx="7511400" cy="238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rot="5400000">
                <a:off x="8018000" y="4558475"/>
                <a:ext cx="237300" cy="3819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4">
                <a:hlinkClick r:id="" action="ppaction://hlinkshowjump?jump=previousslide"/>
              </p:cNvPr>
              <p:cNvSpPr/>
              <p:nvPr/>
            </p:nvSpPr>
            <p:spPr>
              <a:xfrm rot="-5400000">
                <a:off x="892550" y="4695100"/>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4">
                <a:hlinkClick r:id="" action="ppaction://hlinkshowjump?jump=nextslide"/>
              </p:cNvPr>
              <p:cNvSpPr/>
              <p:nvPr/>
            </p:nvSpPr>
            <p:spPr>
              <a:xfrm rot="5400000" flipH="1">
                <a:off x="1084525" y="4695100"/>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4"/>
            <p:cNvGrpSpPr/>
            <p:nvPr/>
          </p:nvGrpSpPr>
          <p:grpSpPr>
            <a:xfrm>
              <a:off x="8051978" y="4744266"/>
              <a:ext cx="158283" cy="156216"/>
              <a:chOff x="8058597" y="4744266"/>
              <a:chExt cx="158283" cy="156216"/>
            </a:xfrm>
          </p:grpSpPr>
          <p:sp>
            <p:nvSpPr>
              <p:cNvPr id="250" name="Google Shape;250;p14">
                <a:hlinkClick r:id="" action="ppaction://hlinkshowjump?jump=firstslide"/>
              </p:cNvPr>
              <p:cNvSpPr/>
              <p:nvPr/>
            </p:nvSpPr>
            <p:spPr>
              <a:xfrm>
                <a:off x="8170770" y="4753449"/>
                <a:ext cx="26957" cy="25369"/>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1" name="Google Shape;251;p14">
                <a:hlinkClick r:id="" action="ppaction://hlinkshowjump?jump=firstslide"/>
              </p:cNvPr>
              <p:cNvSpPr/>
              <p:nvPr/>
            </p:nvSpPr>
            <p:spPr>
              <a:xfrm>
                <a:off x="8120106" y="4854105"/>
                <a:ext cx="36618" cy="46377"/>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2" name="Google Shape;252;p14">
                <a:hlinkClick r:id="" action="ppaction://hlinkshowjump?jump=firstslide"/>
              </p:cNvPr>
              <p:cNvSpPr/>
              <p:nvPr/>
            </p:nvSpPr>
            <p:spPr>
              <a:xfrm>
                <a:off x="8128941" y="4808344"/>
                <a:ext cx="18309" cy="18309"/>
              </a:xfrm>
              <a:custGeom>
                <a:avLst/>
                <a:gdLst/>
                <a:ahLst/>
                <a:cxnLst/>
                <a:rect l="l" t="t" r="r" b="b"/>
                <a:pathLst>
                  <a:path w="2259" h="2259" extrusionOk="0">
                    <a:moveTo>
                      <a:pt x="0" y="0"/>
                    </a:moveTo>
                    <a:lnTo>
                      <a:pt x="0" y="2259"/>
                    </a:lnTo>
                    <a:lnTo>
                      <a:pt x="2259" y="2259"/>
                    </a:lnTo>
                    <a:lnTo>
                      <a:pt x="22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3" name="Google Shape;253;p14">
                <a:hlinkClick r:id="" action="ppaction://hlinkshowjump?jump=firstslide"/>
              </p:cNvPr>
              <p:cNvSpPr/>
              <p:nvPr/>
            </p:nvSpPr>
            <p:spPr>
              <a:xfrm>
                <a:off x="8058597" y="4744266"/>
                <a:ext cx="158283" cy="77103"/>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4" name="Google Shape;254;p14">
                <a:hlinkClick r:id="" action="ppaction://hlinkshowjump?jump=firstslide"/>
              </p:cNvPr>
              <p:cNvSpPr/>
              <p:nvPr/>
            </p:nvSpPr>
            <p:spPr>
              <a:xfrm>
                <a:off x="8077733" y="4777545"/>
                <a:ext cx="119889" cy="122937"/>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TITLE_ONLY_1">
    <p:spTree>
      <p:nvGrpSpPr>
        <p:cNvPr id="1" name="Shape 255"/>
        <p:cNvGrpSpPr/>
        <p:nvPr/>
      </p:nvGrpSpPr>
      <p:grpSpPr>
        <a:xfrm>
          <a:off x="0" y="0"/>
          <a:ext cx="0" cy="0"/>
          <a:chOff x="0" y="0"/>
          <a:chExt cx="0" cy="0"/>
        </a:xfrm>
      </p:grpSpPr>
      <p:sp>
        <p:nvSpPr>
          <p:cNvPr id="256" name="Google Shape;256;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57" name="Google Shape;257;p15"/>
          <p:cNvGrpSpPr/>
          <p:nvPr/>
        </p:nvGrpSpPr>
        <p:grpSpPr>
          <a:xfrm>
            <a:off x="816250" y="4703275"/>
            <a:ext cx="7511400" cy="238200"/>
            <a:chOff x="816250" y="4703275"/>
            <a:chExt cx="7511400" cy="238200"/>
          </a:xfrm>
        </p:grpSpPr>
        <p:grpSp>
          <p:nvGrpSpPr>
            <p:cNvPr id="258" name="Google Shape;258;p15"/>
            <p:cNvGrpSpPr/>
            <p:nvPr/>
          </p:nvGrpSpPr>
          <p:grpSpPr>
            <a:xfrm>
              <a:off x="816250" y="4703275"/>
              <a:ext cx="7511400" cy="238200"/>
              <a:chOff x="816250" y="4630450"/>
              <a:chExt cx="7511400" cy="238200"/>
            </a:xfrm>
          </p:grpSpPr>
          <p:sp>
            <p:nvSpPr>
              <p:cNvPr id="259" name="Google Shape;259;p15"/>
              <p:cNvSpPr/>
              <p:nvPr/>
            </p:nvSpPr>
            <p:spPr>
              <a:xfrm>
                <a:off x="816250" y="4630450"/>
                <a:ext cx="7511400" cy="238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5"/>
              <p:cNvSpPr/>
              <p:nvPr/>
            </p:nvSpPr>
            <p:spPr>
              <a:xfrm rot="5400000">
                <a:off x="8018000" y="4558475"/>
                <a:ext cx="237300" cy="3819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5">
                <a:hlinkClick r:id="" action="ppaction://hlinkshowjump?jump=previousslide"/>
              </p:cNvPr>
              <p:cNvSpPr/>
              <p:nvPr/>
            </p:nvSpPr>
            <p:spPr>
              <a:xfrm rot="-5400000">
                <a:off x="892550" y="4695100"/>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5">
                <a:hlinkClick r:id="" action="ppaction://hlinkshowjump?jump=nextslide"/>
              </p:cNvPr>
              <p:cNvSpPr/>
              <p:nvPr/>
            </p:nvSpPr>
            <p:spPr>
              <a:xfrm rot="5400000" flipH="1">
                <a:off x="1084525" y="4695100"/>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5"/>
            <p:cNvGrpSpPr/>
            <p:nvPr/>
          </p:nvGrpSpPr>
          <p:grpSpPr>
            <a:xfrm>
              <a:off x="8051978" y="4744266"/>
              <a:ext cx="158283" cy="156216"/>
              <a:chOff x="8058597" y="4744266"/>
              <a:chExt cx="158283" cy="156216"/>
            </a:xfrm>
          </p:grpSpPr>
          <p:sp>
            <p:nvSpPr>
              <p:cNvPr id="264" name="Google Shape;264;p15">
                <a:hlinkClick r:id="" action="ppaction://hlinkshowjump?jump=firstslide"/>
              </p:cNvPr>
              <p:cNvSpPr/>
              <p:nvPr/>
            </p:nvSpPr>
            <p:spPr>
              <a:xfrm>
                <a:off x="8170770" y="4753449"/>
                <a:ext cx="26957" cy="25369"/>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5" name="Google Shape;265;p15">
                <a:hlinkClick r:id="" action="ppaction://hlinkshowjump?jump=firstslide"/>
              </p:cNvPr>
              <p:cNvSpPr/>
              <p:nvPr/>
            </p:nvSpPr>
            <p:spPr>
              <a:xfrm>
                <a:off x="8120106" y="4854105"/>
                <a:ext cx="36618" cy="46377"/>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6" name="Google Shape;266;p15">
                <a:hlinkClick r:id="" action="ppaction://hlinkshowjump?jump=firstslide"/>
              </p:cNvPr>
              <p:cNvSpPr/>
              <p:nvPr/>
            </p:nvSpPr>
            <p:spPr>
              <a:xfrm>
                <a:off x="8128941" y="4808344"/>
                <a:ext cx="18309" cy="18309"/>
              </a:xfrm>
              <a:custGeom>
                <a:avLst/>
                <a:gdLst/>
                <a:ahLst/>
                <a:cxnLst/>
                <a:rect l="l" t="t" r="r" b="b"/>
                <a:pathLst>
                  <a:path w="2259" h="2259" extrusionOk="0">
                    <a:moveTo>
                      <a:pt x="0" y="0"/>
                    </a:moveTo>
                    <a:lnTo>
                      <a:pt x="0" y="2259"/>
                    </a:lnTo>
                    <a:lnTo>
                      <a:pt x="2259" y="2259"/>
                    </a:lnTo>
                    <a:lnTo>
                      <a:pt x="22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7" name="Google Shape;267;p15">
                <a:hlinkClick r:id="" action="ppaction://hlinkshowjump?jump=firstslide"/>
              </p:cNvPr>
              <p:cNvSpPr/>
              <p:nvPr/>
            </p:nvSpPr>
            <p:spPr>
              <a:xfrm>
                <a:off x="8058597" y="4744266"/>
                <a:ext cx="158283" cy="77103"/>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8" name="Google Shape;268;p15">
                <a:hlinkClick r:id="" action="ppaction://hlinkshowjump?jump=firstslide"/>
              </p:cNvPr>
              <p:cNvSpPr/>
              <p:nvPr/>
            </p:nvSpPr>
            <p:spPr>
              <a:xfrm>
                <a:off x="8077733" y="4777545"/>
                <a:ext cx="119889" cy="122937"/>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sp>
        <p:nvSpPr>
          <p:cNvPr id="269" name="Google Shape;269;p15"/>
          <p:cNvSpPr/>
          <p:nvPr/>
        </p:nvSpPr>
        <p:spPr>
          <a:xfrm>
            <a:off x="104700" y="1705375"/>
            <a:ext cx="391853" cy="392090"/>
          </a:xfrm>
          <a:custGeom>
            <a:avLst/>
            <a:gdLst/>
            <a:ahLst/>
            <a:cxnLst/>
            <a:rect l="l" t="t" r="r" b="b"/>
            <a:pathLst>
              <a:path w="23166" h="23180" extrusionOk="0">
                <a:moveTo>
                  <a:pt x="5704" y="1"/>
                </a:moveTo>
                <a:lnTo>
                  <a:pt x="1" y="5704"/>
                </a:lnTo>
                <a:lnTo>
                  <a:pt x="5873" y="11590"/>
                </a:lnTo>
                <a:lnTo>
                  <a:pt x="1" y="17476"/>
                </a:lnTo>
                <a:lnTo>
                  <a:pt x="5704" y="23179"/>
                </a:lnTo>
                <a:lnTo>
                  <a:pt x="11576" y="17293"/>
                </a:lnTo>
                <a:lnTo>
                  <a:pt x="17462" y="23179"/>
                </a:lnTo>
                <a:lnTo>
                  <a:pt x="23165" y="17476"/>
                </a:lnTo>
                <a:lnTo>
                  <a:pt x="17279" y="11590"/>
                </a:lnTo>
                <a:lnTo>
                  <a:pt x="23165" y="5704"/>
                </a:lnTo>
                <a:lnTo>
                  <a:pt x="17462" y="1"/>
                </a:lnTo>
                <a:lnTo>
                  <a:pt x="11576" y="5887"/>
                </a:lnTo>
                <a:lnTo>
                  <a:pt x="5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15"/>
          <p:cNvGrpSpPr/>
          <p:nvPr/>
        </p:nvGrpSpPr>
        <p:grpSpPr>
          <a:xfrm>
            <a:off x="8669075" y="2907550"/>
            <a:ext cx="282000" cy="1270550"/>
            <a:chOff x="4314650" y="3034025"/>
            <a:chExt cx="282000" cy="1270550"/>
          </a:xfrm>
        </p:grpSpPr>
        <p:sp>
          <p:nvSpPr>
            <p:cNvPr id="271" name="Google Shape;271;p15"/>
            <p:cNvSpPr/>
            <p:nvPr/>
          </p:nvSpPr>
          <p:spPr>
            <a:xfrm>
              <a:off x="4314650" y="3034025"/>
              <a:ext cx="282000" cy="479525"/>
            </a:xfrm>
            <a:custGeom>
              <a:avLst/>
              <a:gdLst/>
              <a:ahLst/>
              <a:cxnLst/>
              <a:rect l="l" t="t" r="r" b="b"/>
              <a:pathLst>
                <a:path w="11280" h="19181" extrusionOk="0">
                  <a:moveTo>
                    <a:pt x="0" y="1"/>
                  </a:moveTo>
                  <a:lnTo>
                    <a:pt x="0" y="11280"/>
                  </a:lnTo>
                  <a:lnTo>
                    <a:pt x="11280" y="19180"/>
                  </a:lnTo>
                  <a:lnTo>
                    <a:pt x="11280" y="790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5"/>
            <p:cNvSpPr/>
            <p:nvPr/>
          </p:nvSpPr>
          <p:spPr>
            <a:xfrm>
              <a:off x="4314650" y="3376575"/>
              <a:ext cx="282000" cy="295025"/>
            </a:xfrm>
            <a:custGeom>
              <a:avLst/>
              <a:gdLst/>
              <a:ahLst/>
              <a:cxnLst/>
              <a:rect l="l" t="t" r="r" b="b"/>
              <a:pathLst>
                <a:path w="11280" h="11801" extrusionOk="0">
                  <a:moveTo>
                    <a:pt x="0" y="0"/>
                  </a:moveTo>
                  <a:lnTo>
                    <a:pt x="0" y="3901"/>
                  </a:lnTo>
                  <a:lnTo>
                    <a:pt x="11280" y="11801"/>
                  </a:lnTo>
                  <a:lnTo>
                    <a:pt x="11280" y="790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5"/>
            <p:cNvSpPr/>
            <p:nvPr/>
          </p:nvSpPr>
          <p:spPr>
            <a:xfrm>
              <a:off x="4314650" y="3534650"/>
              <a:ext cx="282000" cy="295375"/>
            </a:xfrm>
            <a:custGeom>
              <a:avLst/>
              <a:gdLst/>
              <a:ahLst/>
              <a:cxnLst/>
              <a:rect l="l" t="t" r="r" b="b"/>
              <a:pathLst>
                <a:path w="11280" h="11815" extrusionOk="0">
                  <a:moveTo>
                    <a:pt x="0" y="0"/>
                  </a:moveTo>
                  <a:lnTo>
                    <a:pt x="0" y="3915"/>
                  </a:lnTo>
                  <a:lnTo>
                    <a:pt x="11280" y="11815"/>
                  </a:lnTo>
                  <a:lnTo>
                    <a:pt x="11280" y="790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5"/>
            <p:cNvSpPr/>
            <p:nvPr/>
          </p:nvSpPr>
          <p:spPr>
            <a:xfrm>
              <a:off x="4314650" y="3693050"/>
              <a:ext cx="282000" cy="295050"/>
            </a:xfrm>
            <a:custGeom>
              <a:avLst/>
              <a:gdLst/>
              <a:ahLst/>
              <a:cxnLst/>
              <a:rect l="l" t="t" r="r" b="b"/>
              <a:pathLst>
                <a:path w="11280" h="11802" extrusionOk="0">
                  <a:moveTo>
                    <a:pt x="0" y="1"/>
                  </a:moveTo>
                  <a:lnTo>
                    <a:pt x="0" y="3902"/>
                  </a:lnTo>
                  <a:lnTo>
                    <a:pt x="11280" y="11801"/>
                  </a:lnTo>
                  <a:lnTo>
                    <a:pt x="11280" y="790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5"/>
            <p:cNvSpPr/>
            <p:nvPr/>
          </p:nvSpPr>
          <p:spPr>
            <a:xfrm>
              <a:off x="4314650" y="3851125"/>
              <a:ext cx="282000" cy="295400"/>
            </a:xfrm>
            <a:custGeom>
              <a:avLst/>
              <a:gdLst/>
              <a:ahLst/>
              <a:cxnLst/>
              <a:rect l="l" t="t" r="r" b="b"/>
              <a:pathLst>
                <a:path w="11280" h="11816" extrusionOk="0">
                  <a:moveTo>
                    <a:pt x="0" y="1"/>
                  </a:moveTo>
                  <a:lnTo>
                    <a:pt x="0" y="3915"/>
                  </a:lnTo>
                  <a:lnTo>
                    <a:pt x="11280" y="11815"/>
                  </a:lnTo>
                  <a:lnTo>
                    <a:pt x="11280" y="790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5"/>
            <p:cNvSpPr/>
            <p:nvPr/>
          </p:nvSpPr>
          <p:spPr>
            <a:xfrm>
              <a:off x="4314650" y="4009550"/>
              <a:ext cx="282000" cy="295025"/>
            </a:xfrm>
            <a:custGeom>
              <a:avLst/>
              <a:gdLst/>
              <a:ahLst/>
              <a:cxnLst/>
              <a:rect l="l" t="t" r="r" b="b"/>
              <a:pathLst>
                <a:path w="11280" h="11801" extrusionOk="0">
                  <a:moveTo>
                    <a:pt x="0" y="0"/>
                  </a:moveTo>
                  <a:lnTo>
                    <a:pt x="0" y="3901"/>
                  </a:lnTo>
                  <a:lnTo>
                    <a:pt x="11280" y="11801"/>
                  </a:lnTo>
                  <a:lnTo>
                    <a:pt x="11280" y="790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277"/>
        <p:cNvGrpSpPr/>
        <p:nvPr/>
      </p:nvGrpSpPr>
      <p:grpSpPr>
        <a:xfrm>
          <a:off x="0" y="0"/>
          <a:ext cx="0" cy="0"/>
          <a:chOff x="0" y="0"/>
          <a:chExt cx="0" cy="0"/>
        </a:xfrm>
      </p:grpSpPr>
      <p:pic>
        <p:nvPicPr>
          <p:cNvPr id="278" name="Google Shape;278;p16"/>
          <p:cNvPicPr preferRelativeResize="0"/>
          <p:nvPr/>
        </p:nvPicPr>
        <p:blipFill>
          <a:blip r:embed="rId2">
            <a:alphaModFix/>
          </a:blip>
          <a:stretch>
            <a:fillRect/>
          </a:stretch>
        </p:blipFill>
        <p:spPr>
          <a:xfrm flipH="1">
            <a:off x="7238889" y="2592825"/>
            <a:ext cx="2383774" cy="2617499"/>
          </a:xfrm>
          <a:prstGeom prst="rect">
            <a:avLst/>
          </a:prstGeom>
          <a:noFill/>
          <a:ln>
            <a:noFill/>
          </a:ln>
        </p:spPr>
      </p:pic>
      <p:sp>
        <p:nvSpPr>
          <p:cNvPr id="279" name="Google Shape;279;p16"/>
          <p:cNvSpPr txBox="1">
            <a:spLocks noGrp="1"/>
          </p:cNvSpPr>
          <p:nvPr>
            <p:ph type="title"/>
          </p:nvPr>
        </p:nvSpPr>
        <p:spPr>
          <a:xfrm>
            <a:off x="1753125" y="1739550"/>
            <a:ext cx="2993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80" name="Google Shape;280;p16"/>
          <p:cNvSpPr txBox="1">
            <a:spLocks noGrp="1"/>
          </p:cNvSpPr>
          <p:nvPr>
            <p:ph type="subTitle" idx="1"/>
          </p:nvPr>
        </p:nvSpPr>
        <p:spPr>
          <a:xfrm>
            <a:off x="1753125" y="2312250"/>
            <a:ext cx="2993700" cy="109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281" name="Google Shape;281;p16"/>
          <p:cNvGrpSpPr/>
          <p:nvPr/>
        </p:nvGrpSpPr>
        <p:grpSpPr>
          <a:xfrm>
            <a:off x="816250" y="4703275"/>
            <a:ext cx="7511400" cy="238200"/>
            <a:chOff x="816250" y="4703275"/>
            <a:chExt cx="7511400" cy="238200"/>
          </a:xfrm>
        </p:grpSpPr>
        <p:grpSp>
          <p:nvGrpSpPr>
            <p:cNvPr id="282" name="Google Shape;282;p16"/>
            <p:cNvGrpSpPr/>
            <p:nvPr/>
          </p:nvGrpSpPr>
          <p:grpSpPr>
            <a:xfrm>
              <a:off x="816250" y="4703275"/>
              <a:ext cx="7511400" cy="238200"/>
              <a:chOff x="816250" y="4630450"/>
              <a:chExt cx="7511400" cy="238200"/>
            </a:xfrm>
          </p:grpSpPr>
          <p:sp>
            <p:nvSpPr>
              <p:cNvPr id="283" name="Google Shape;283;p16"/>
              <p:cNvSpPr/>
              <p:nvPr/>
            </p:nvSpPr>
            <p:spPr>
              <a:xfrm>
                <a:off x="816250" y="4630450"/>
                <a:ext cx="7511400" cy="238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rot="5400000">
                <a:off x="8018000" y="4558475"/>
                <a:ext cx="237300" cy="3819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a:hlinkClick r:id="" action="ppaction://hlinkshowjump?jump=previousslide"/>
              </p:cNvPr>
              <p:cNvSpPr/>
              <p:nvPr/>
            </p:nvSpPr>
            <p:spPr>
              <a:xfrm rot="-5400000">
                <a:off x="892550" y="4695100"/>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a:hlinkClick r:id="" action="ppaction://hlinkshowjump?jump=nextslide"/>
              </p:cNvPr>
              <p:cNvSpPr/>
              <p:nvPr/>
            </p:nvSpPr>
            <p:spPr>
              <a:xfrm rot="5400000" flipH="1">
                <a:off x="1084525" y="4695100"/>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287;p16"/>
            <p:cNvGrpSpPr/>
            <p:nvPr/>
          </p:nvGrpSpPr>
          <p:grpSpPr>
            <a:xfrm>
              <a:off x="8051978" y="4744266"/>
              <a:ext cx="158283" cy="156216"/>
              <a:chOff x="8058597" y="4744266"/>
              <a:chExt cx="158283" cy="156216"/>
            </a:xfrm>
          </p:grpSpPr>
          <p:sp>
            <p:nvSpPr>
              <p:cNvPr id="288" name="Google Shape;288;p16">
                <a:hlinkClick r:id="" action="ppaction://hlinkshowjump?jump=firstslide"/>
              </p:cNvPr>
              <p:cNvSpPr/>
              <p:nvPr/>
            </p:nvSpPr>
            <p:spPr>
              <a:xfrm>
                <a:off x="8170770" y="4753449"/>
                <a:ext cx="26957" cy="25369"/>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9" name="Google Shape;289;p16">
                <a:hlinkClick r:id="" action="ppaction://hlinkshowjump?jump=firstslide"/>
              </p:cNvPr>
              <p:cNvSpPr/>
              <p:nvPr/>
            </p:nvSpPr>
            <p:spPr>
              <a:xfrm>
                <a:off x="8120106" y="4854105"/>
                <a:ext cx="36618" cy="46377"/>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0" name="Google Shape;290;p16">
                <a:hlinkClick r:id="" action="ppaction://hlinkshowjump?jump=firstslide"/>
              </p:cNvPr>
              <p:cNvSpPr/>
              <p:nvPr/>
            </p:nvSpPr>
            <p:spPr>
              <a:xfrm>
                <a:off x="8128941" y="4808344"/>
                <a:ext cx="18309" cy="18309"/>
              </a:xfrm>
              <a:custGeom>
                <a:avLst/>
                <a:gdLst/>
                <a:ahLst/>
                <a:cxnLst/>
                <a:rect l="l" t="t" r="r" b="b"/>
                <a:pathLst>
                  <a:path w="2259" h="2259" extrusionOk="0">
                    <a:moveTo>
                      <a:pt x="0" y="0"/>
                    </a:moveTo>
                    <a:lnTo>
                      <a:pt x="0" y="2259"/>
                    </a:lnTo>
                    <a:lnTo>
                      <a:pt x="2259" y="2259"/>
                    </a:lnTo>
                    <a:lnTo>
                      <a:pt x="22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1" name="Google Shape;291;p16">
                <a:hlinkClick r:id="" action="ppaction://hlinkshowjump?jump=firstslide"/>
              </p:cNvPr>
              <p:cNvSpPr/>
              <p:nvPr/>
            </p:nvSpPr>
            <p:spPr>
              <a:xfrm>
                <a:off x="8058597" y="4744266"/>
                <a:ext cx="158283" cy="77103"/>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2" name="Google Shape;292;p16">
                <a:hlinkClick r:id="" action="ppaction://hlinkshowjump?jump=firstslide"/>
              </p:cNvPr>
              <p:cNvSpPr/>
              <p:nvPr/>
            </p:nvSpPr>
            <p:spPr>
              <a:xfrm>
                <a:off x="8077733" y="4777545"/>
                <a:ext cx="119889" cy="122937"/>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293" name="Google Shape;293;p16"/>
          <p:cNvGrpSpPr/>
          <p:nvPr/>
        </p:nvGrpSpPr>
        <p:grpSpPr>
          <a:xfrm rot="5400000">
            <a:off x="1207500" y="-236775"/>
            <a:ext cx="282000" cy="1270550"/>
            <a:chOff x="4314650" y="3034025"/>
            <a:chExt cx="282000" cy="1270550"/>
          </a:xfrm>
        </p:grpSpPr>
        <p:sp>
          <p:nvSpPr>
            <p:cNvPr id="294" name="Google Shape;294;p16"/>
            <p:cNvSpPr/>
            <p:nvPr/>
          </p:nvSpPr>
          <p:spPr>
            <a:xfrm>
              <a:off x="4314650" y="3034025"/>
              <a:ext cx="282000" cy="479525"/>
            </a:xfrm>
            <a:custGeom>
              <a:avLst/>
              <a:gdLst/>
              <a:ahLst/>
              <a:cxnLst/>
              <a:rect l="l" t="t" r="r" b="b"/>
              <a:pathLst>
                <a:path w="11280" h="19181" extrusionOk="0">
                  <a:moveTo>
                    <a:pt x="0" y="1"/>
                  </a:moveTo>
                  <a:lnTo>
                    <a:pt x="0" y="11280"/>
                  </a:lnTo>
                  <a:lnTo>
                    <a:pt x="11280" y="19180"/>
                  </a:lnTo>
                  <a:lnTo>
                    <a:pt x="11280" y="790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4314650" y="3376575"/>
              <a:ext cx="282000" cy="295025"/>
            </a:xfrm>
            <a:custGeom>
              <a:avLst/>
              <a:gdLst/>
              <a:ahLst/>
              <a:cxnLst/>
              <a:rect l="l" t="t" r="r" b="b"/>
              <a:pathLst>
                <a:path w="11280" h="11801" extrusionOk="0">
                  <a:moveTo>
                    <a:pt x="0" y="0"/>
                  </a:moveTo>
                  <a:lnTo>
                    <a:pt x="0" y="3901"/>
                  </a:lnTo>
                  <a:lnTo>
                    <a:pt x="11280" y="11801"/>
                  </a:lnTo>
                  <a:lnTo>
                    <a:pt x="11280" y="790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4314650" y="3534650"/>
              <a:ext cx="282000" cy="295375"/>
            </a:xfrm>
            <a:custGeom>
              <a:avLst/>
              <a:gdLst/>
              <a:ahLst/>
              <a:cxnLst/>
              <a:rect l="l" t="t" r="r" b="b"/>
              <a:pathLst>
                <a:path w="11280" h="11815" extrusionOk="0">
                  <a:moveTo>
                    <a:pt x="0" y="0"/>
                  </a:moveTo>
                  <a:lnTo>
                    <a:pt x="0" y="3915"/>
                  </a:lnTo>
                  <a:lnTo>
                    <a:pt x="11280" y="11815"/>
                  </a:lnTo>
                  <a:lnTo>
                    <a:pt x="11280" y="790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a:off x="4314650" y="3693050"/>
              <a:ext cx="282000" cy="295050"/>
            </a:xfrm>
            <a:custGeom>
              <a:avLst/>
              <a:gdLst/>
              <a:ahLst/>
              <a:cxnLst/>
              <a:rect l="l" t="t" r="r" b="b"/>
              <a:pathLst>
                <a:path w="11280" h="11802" extrusionOk="0">
                  <a:moveTo>
                    <a:pt x="0" y="1"/>
                  </a:moveTo>
                  <a:lnTo>
                    <a:pt x="0" y="3902"/>
                  </a:lnTo>
                  <a:lnTo>
                    <a:pt x="11280" y="11801"/>
                  </a:lnTo>
                  <a:lnTo>
                    <a:pt x="11280" y="790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4314650" y="3851125"/>
              <a:ext cx="282000" cy="295400"/>
            </a:xfrm>
            <a:custGeom>
              <a:avLst/>
              <a:gdLst/>
              <a:ahLst/>
              <a:cxnLst/>
              <a:rect l="l" t="t" r="r" b="b"/>
              <a:pathLst>
                <a:path w="11280" h="11816" extrusionOk="0">
                  <a:moveTo>
                    <a:pt x="0" y="1"/>
                  </a:moveTo>
                  <a:lnTo>
                    <a:pt x="0" y="3915"/>
                  </a:lnTo>
                  <a:lnTo>
                    <a:pt x="11280" y="11815"/>
                  </a:lnTo>
                  <a:lnTo>
                    <a:pt x="11280" y="790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6"/>
            <p:cNvSpPr/>
            <p:nvPr/>
          </p:nvSpPr>
          <p:spPr>
            <a:xfrm>
              <a:off x="4314650" y="4009550"/>
              <a:ext cx="282000" cy="295025"/>
            </a:xfrm>
            <a:custGeom>
              <a:avLst/>
              <a:gdLst/>
              <a:ahLst/>
              <a:cxnLst/>
              <a:rect l="l" t="t" r="r" b="b"/>
              <a:pathLst>
                <a:path w="11280" h="11801" extrusionOk="0">
                  <a:moveTo>
                    <a:pt x="0" y="0"/>
                  </a:moveTo>
                  <a:lnTo>
                    <a:pt x="0" y="3901"/>
                  </a:lnTo>
                  <a:lnTo>
                    <a:pt x="11280" y="11801"/>
                  </a:lnTo>
                  <a:lnTo>
                    <a:pt x="11280" y="790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2" name="Google Shape;302;p17"/>
          <p:cNvSpPr txBox="1">
            <a:spLocks noGrp="1"/>
          </p:cNvSpPr>
          <p:nvPr>
            <p:ph type="subTitle" idx="1"/>
          </p:nvPr>
        </p:nvSpPr>
        <p:spPr>
          <a:xfrm>
            <a:off x="1014538" y="2685650"/>
            <a:ext cx="2205900" cy="166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03" name="Google Shape;303;p17"/>
          <p:cNvSpPr txBox="1">
            <a:spLocks noGrp="1"/>
          </p:cNvSpPr>
          <p:nvPr>
            <p:ph type="subTitle" idx="2"/>
          </p:nvPr>
        </p:nvSpPr>
        <p:spPr>
          <a:xfrm>
            <a:off x="3468983" y="2685650"/>
            <a:ext cx="2205900" cy="166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04" name="Google Shape;304;p17"/>
          <p:cNvSpPr txBox="1">
            <a:spLocks noGrp="1"/>
          </p:cNvSpPr>
          <p:nvPr>
            <p:ph type="subTitle" idx="3"/>
          </p:nvPr>
        </p:nvSpPr>
        <p:spPr>
          <a:xfrm>
            <a:off x="5923397" y="2685650"/>
            <a:ext cx="2205900" cy="166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05" name="Google Shape;305;p17"/>
          <p:cNvSpPr txBox="1">
            <a:spLocks noGrp="1"/>
          </p:cNvSpPr>
          <p:nvPr>
            <p:ph type="subTitle" idx="4"/>
          </p:nvPr>
        </p:nvSpPr>
        <p:spPr>
          <a:xfrm>
            <a:off x="1205788" y="2016375"/>
            <a:ext cx="1823400" cy="728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
        <p:nvSpPr>
          <p:cNvPr id="306" name="Google Shape;306;p17"/>
          <p:cNvSpPr txBox="1">
            <a:spLocks noGrp="1"/>
          </p:cNvSpPr>
          <p:nvPr>
            <p:ph type="subTitle" idx="5"/>
          </p:nvPr>
        </p:nvSpPr>
        <p:spPr>
          <a:xfrm>
            <a:off x="3660233" y="2016375"/>
            <a:ext cx="1823400" cy="728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
        <p:nvSpPr>
          <p:cNvPr id="307" name="Google Shape;307;p17"/>
          <p:cNvSpPr txBox="1">
            <a:spLocks noGrp="1"/>
          </p:cNvSpPr>
          <p:nvPr>
            <p:ph type="subTitle" idx="6"/>
          </p:nvPr>
        </p:nvSpPr>
        <p:spPr>
          <a:xfrm>
            <a:off x="6114647" y="2016375"/>
            <a:ext cx="1823400" cy="728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grpSp>
        <p:nvGrpSpPr>
          <p:cNvPr id="308" name="Google Shape;308;p17"/>
          <p:cNvGrpSpPr/>
          <p:nvPr/>
        </p:nvGrpSpPr>
        <p:grpSpPr>
          <a:xfrm>
            <a:off x="816250" y="4703275"/>
            <a:ext cx="7511400" cy="238200"/>
            <a:chOff x="816250" y="4703275"/>
            <a:chExt cx="7511400" cy="238200"/>
          </a:xfrm>
        </p:grpSpPr>
        <p:grpSp>
          <p:nvGrpSpPr>
            <p:cNvPr id="309" name="Google Shape;309;p17"/>
            <p:cNvGrpSpPr/>
            <p:nvPr/>
          </p:nvGrpSpPr>
          <p:grpSpPr>
            <a:xfrm>
              <a:off x="816250" y="4703275"/>
              <a:ext cx="7511400" cy="238200"/>
              <a:chOff x="816250" y="4630450"/>
              <a:chExt cx="7511400" cy="238200"/>
            </a:xfrm>
          </p:grpSpPr>
          <p:sp>
            <p:nvSpPr>
              <p:cNvPr id="310" name="Google Shape;310;p17"/>
              <p:cNvSpPr/>
              <p:nvPr/>
            </p:nvSpPr>
            <p:spPr>
              <a:xfrm>
                <a:off x="816250" y="4630450"/>
                <a:ext cx="7511400" cy="238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7"/>
              <p:cNvSpPr/>
              <p:nvPr/>
            </p:nvSpPr>
            <p:spPr>
              <a:xfrm rot="5400000">
                <a:off x="8018000" y="4558475"/>
                <a:ext cx="237300" cy="3819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7">
                <a:hlinkClick r:id="" action="ppaction://hlinkshowjump?jump=previousslide"/>
              </p:cNvPr>
              <p:cNvSpPr/>
              <p:nvPr/>
            </p:nvSpPr>
            <p:spPr>
              <a:xfrm rot="-5400000">
                <a:off x="892550" y="4695100"/>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7">
                <a:hlinkClick r:id="" action="ppaction://hlinkshowjump?jump=nextslide"/>
              </p:cNvPr>
              <p:cNvSpPr/>
              <p:nvPr/>
            </p:nvSpPr>
            <p:spPr>
              <a:xfrm rot="5400000" flipH="1">
                <a:off x="1084525" y="4695100"/>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17"/>
            <p:cNvGrpSpPr/>
            <p:nvPr/>
          </p:nvGrpSpPr>
          <p:grpSpPr>
            <a:xfrm>
              <a:off x="8051978" y="4744266"/>
              <a:ext cx="158283" cy="156216"/>
              <a:chOff x="8058597" y="4744266"/>
              <a:chExt cx="158283" cy="156216"/>
            </a:xfrm>
          </p:grpSpPr>
          <p:sp>
            <p:nvSpPr>
              <p:cNvPr id="315" name="Google Shape;315;p17">
                <a:hlinkClick r:id="" action="ppaction://hlinkshowjump?jump=firstslide"/>
              </p:cNvPr>
              <p:cNvSpPr/>
              <p:nvPr/>
            </p:nvSpPr>
            <p:spPr>
              <a:xfrm>
                <a:off x="8170770" y="4753449"/>
                <a:ext cx="26957" cy="25369"/>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6" name="Google Shape;316;p17">
                <a:hlinkClick r:id="" action="ppaction://hlinkshowjump?jump=firstslide"/>
              </p:cNvPr>
              <p:cNvSpPr/>
              <p:nvPr/>
            </p:nvSpPr>
            <p:spPr>
              <a:xfrm>
                <a:off x="8120106" y="4854105"/>
                <a:ext cx="36618" cy="46377"/>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7" name="Google Shape;317;p17">
                <a:hlinkClick r:id="" action="ppaction://hlinkshowjump?jump=firstslide"/>
              </p:cNvPr>
              <p:cNvSpPr/>
              <p:nvPr/>
            </p:nvSpPr>
            <p:spPr>
              <a:xfrm>
                <a:off x="8128941" y="4808344"/>
                <a:ext cx="18309" cy="18309"/>
              </a:xfrm>
              <a:custGeom>
                <a:avLst/>
                <a:gdLst/>
                <a:ahLst/>
                <a:cxnLst/>
                <a:rect l="l" t="t" r="r" b="b"/>
                <a:pathLst>
                  <a:path w="2259" h="2259" extrusionOk="0">
                    <a:moveTo>
                      <a:pt x="0" y="0"/>
                    </a:moveTo>
                    <a:lnTo>
                      <a:pt x="0" y="2259"/>
                    </a:lnTo>
                    <a:lnTo>
                      <a:pt x="2259" y="2259"/>
                    </a:lnTo>
                    <a:lnTo>
                      <a:pt x="22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8" name="Google Shape;318;p17">
                <a:hlinkClick r:id="" action="ppaction://hlinkshowjump?jump=firstslide"/>
              </p:cNvPr>
              <p:cNvSpPr/>
              <p:nvPr/>
            </p:nvSpPr>
            <p:spPr>
              <a:xfrm>
                <a:off x="8058597" y="4744266"/>
                <a:ext cx="158283" cy="77103"/>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9" name="Google Shape;319;p17">
                <a:hlinkClick r:id="" action="ppaction://hlinkshowjump?jump=firstslide"/>
              </p:cNvPr>
              <p:cNvSpPr/>
              <p:nvPr/>
            </p:nvSpPr>
            <p:spPr>
              <a:xfrm>
                <a:off x="8077733" y="4777545"/>
                <a:ext cx="119889" cy="122937"/>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320" name="Google Shape;320;p17"/>
          <p:cNvGrpSpPr/>
          <p:nvPr/>
        </p:nvGrpSpPr>
        <p:grpSpPr>
          <a:xfrm>
            <a:off x="133994" y="1474225"/>
            <a:ext cx="8777381" cy="2335122"/>
            <a:chOff x="133994" y="1474225"/>
            <a:chExt cx="8777381" cy="2335122"/>
          </a:xfrm>
        </p:grpSpPr>
        <p:grpSp>
          <p:nvGrpSpPr>
            <p:cNvPr id="321" name="Google Shape;321;p17"/>
            <p:cNvGrpSpPr/>
            <p:nvPr/>
          </p:nvGrpSpPr>
          <p:grpSpPr>
            <a:xfrm>
              <a:off x="133994" y="3230262"/>
              <a:ext cx="579085" cy="579085"/>
              <a:chOff x="1323700" y="2294750"/>
              <a:chExt cx="691775" cy="691775"/>
            </a:xfrm>
          </p:grpSpPr>
          <p:sp>
            <p:nvSpPr>
              <p:cNvPr id="322" name="Google Shape;322;p17"/>
              <p:cNvSpPr/>
              <p:nvPr/>
            </p:nvSpPr>
            <p:spPr>
              <a:xfrm>
                <a:off x="1375450" y="2304250"/>
                <a:ext cx="630525" cy="630525"/>
              </a:xfrm>
              <a:custGeom>
                <a:avLst/>
                <a:gdLst/>
                <a:ahLst/>
                <a:cxnLst/>
                <a:rect l="l" t="t" r="r" b="b"/>
                <a:pathLst>
                  <a:path w="25221" h="25221" extrusionOk="0">
                    <a:moveTo>
                      <a:pt x="4056" y="1"/>
                    </a:moveTo>
                    <a:lnTo>
                      <a:pt x="0" y="4056"/>
                    </a:lnTo>
                    <a:lnTo>
                      <a:pt x="8548" y="12618"/>
                    </a:lnTo>
                    <a:lnTo>
                      <a:pt x="0" y="21165"/>
                    </a:lnTo>
                    <a:lnTo>
                      <a:pt x="4056" y="25221"/>
                    </a:lnTo>
                    <a:lnTo>
                      <a:pt x="12603" y="16673"/>
                    </a:lnTo>
                    <a:lnTo>
                      <a:pt x="21165" y="25221"/>
                    </a:lnTo>
                    <a:lnTo>
                      <a:pt x="25220" y="21165"/>
                    </a:lnTo>
                    <a:lnTo>
                      <a:pt x="16673" y="12618"/>
                    </a:lnTo>
                    <a:lnTo>
                      <a:pt x="25220" y="4056"/>
                    </a:lnTo>
                    <a:lnTo>
                      <a:pt x="21165" y="1"/>
                    </a:lnTo>
                    <a:lnTo>
                      <a:pt x="12603" y="8548"/>
                    </a:lnTo>
                    <a:lnTo>
                      <a:pt x="40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7"/>
              <p:cNvSpPr/>
              <p:nvPr/>
            </p:nvSpPr>
            <p:spPr>
              <a:xfrm>
                <a:off x="1365925" y="2294750"/>
                <a:ext cx="649550" cy="649550"/>
              </a:xfrm>
              <a:custGeom>
                <a:avLst/>
                <a:gdLst/>
                <a:ahLst/>
                <a:cxnLst/>
                <a:rect l="l" t="t" r="r" b="b"/>
                <a:pathLst>
                  <a:path w="25982" h="25982" extrusionOk="0">
                    <a:moveTo>
                      <a:pt x="21546" y="747"/>
                    </a:moveTo>
                    <a:lnTo>
                      <a:pt x="25249" y="4436"/>
                    </a:lnTo>
                    <a:lnTo>
                      <a:pt x="16688" y="12984"/>
                    </a:lnTo>
                    <a:lnTo>
                      <a:pt x="25249" y="21531"/>
                    </a:lnTo>
                    <a:lnTo>
                      <a:pt x="21546" y="25235"/>
                    </a:lnTo>
                    <a:lnTo>
                      <a:pt x="12984" y="16673"/>
                    </a:lnTo>
                    <a:lnTo>
                      <a:pt x="4451" y="25235"/>
                    </a:lnTo>
                    <a:lnTo>
                      <a:pt x="747" y="21545"/>
                    </a:lnTo>
                    <a:lnTo>
                      <a:pt x="9295" y="12998"/>
                    </a:lnTo>
                    <a:lnTo>
                      <a:pt x="747" y="4436"/>
                    </a:lnTo>
                    <a:lnTo>
                      <a:pt x="4437" y="747"/>
                    </a:lnTo>
                    <a:lnTo>
                      <a:pt x="12984" y="9308"/>
                    </a:lnTo>
                    <a:lnTo>
                      <a:pt x="21546" y="747"/>
                    </a:lnTo>
                    <a:close/>
                    <a:moveTo>
                      <a:pt x="4437" y="0"/>
                    </a:moveTo>
                    <a:lnTo>
                      <a:pt x="1" y="4436"/>
                    </a:lnTo>
                    <a:lnTo>
                      <a:pt x="8562" y="12998"/>
                    </a:lnTo>
                    <a:lnTo>
                      <a:pt x="1" y="21545"/>
                    </a:lnTo>
                    <a:lnTo>
                      <a:pt x="4437" y="25981"/>
                    </a:lnTo>
                    <a:lnTo>
                      <a:pt x="12984" y="17419"/>
                    </a:lnTo>
                    <a:lnTo>
                      <a:pt x="21546" y="25981"/>
                    </a:lnTo>
                    <a:lnTo>
                      <a:pt x="25982" y="21545"/>
                    </a:lnTo>
                    <a:lnTo>
                      <a:pt x="17434" y="12998"/>
                    </a:lnTo>
                    <a:lnTo>
                      <a:pt x="25982" y="4436"/>
                    </a:lnTo>
                    <a:lnTo>
                      <a:pt x="21546" y="0"/>
                    </a:lnTo>
                    <a:lnTo>
                      <a:pt x="12984" y="8562"/>
                    </a:lnTo>
                    <a:lnTo>
                      <a:pt x="44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7"/>
              <p:cNvSpPr/>
              <p:nvPr/>
            </p:nvSpPr>
            <p:spPr>
              <a:xfrm>
                <a:off x="1333200" y="2346500"/>
                <a:ext cx="630525" cy="630525"/>
              </a:xfrm>
              <a:custGeom>
                <a:avLst/>
                <a:gdLst/>
                <a:ahLst/>
                <a:cxnLst/>
                <a:rect l="l" t="t" r="r" b="b"/>
                <a:pathLst>
                  <a:path w="25221" h="25221" extrusionOk="0">
                    <a:moveTo>
                      <a:pt x="4056" y="0"/>
                    </a:moveTo>
                    <a:lnTo>
                      <a:pt x="0" y="4056"/>
                    </a:lnTo>
                    <a:lnTo>
                      <a:pt x="8548" y="12618"/>
                    </a:lnTo>
                    <a:lnTo>
                      <a:pt x="0" y="21165"/>
                    </a:lnTo>
                    <a:lnTo>
                      <a:pt x="4056" y="25221"/>
                    </a:lnTo>
                    <a:lnTo>
                      <a:pt x="12603" y="16673"/>
                    </a:lnTo>
                    <a:lnTo>
                      <a:pt x="21165" y="25221"/>
                    </a:lnTo>
                    <a:lnTo>
                      <a:pt x="25221" y="21165"/>
                    </a:lnTo>
                    <a:lnTo>
                      <a:pt x="16673" y="12618"/>
                    </a:lnTo>
                    <a:lnTo>
                      <a:pt x="25221" y="4056"/>
                    </a:lnTo>
                    <a:lnTo>
                      <a:pt x="21165" y="0"/>
                    </a:lnTo>
                    <a:lnTo>
                      <a:pt x="12603" y="8548"/>
                    </a:lnTo>
                    <a:lnTo>
                      <a:pt x="40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7"/>
              <p:cNvSpPr/>
              <p:nvPr/>
            </p:nvSpPr>
            <p:spPr>
              <a:xfrm>
                <a:off x="1323700" y="2337350"/>
                <a:ext cx="649525" cy="649175"/>
              </a:xfrm>
              <a:custGeom>
                <a:avLst/>
                <a:gdLst/>
                <a:ahLst/>
                <a:cxnLst/>
                <a:rect l="l" t="t" r="r" b="b"/>
                <a:pathLst>
                  <a:path w="25981" h="25967" extrusionOk="0">
                    <a:moveTo>
                      <a:pt x="21531" y="733"/>
                    </a:moveTo>
                    <a:lnTo>
                      <a:pt x="25220" y="4422"/>
                    </a:lnTo>
                    <a:lnTo>
                      <a:pt x="16673" y="12984"/>
                    </a:lnTo>
                    <a:lnTo>
                      <a:pt x="25234" y="21531"/>
                    </a:lnTo>
                    <a:lnTo>
                      <a:pt x="21545" y="25221"/>
                    </a:lnTo>
                    <a:lnTo>
                      <a:pt x="12983" y="16673"/>
                    </a:lnTo>
                    <a:lnTo>
                      <a:pt x="4450" y="25221"/>
                    </a:lnTo>
                    <a:lnTo>
                      <a:pt x="746" y="21531"/>
                    </a:lnTo>
                    <a:lnTo>
                      <a:pt x="9294" y="12984"/>
                    </a:lnTo>
                    <a:lnTo>
                      <a:pt x="732" y="4422"/>
                    </a:lnTo>
                    <a:lnTo>
                      <a:pt x="4436" y="747"/>
                    </a:lnTo>
                    <a:lnTo>
                      <a:pt x="12983" y="9294"/>
                    </a:lnTo>
                    <a:lnTo>
                      <a:pt x="21531" y="733"/>
                    </a:lnTo>
                    <a:close/>
                    <a:moveTo>
                      <a:pt x="4436" y="0"/>
                    </a:moveTo>
                    <a:lnTo>
                      <a:pt x="0" y="4422"/>
                    </a:lnTo>
                    <a:lnTo>
                      <a:pt x="8548" y="12984"/>
                    </a:lnTo>
                    <a:lnTo>
                      <a:pt x="0" y="21531"/>
                    </a:lnTo>
                    <a:lnTo>
                      <a:pt x="4436" y="25967"/>
                    </a:lnTo>
                    <a:lnTo>
                      <a:pt x="12983" y="17419"/>
                    </a:lnTo>
                    <a:lnTo>
                      <a:pt x="21545" y="25967"/>
                    </a:lnTo>
                    <a:lnTo>
                      <a:pt x="25981" y="21531"/>
                    </a:lnTo>
                    <a:lnTo>
                      <a:pt x="17433" y="12984"/>
                    </a:lnTo>
                    <a:lnTo>
                      <a:pt x="25967" y="4422"/>
                    </a:lnTo>
                    <a:lnTo>
                      <a:pt x="21545" y="0"/>
                    </a:lnTo>
                    <a:lnTo>
                      <a:pt x="12983" y="8548"/>
                    </a:lnTo>
                    <a:lnTo>
                      <a:pt x="44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 name="Google Shape;326;p17"/>
            <p:cNvGrpSpPr/>
            <p:nvPr/>
          </p:nvGrpSpPr>
          <p:grpSpPr>
            <a:xfrm>
              <a:off x="8629375" y="1474225"/>
              <a:ext cx="282000" cy="1270550"/>
              <a:chOff x="4314650" y="3034025"/>
              <a:chExt cx="282000" cy="1270550"/>
            </a:xfrm>
          </p:grpSpPr>
          <p:sp>
            <p:nvSpPr>
              <p:cNvPr id="327" name="Google Shape;327;p17"/>
              <p:cNvSpPr/>
              <p:nvPr/>
            </p:nvSpPr>
            <p:spPr>
              <a:xfrm>
                <a:off x="4314650" y="3034025"/>
                <a:ext cx="282000" cy="479525"/>
              </a:xfrm>
              <a:custGeom>
                <a:avLst/>
                <a:gdLst/>
                <a:ahLst/>
                <a:cxnLst/>
                <a:rect l="l" t="t" r="r" b="b"/>
                <a:pathLst>
                  <a:path w="11280" h="19181" extrusionOk="0">
                    <a:moveTo>
                      <a:pt x="0" y="1"/>
                    </a:moveTo>
                    <a:lnTo>
                      <a:pt x="0" y="11280"/>
                    </a:lnTo>
                    <a:lnTo>
                      <a:pt x="11280" y="19180"/>
                    </a:lnTo>
                    <a:lnTo>
                      <a:pt x="11280" y="7901"/>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7"/>
              <p:cNvSpPr/>
              <p:nvPr/>
            </p:nvSpPr>
            <p:spPr>
              <a:xfrm>
                <a:off x="4314650" y="3376575"/>
                <a:ext cx="282000" cy="295025"/>
              </a:xfrm>
              <a:custGeom>
                <a:avLst/>
                <a:gdLst/>
                <a:ahLst/>
                <a:cxnLst/>
                <a:rect l="l" t="t" r="r" b="b"/>
                <a:pathLst>
                  <a:path w="11280" h="11801" extrusionOk="0">
                    <a:moveTo>
                      <a:pt x="0" y="0"/>
                    </a:moveTo>
                    <a:lnTo>
                      <a:pt x="0" y="3901"/>
                    </a:lnTo>
                    <a:lnTo>
                      <a:pt x="11280" y="11801"/>
                    </a:lnTo>
                    <a:lnTo>
                      <a:pt x="11280" y="790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7"/>
              <p:cNvSpPr/>
              <p:nvPr/>
            </p:nvSpPr>
            <p:spPr>
              <a:xfrm>
                <a:off x="4314650" y="3534650"/>
                <a:ext cx="282000" cy="295375"/>
              </a:xfrm>
              <a:custGeom>
                <a:avLst/>
                <a:gdLst/>
                <a:ahLst/>
                <a:cxnLst/>
                <a:rect l="l" t="t" r="r" b="b"/>
                <a:pathLst>
                  <a:path w="11280" h="11815" extrusionOk="0">
                    <a:moveTo>
                      <a:pt x="0" y="0"/>
                    </a:moveTo>
                    <a:lnTo>
                      <a:pt x="0" y="3915"/>
                    </a:lnTo>
                    <a:lnTo>
                      <a:pt x="11280" y="11815"/>
                    </a:lnTo>
                    <a:lnTo>
                      <a:pt x="11280" y="790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7"/>
              <p:cNvSpPr/>
              <p:nvPr/>
            </p:nvSpPr>
            <p:spPr>
              <a:xfrm>
                <a:off x="4314650" y="3693050"/>
                <a:ext cx="282000" cy="295050"/>
              </a:xfrm>
              <a:custGeom>
                <a:avLst/>
                <a:gdLst/>
                <a:ahLst/>
                <a:cxnLst/>
                <a:rect l="l" t="t" r="r" b="b"/>
                <a:pathLst>
                  <a:path w="11280" h="11802" extrusionOk="0">
                    <a:moveTo>
                      <a:pt x="0" y="1"/>
                    </a:moveTo>
                    <a:lnTo>
                      <a:pt x="0" y="3902"/>
                    </a:lnTo>
                    <a:lnTo>
                      <a:pt x="11280" y="11801"/>
                    </a:lnTo>
                    <a:lnTo>
                      <a:pt x="11280" y="7901"/>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7"/>
              <p:cNvSpPr/>
              <p:nvPr/>
            </p:nvSpPr>
            <p:spPr>
              <a:xfrm>
                <a:off x="4314650" y="3851125"/>
                <a:ext cx="282000" cy="295400"/>
              </a:xfrm>
              <a:custGeom>
                <a:avLst/>
                <a:gdLst/>
                <a:ahLst/>
                <a:cxnLst/>
                <a:rect l="l" t="t" r="r" b="b"/>
                <a:pathLst>
                  <a:path w="11280" h="11816" extrusionOk="0">
                    <a:moveTo>
                      <a:pt x="0" y="1"/>
                    </a:moveTo>
                    <a:lnTo>
                      <a:pt x="0" y="3915"/>
                    </a:lnTo>
                    <a:lnTo>
                      <a:pt x="11280" y="11815"/>
                    </a:lnTo>
                    <a:lnTo>
                      <a:pt x="11280" y="7900"/>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7"/>
              <p:cNvSpPr/>
              <p:nvPr/>
            </p:nvSpPr>
            <p:spPr>
              <a:xfrm>
                <a:off x="4314650" y="4009550"/>
                <a:ext cx="282000" cy="295025"/>
              </a:xfrm>
              <a:custGeom>
                <a:avLst/>
                <a:gdLst/>
                <a:ahLst/>
                <a:cxnLst/>
                <a:rect l="l" t="t" r="r" b="b"/>
                <a:pathLst>
                  <a:path w="11280" h="11801" extrusionOk="0">
                    <a:moveTo>
                      <a:pt x="0" y="0"/>
                    </a:moveTo>
                    <a:lnTo>
                      <a:pt x="0" y="3901"/>
                    </a:lnTo>
                    <a:lnTo>
                      <a:pt x="11280" y="11801"/>
                    </a:lnTo>
                    <a:lnTo>
                      <a:pt x="11280" y="790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33"/>
        <p:cNvGrpSpPr/>
        <p:nvPr/>
      </p:nvGrpSpPr>
      <p:grpSpPr>
        <a:xfrm>
          <a:off x="0" y="0"/>
          <a:ext cx="0" cy="0"/>
          <a:chOff x="0" y="0"/>
          <a:chExt cx="0" cy="0"/>
        </a:xfrm>
      </p:grpSpPr>
      <p:sp>
        <p:nvSpPr>
          <p:cNvPr id="334" name="Google Shape;334;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5" name="Google Shape;335;p18"/>
          <p:cNvSpPr txBox="1">
            <a:spLocks noGrp="1"/>
          </p:cNvSpPr>
          <p:nvPr>
            <p:ph type="subTitle" idx="1"/>
          </p:nvPr>
        </p:nvSpPr>
        <p:spPr>
          <a:xfrm>
            <a:off x="1514688" y="1708325"/>
            <a:ext cx="2811000" cy="10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6" name="Google Shape;336;p18"/>
          <p:cNvSpPr txBox="1">
            <a:spLocks noGrp="1"/>
          </p:cNvSpPr>
          <p:nvPr>
            <p:ph type="subTitle" idx="2"/>
          </p:nvPr>
        </p:nvSpPr>
        <p:spPr>
          <a:xfrm>
            <a:off x="4818313" y="1708325"/>
            <a:ext cx="2811000" cy="10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7" name="Google Shape;337;p18"/>
          <p:cNvSpPr txBox="1">
            <a:spLocks noGrp="1"/>
          </p:cNvSpPr>
          <p:nvPr>
            <p:ph type="subTitle" idx="3"/>
          </p:nvPr>
        </p:nvSpPr>
        <p:spPr>
          <a:xfrm>
            <a:off x="1514688" y="3368900"/>
            <a:ext cx="2848200" cy="10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8" name="Google Shape;338;p18"/>
          <p:cNvSpPr txBox="1">
            <a:spLocks noGrp="1"/>
          </p:cNvSpPr>
          <p:nvPr>
            <p:ph type="subTitle" idx="4"/>
          </p:nvPr>
        </p:nvSpPr>
        <p:spPr>
          <a:xfrm>
            <a:off x="4818313" y="3368900"/>
            <a:ext cx="2811000" cy="10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9" name="Google Shape;339;p18"/>
          <p:cNvSpPr txBox="1">
            <a:spLocks noGrp="1"/>
          </p:cNvSpPr>
          <p:nvPr>
            <p:ph type="subTitle" idx="5"/>
          </p:nvPr>
        </p:nvSpPr>
        <p:spPr>
          <a:xfrm>
            <a:off x="1514688" y="1337575"/>
            <a:ext cx="2811000" cy="429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
        <p:nvSpPr>
          <p:cNvPr id="340" name="Google Shape;340;p18"/>
          <p:cNvSpPr txBox="1">
            <a:spLocks noGrp="1"/>
          </p:cNvSpPr>
          <p:nvPr>
            <p:ph type="subTitle" idx="6"/>
          </p:nvPr>
        </p:nvSpPr>
        <p:spPr>
          <a:xfrm>
            <a:off x="1514688" y="2998225"/>
            <a:ext cx="2848200" cy="429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
        <p:nvSpPr>
          <p:cNvPr id="341" name="Google Shape;341;p18"/>
          <p:cNvSpPr txBox="1">
            <a:spLocks noGrp="1"/>
          </p:cNvSpPr>
          <p:nvPr>
            <p:ph type="subTitle" idx="7"/>
          </p:nvPr>
        </p:nvSpPr>
        <p:spPr>
          <a:xfrm>
            <a:off x="4818288" y="1337575"/>
            <a:ext cx="2811000" cy="429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
        <p:nvSpPr>
          <p:cNvPr id="342" name="Google Shape;342;p18"/>
          <p:cNvSpPr txBox="1">
            <a:spLocks noGrp="1"/>
          </p:cNvSpPr>
          <p:nvPr>
            <p:ph type="subTitle" idx="8"/>
          </p:nvPr>
        </p:nvSpPr>
        <p:spPr>
          <a:xfrm>
            <a:off x="4818287" y="2998225"/>
            <a:ext cx="2811000" cy="429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grpSp>
        <p:nvGrpSpPr>
          <p:cNvPr id="343" name="Google Shape;343;p18"/>
          <p:cNvGrpSpPr/>
          <p:nvPr/>
        </p:nvGrpSpPr>
        <p:grpSpPr>
          <a:xfrm>
            <a:off x="816250" y="4703275"/>
            <a:ext cx="7511400" cy="238200"/>
            <a:chOff x="816250" y="4703275"/>
            <a:chExt cx="7511400" cy="238200"/>
          </a:xfrm>
        </p:grpSpPr>
        <p:grpSp>
          <p:nvGrpSpPr>
            <p:cNvPr id="344" name="Google Shape;344;p18"/>
            <p:cNvGrpSpPr/>
            <p:nvPr/>
          </p:nvGrpSpPr>
          <p:grpSpPr>
            <a:xfrm>
              <a:off x="816250" y="4703275"/>
              <a:ext cx="7511400" cy="238200"/>
              <a:chOff x="816250" y="4630450"/>
              <a:chExt cx="7511400" cy="238200"/>
            </a:xfrm>
          </p:grpSpPr>
          <p:sp>
            <p:nvSpPr>
              <p:cNvPr id="345" name="Google Shape;345;p18"/>
              <p:cNvSpPr/>
              <p:nvPr/>
            </p:nvSpPr>
            <p:spPr>
              <a:xfrm>
                <a:off x="816250" y="4630450"/>
                <a:ext cx="7511400" cy="238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8"/>
              <p:cNvSpPr/>
              <p:nvPr/>
            </p:nvSpPr>
            <p:spPr>
              <a:xfrm rot="5400000">
                <a:off x="8018000" y="4558475"/>
                <a:ext cx="237300" cy="3819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8">
                <a:hlinkClick r:id="" action="ppaction://hlinkshowjump?jump=previousslide"/>
              </p:cNvPr>
              <p:cNvSpPr/>
              <p:nvPr/>
            </p:nvSpPr>
            <p:spPr>
              <a:xfrm rot="-5400000">
                <a:off x="892550" y="4695100"/>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8">
                <a:hlinkClick r:id="" action="ppaction://hlinkshowjump?jump=nextslide"/>
              </p:cNvPr>
              <p:cNvSpPr/>
              <p:nvPr/>
            </p:nvSpPr>
            <p:spPr>
              <a:xfrm rot="5400000" flipH="1">
                <a:off x="1084525" y="4695100"/>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8"/>
            <p:cNvGrpSpPr/>
            <p:nvPr/>
          </p:nvGrpSpPr>
          <p:grpSpPr>
            <a:xfrm>
              <a:off x="8051978" y="4744266"/>
              <a:ext cx="158283" cy="156216"/>
              <a:chOff x="8058597" y="4744266"/>
              <a:chExt cx="158283" cy="156216"/>
            </a:xfrm>
          </p:grpSpPr>
          <p:sp>
            <p:nvSpPr>
              <p:cNvPr id="350" name="Google Shape;350;p18">
                <a:hlinkClick r:id="" action="ppaction://hlinkshowjump?jump=firstslide"/>
              </p:cNvPr>
              <p:cNvSpPr/>
              <p:nvPr/>
            </p:nvSpPr>
            <p:spPr>
              <a:xfrm>
                <a:off x="8170770" y="4753449"/>
                <a:ext cx="26957" cy="25369"/>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1" name="Google Shape;351;p18">
                <a:hlinkClick r:id="" action="ppaction://hlinkshowjump?jump=firstslide"/>
              </p:cNvPr>
              <p:cNvSpPr/>
              <p:nvPr/>
            </p:nvSpPr>
            <p:spPr>
              <a:xfrm>
                <a:off x="8120106" y="4854105"/>
                <a:ext cx="36618" cy="46377"/>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2" name="Google Shape;352;p18">
                <a:hlinkClick r:id="" action="ppaction://hlinkshowjump?jump=firstslide"/>
              </p:cNvPr>
              <p:cNvSpPr/>
              <p:nvPr/>
            </p:nvSpPr>
            <p:spPr>
              <a:xfrm>
                <a:off x="8128941" y="4808344"/>
                <a:ext cx="18309" cy="18309"/>
              </a:xfrm>
              <a:custGeom>
                <a:avLst/>
                <a:gdLst/>
                <a:ahLst/>
                <a:cxnLst/>
                <a:rect l="l" t="t" r="r" b="b"/>
                <a:pathLst>
                  <a:path w="2259" h="2259" extrusionOk="0">
                    <a:moveTo>
                      <a:pt x="0" y="0"/>
                    </a:moveTo>
                    <a:lnTo>
                      <a:pt x="0" y="2259"/>
                    </a:lnTo>
                    <a:lnTo>
                      <a:pt x="2259" y="2259"/>
                    </a:lnTo>
                    <a:lnTo>
                      <a:pt x="22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3" name="Google Shape;353;p18">
                <a:hlinkClick r:id="" action="ppaction://hlinkshowjump?jump=firstslide"/>
              </p:cNvPr>
              <p:cNvSpPr/>
              <p:nvPr/>
            </p:nvSpPr>
            <p:spPr>
              <a:xfrm>
                <a:off x="8058597" y="4744266"/>
                <a:ext cx="158283" cy="77103"/>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4" name="Google Shape;354;p18">
                <a:hlinkClick r:id="" action="ppaction://hlinkshowjump?jump=firstslide"/>
              </p:cNvPr>
              <p:cNvSpPr/>
              <p:nvPr/>
            </p:nvSpPr>
            <p:spPr>
              <a:xfrm>
                <a:off x="8077733" y="4777545"/>
                <a:ext cx="119889" cy="122937"/>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355" name="Google Shape;355;p18"/>
          <p:cNvGrpSpPr/>
          <p:nvPr/>
        </p:nvGrpSpPr>
        <p:grpSpPr>
          <a:xfrm>
            <a:off x="8430775" y="2260363"/>
            <a:ext cx="282000" cy="1270550"/>
            <a:chOff x="4314650" y="3034025"/>
            <a:chExt cx="282000" cy="1270550"/>
          </a:xfrm>
        </p:grpSpPr>
        <p:sp>
          <p:nvSpPr>
            <p:cNvPr id="356" name="Google Shape;356;p18"/>
            <p:cNvSpPr/>
            <p:nvPr/>
          </p:nvSpPr>
          <p:spPr>
            <a:xfrm>
              <a:off x="4314650" y="3034025"/>
              <a:ext cx="282000" cy="479525"/>
            </a:xfrm>
            <a:custGeom>
              <a:avLst/>
              <a:gdLst/>
              <a:ahLst/>
              <a:cxnLst/>
              <a:rect l="l" t="t" r="r" b="b"/>
              <a:pathLst>
                <a:path w="11280" h="19181" extrusionOk="0">
                  <a:moveTo>
                    <a:pt x="0" y="1"/>
                  </a:moveTo>
                  <a:lnTo>
                    <a:pt x="0" y="11280"/>
                  </a:lnTo>
                  <a:lnTo>
                    <a:pt x="11280" y="19180"/>
                  </a:lnTo>
                  <a:lnTo>
                    <a:pt x="11280" y="790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8"/>
            <p:cNvSpPr/>
            <p:nvPr/>
          </p:nvSpPr>
          <p:spPr>
            <a:xfrm>
              <a:off x="4314650" y="3376575"/>
              <a:ext cx="282000" cy="295025"/>
            </a:xfrm>
            <a:custGeom>
              <a:avLst/>
              <a:gdLst/>
              <a:ahLst/>
              <a:cxnLst/>
              <a:rect l="l" t="t" r="r" b="b"/>
              <a:pathLst>
                <a:path w="11280" h="11801" extrusionOk="0">
                  <a:moveTo>
                    <a:pt x="0" y="0"/>
                  </a:moveTo>
                  <a:lnTo>
                    <a:pt x="0" y="3901"/>
                  </a:lnTo>
                  <a:lnTo>
                    <a:pt x="11280" y="11801"/>
                  </a:lnTo>
                  <a:lnTo>
                    <a:pt x="11280" y="790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8"/>
            <p:cNvSpPr/>
            <p:nvPr/>
          </p:nvSpPr>
          <p:spPr>
            <a:xfrm>
              <a:off x="4314650" y="3534650"/>
              <a:ext cx="282000" cy="295375"/>
            </a:xfrm>
            <a:custGeom>
              <a:avLst/>
              <a:gdLst/>
              <a:ahLst/>
              <a:cxnLst/>
              <a:rect l="l" t="t" r="r" b="b"/>
              <a:pathLst>
                <a:path w="11280" h="11815" extrusionOk="0">
                  <a:moveTo>
                    <a:pt x="0" y="0"/>
                  </a:moveTo>
                  <a:lnTo>
                    <a:pt x="0" y="3915"/>
                  </a:lnTo>
                  <a:lnTo>
                    <a:pt x="11280" y="11815"/>
                  </a:lnTo>
                  <a:lnTo>
                    <a:pt x="11280" y="790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8"/>
            <p:cNvSpPr/>
            <p:nvPr/>
          </p:nvSpPr>
          <p:spPr>
            <a:xfrm>
              <a:off x="4314650" y="3693050"/>
              <a:ext cx="282000" cy="295050"/>
            </a:xfrm>
            <a:custGeom>
              <a:avLst/>
              <a:gdLst/>
              <a:ahLst/>
              <a:cxnLst/>
              <a:rect l="l" t="t" r="r" b="b"/>
              <a:pathLst>
                <a:path w="11280" h="11802" extrusionOk="0">
                  <a:moveTo>
                    <a:pt x="0" y="1"/>
                  </a:moveTo>
                  <a:lnTo>
                    <a:pt x="0" y="3902"/>
                  </a:lnTo>
                  <a:lnTo>
                    <a:pt x="11280" y="11801"/>
                  </a:lnTo>
                  <a:lnTo>
                    <a:pt x="11280" y="790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8"/>
            <p:cNvSpPr/>
            <p:nvPr/>
          </p:nvSpPr>
          <p:spPr>
            <a:xfrm>
              <a:off x="4314650" y="3851125"/>
              <a:ext cx="282000" cy="295400"/>
            </a:xfrm>
            <a:custGeom>
              <a:avLst/>
              <a:gdLst/>
              <a:ahLst/>
              <a:cxnLst/>
              <a:rect l="l" t="t" r="r" b="b"/>
              <a:pathLst>
                <a:path w="11280" h="11816" extrusionOk="0">
                  <a:moveTo>
                    <a:pt x="0" y="1"/>
                  </a:moveTo>
                  <a:lnTo>
                    <a:pt x="0" y="3915"/>
                  </a:lnTo>
                  <a:lnTo>
                    <a:pt x="11280" y="11815"/>
                  </a:lnTo>
                  <a:lnTo>
                    <a:pt x="11280" y="790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8"/>
            <p:cNvSpPr/>
            <p:nvPr/>
          </p:nvSpPr>
          <p:spPr>
            <a:xfrm>
              <a:off x="4314650" y="4009550"/>
              <a:ext cx="282000" cy="295025"/>
            </a:xfrm>
            <a:custGeom>
              <a:avLst/>
              <a:gdLst/>
              <a:ahLst/>
              <a:cxnLst/>
              <a:rect l="l" t="t" r="r" b="b"/>
              <a:pathLst>
                <a:path w="11280" h="11801" extrusionOk="0">
                  <a:moveTo>
                    <a:pt x="0" y="0"/>
                  </a:moveTo>
                  <a:lnTo>
                    <a:pt x="0" y="3901"/>
                  </a:lnTo>
                  <a:lnTo>
                    <a:pt x="11280" y="11801"/>
                  </a:lnTo>
                  <a:lnTo>
                    <a:pt x="11280" y="790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62"/>
        <p:cNvGrpSpPr/>
        <p:nvPr/>
      </p:nvGrpSpPr>
      <p:grpSpPr>
        <a:xfrm>
          <a:off x="0" y="0"/>
          <a:ext cx="0" cy="0"/>
          <a:chOff x="0" y="0"/>
          <a:chExt cx="0" cy="0"/>
        </a:xfrm>
      </p:grpSpPr>
      <p:sp>
        <p:nvSpPr>
          <p:cNvPr id="363" name="Google Shape;363;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4" name="Google Shape;364;p19"/>
          <p:cNvSpPr txBox="1">
            <a:spLocks noGrp="1"/>
          </p:cNvSpPr>
          <p:nvPr>
            <p:ph type="subTitle" idx="1"/>
          </p:nvPr>
        </p:nvSpPr>
        <p:spPr>
          <a:xfrm>
            <a:off x="823075" y="1669471"/>
            <a:ext cx="21996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5" name="Google Shape;365;p19"/>
          <p:cNvSpPr txBox="1">
            <a:spLocks noGrp="1"/>
          </p:cNvSpPr>
          <p:nvPr>
            <p:ph type="subTitle" idx="2"/>
          </p:nvPr>
        </p:nvSpPr>
        <p:spPr>
          <a:xfrm>
            <a:off x="3472291" y="1669449"/>
            <a:ext cx="21996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6" name="Google Shape;366;p19"/>
          <p:cNvSpPr txBox="1">
            <a:spLocks noGrp="1"/>
          </p:cNvSpPr>
          <p:nvPr>
            <p:ph type="subTitle" idx="3"/>
          </p:nvPr>
        </p:nvSpPr>
        <p:spPr>
          <a:xfrm>
            <a:off x="823075" y="3325725"/>
            <a:ext cx="21996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7" name="Google Shape;367;p19"/>
          <p:cNvSpPr txBox="1">
            <a:spLocks noGrp="1"/>
          </p:cNvSpPr>
          <p:nvPr>
            <p:ph type="subTitle" idx="4"/>
          </p:nvPr>
        </p:nvSpPr>
        <p:spPr>
          <a:xfrm>
            <a:off x="3472291" y="3325721"/>
            <a:ext cx="21996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8" name="Google Shape;368;p19"/>
          <p:cNvSpPr txBox="1">
            <a:spLocks noGrp="1"/>
          </p:cNvSpPr>
          <p:nvPr>
            <p:ph type="subTitle" idx="5"/>
          </p:nvPr>
        </p:nvSpPr>
        <p:spPr>
          <a:xfrm>
            <a:off x="6117332" y="1669449"/>
            <a:ext cx="21996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9" name="Google Shape;369;p19"/>
          <p:cNvSpPr txBox="1">
            <a:spLocks noGrp="1"/>
          </p:cNvSpPr>
          <p:nvPr>
            <p:ph type="subTitle" idx="6"/>
          </p:nvPr>
        </p:nvSpPr>
        <p:spPr>
          <a:xfrm>
            <a:off x="6117332" y="3325721"/>
            <a:ext cx="21996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70" name="Google Shape;370;p19"/>
          <p:cNvSpPr txBox="1">
            <a:spLocks noGrp="1"/>
          </p:cNvSpPr>
          <p:nvPr>
            <p:ph type="subTitle" idx="7"/>
          </p:nvPr>
        </p:nvSpPr>
        <p:spPr>
          <a:xfrm>
            <a:off x="827409" y="1296775"/>
            <a:ext cx="2199600" cy="429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
        <p:nvSpPr>
          <p:cNvPr id="371" name="Google Shape;371;p19"/>
          <p:cNvSpPr txBox="1">
            <a:spLocks noGrp="1"/>
          </p:cNvSpPr>
          <p:nvPr>
            <p:ph type="subTitle" idx="8"/>
          </p:nvPr>
        </p:nvSpPr>
        <p:spPr>
          <a:xfrm>
            <a:off x="3476458" y="1296775"/>
            <a:ext cx="2199600" cy="429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
        <p:nvSpPr>
          <p:cNvPr id="372" name="Google Shape;372;p19"/>
          <p:cNvSpPr txBox="1">
            <a:spLocks noGrp="1"/>
          </p:cNvSpPr>
          <p:nvPr>
            <p:ph type="subTitle" idx="9"/>
          </p:nvPr>
        </p:nvSpPr>
        <p:spPr>
          <a:xfrm>
            <a:off x="6121332" y="1296775"/>
            <a:ext cx="2199600" cy="429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
        <p:nvSpPr>
          <p:cNvPr id="373" name="Google Shape;373;p19"/>
          <p:cNvSpPr txBox="1">
            <a:spLocks noGrp="1"/>
          </p:cNvSpPr>
          <p:nvPr>
            <p:ph type="subTitle" idx="13"/>
          </p:nvPr>
        </p:nvSpPr>
        <p:spPr>
          <a:xfrm>
            <a:off x="827409" y="2949772"/>
            <a:ext cx="2199600" cy="429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
        <p:nvSpPr>
          <p:cNvPr id="374" name="Google Shape;374;p19"/>
          <p:cNvSpPr txBox="1">
            <a:spLocks noGrp="1"/>
          </p:cNvSpPr>
          <p:nvPr>
            <p:ph type="subTitle" idx="14"/>
          </p:nvPr>
        </p:nvSpPr>
        <p:spPr>
          <a:xfrm>
            <a:off x="3476458" y="2949772"/>
            <a:ext cx="2199600" cy="429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
        <p:nvSpPr>
          <p:cNvPr id="375" name="Google Shape;375;p19"/>
          <p:cNvSpPr txBox="1">
            <a:spLocks noGrp="1"/>
          </p:cNvSpPr>
          <p:nvPr>
            <p:ph type="subTitle" idx="15"/>
          </p:nvPr>
        </p:nvSpPr>
        <p:spPr>
          <a:xfrm>
            <a:off x="6121332" y="2949772"/>
            <a:ext cx="2199600" cy="429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grpSp>
        <p:nvGrpSpPr>
          <p:cNvPr id="376" name="Google Shape;376;p19"/>
          <p:cNvGrpSpPr/>
          <p:nvPr/>
        </p:nvGrpSpPr>
        <p:grpSpPr>
          <a:xfrm>
            <a:off x="816250" y="4703275"/>
            <a:ext cx="7511400" cy="238200"/>
            <a:chOff x="816250" y="4703275"/>
            <a:chExt cx="7511400" cy="238200"/>
          </a:xfrm>
        </p:grpSpPr>
        <p:grpSp>
          <p:nvGrpSpPr>
            <p:cNvPr id="377" name="Google Shape;377;p19"/>
            <p:cNvGrpSpPr/>
            <p:nvPr/>
          </p:nvGrpSpPr>
          <p:grpSpPr>
            <a:xfrm>
              <a:off x="816250" y="4703275"/>
              <a:ext cx="7511400" cy="238200"/>
              <a:chOff x="816250" y="4630450"/>
              <a:chExt cx="7511400" cy="238200"/>
            </a:xfrm>
          </p:grpSpPr>
          <p:sp>
            <p:nvSpPr>
              <p:cNvPr id="378" name="Google Shape;378;p19"/>
              <p:cNvSpPr/>
              <p:nvPr/>
            </p:nvSpPr>
            <p:spPr>
              <a:xfrm>
                <a:off x="816250" y="4630450"/>
                <a:ext cx="7511400" cy="238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rot="5400000">
                <a:off x="8018000" y="4558475"/>
                <a:ext cx="237300" cy="3819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a:hlinkClick r:id="" action="ppaction://hlinkshowjump?jump=previousslide"/>
              </p:cNvPr>
              <p:cNvSpPr/>
              <p:nvPr/>
            </p:nvSpPr>
            <p:spPr>
              <a:xfrm rot="-5400000">
                <a:off x="892550" y="4695100"/>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a:hlinkClick r:id="" action="ppaction://hlinkshowjump?jump=nextslide"/>
              </p:cNvPr>
              <p:cNvSpPr/>
              <p:nvPr/>
            </p:nvSpPr>
            <p:spPr>
              <a:xfrm rot="5400000" flipH="1">
                <a:off x="1084525" y="4695100"/>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19"/>
            <p:cNvGrpSpPr/>
            <p:nvPr/>
          </p:nvGrpSpPr>
          <p:grpSpPr>
            <a:xfrm>
              <a:off x="8051978" y="4744266"/>
              <a:ext cx="158283" cy="156216"/>
              <a:chOff x="8058597" y="4744266"/>
              <a:chExt cx="158283" cy="156216"/>
            </a:xfrm>
          </p:grpSpPr>
          <p:sp>
            <p:nvSpPr>
              <p:cNvPr id="383" name="Google Shape;383;p19">
                <a:hlinkClick r:id="" action="ppaction://hlinkshowjump?jump=firstslide"/>
              </p:cNvPr>
              <p:cNvSpPr/>
              <p:nvPr/>
            </p:nvSpPr>
            <p:spPr>
              <a:xfrm>
                <a:off x="8170770" y="4753449"/>
                <a:ext cx="26957" cy="25369"/>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4" name="Google Shape;384;p19">
                <a:hlinkClick r:id="" action="ppaction://hlinkshowjump?jump=firstslide"/>
              </p:cNvPr>
              <p:cNvSpPr/>
              <p:nvPr/>
            </p:nvSpPr>
            <p:spPr>
              <a:xfrm>
                <a:off x="8120106" y="4854105"/>
                <a:ext cx="36618" cy="46377"/>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5" name="Google Shape;385;p19">
                <a:hlinkClick r:id="" action="ppaction://hlinkshowjump?jump=firstslide"/>
              </p:cNvPr>
              <p:cNvSpPr/>
              <p:nvPr/>
            </p:nvSpPr>
            <p:spPr>
              <a:xfrm>
                <a:off x="8128941" y="4808344"/>
                <a:ext cx="18309" cy="18309"/>
              </a:xfrm>
              <a:custGeom>
                <a:avLst/>
                <a:gdLst/>
                <a:ahLst/>
                <a:cxnLst/>
                <a:rect l="l" t="t" r="r" b="b"/>
                <a:pathLst>
                  <a:path w="2259" h="2259" extrusionOk="0">
                    <a:moveTo>
                      <a:pt x="0" y="0"/>
                    </a:moveTo>
                    <a:lnTo>
                      <a:pt x="0" y="2259"/>
                    </a:lnTo>
                    <a:lnTo>
                      <a:pt x="2259" y="2259"/>
                    </a:lnTo>
                    <a:lnTo>
                      <a:pt x="22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6" name="Google Shape;386;p19">
                <a:hlinkClick r:id="" action="ppaction://hlinkshowjump?jump=firstslide"/>
              </p:cNvPr>
              <p:cNvSpPr/>
              <p:nvPr/>
            </p:nvSpPr>
            <p:spPr>
              <a:xfrm>
                <a:off x="8058597" y="4744266"/>
                <a:ext cx="158283" cy="77103"/>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7" name="Google Shape;387;p19">
                <a:hlinkClick r:id="" action="ppaction://hlinkshowjump?jump=firstslide"/>
              </p:cNvPr>
              <p:cNvSpPr/>
              <p:nvPr/>
            </p:nvSpPr>
            <p:spPr>
              <a:xfrm>
                <a:off x="8077733" y="4777545"/>
                <a:ext cx="119889" cy="122937"/>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388" name="Google Shape;388;p19"/>
          <p:cNvGrpSpPr/>
          <p:nvPr/>
        </p:nvGrpSpPr>
        <p:grpSpPr>
          <a:xfrm>
            <a:off x="309925" y="1623125"/>
            <a:ext cx="8709736" cy="2431899"/>
            <a:chOff x="309925" y="1623125"/>
            <a:chExt cx="8709736" cy="2431899"/>
          </a:xfrm>
        </p:grpSpPr>
        <p:sp>
          <p:nvSpPr>
            <p:cNvPr id="389" name="Google Shape;389;p19"/>
            <p:cNvSpPr/>
            <p:nvPr/>
          </p:nvSpPr>
          <p:spPr>
            <a:xfrm flipH="1">
              <a:off x="8557094" y="1623125"/>
              <a:ext cx="462567" cy="462847"/>
            </a:xfrm>
            <a:custGeom>
              <a:avLst/>
              <a:gdLst/>
              <a:ahLst/>
              <a:cxnLst/>
              <a:rect l="l" t="t" r="r" b="b"/>
              <a:pathLst>
                <a:path w="23166" h="23180" extrusionOk="0">
                  <a:moveTo>
                    <a:pt x="5704" y="1"/>
                  </a:moveTo>
                  <a:lnTo>
                    <a:pt x="1" y="5704"/>
                  </a:lnTo>
                  <a:lnTo>
                    <a:pt x="5873" y="11590"/>
                  </a:lnTo>
                  <a:lnTo>
                    <a:pt x="1" y="17476"/>
                  </a:lnTo>
                  <a:lnTo>
                    <a:pt x="5704" y="23179"/>
                  </a:lnTo>
                  <a:lnTo>
                    <a:pt x="11576" y="17293"/>
                  </a:lnTo>
                  <a:lnTo>
                    <a:pt x="17462" y="23179"/>
                  </a:lnTo>
                  <a:lnTo>
                    <a:pt x="23165" y="17476"/>
                  </a:lnTo>
                  <a:lnTo>
                    <a:pt x="17279" y="11590"/>
                  </a:lnTo>
                  <a:lnTo>
                    <a:pt x="23165" y="5704"/>
                  </a:lnTo>
                  <a:lnTo>
                    <a:pt x="17462" y="1"/>
                  </a:lnTo>
                  <a:lnTo>
                    <a:pt x="11576" y="5887"/>
                  </a:lnTo>
                  <a:lnTo>
                    <a:pt x="57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0" name="Google Shape;390;p19"/>
            <p:cNvGrpSpPr/>
            <p:nvPr/>
          </p:nvGrpSpPr>
          <p:grpSpPr>
            <a:xfrm>
              <a:off x="309925" y="2949773"/>
              <a:ext cx="245312" cy="1105251"/>
              <a:chOff x="4314650" y="3034025"/>
              <a:chExt cx="282000" cy="1270550"/>
            </a:xfrm>
          </p:grpSpPr>
          <p:sp>
            <p:nvSpPr>
              <p:cNvPr id="391" name="Google Shape;391;p19"/>
              <p:cNvSpPr/>
              <p:nvPr/>
            </p:nvSpPr>
            <p:spPr>
              <a:xfrm>
                <a:off x="4314650" y="3034025"/>
                <a:ext cx="282000" cy="479525"/>
              </a:xfrm>
              <a:custGeom>
                <a:avLst/>
                <a:gdLst/>
                <a:ahLst/>
                <a:cxnLst/>
                <a:rect l="l" t="t" r="r" b="b"/>
                <a:pathLst>
                  <a:path w="11280" h="19181" extrusionOk="0">
                    <a:moveTo>
                      <a:pt x="0" y="1"/>
                    </a:moveTo>
                    <a:lnTo>
                      <a:pt x="0" y="11280"/>
                    </a:lnTo>
                    <a:lnTo>
                      <a:pt x="11280" y="19180"/>
                    </a:lnTo>
                    <a:lnTo>
                      <a:pt x="11280" y="7901"/>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4314650" y="3376575"/>
                <a:ext cx="282000" cy="295025"/>
              </a:xfrm>
              <a:custGeom>
                <a:avLst/>
                <a:gdLst/>
                <a:ahLst/>
                <a:cxnLst/>
                <a:rect l="l" t="t" r="r" b="b"/>
                <a:pathLst>
                  <a:path w="11280" h="11801" extrusionOk="0">
                    <a:moveTo>
                      <a:pt x="0" y="0"/>
                    </a:moveTo>
                    <a:lnTo>
                      <a:pt x="0" y="3901"/>
                    </a:lnTo>
                    <a:lnTo>
                      <a:pt x="11280" y="11801"/>
                    </a:lnTo>
                    <a:lnTo>
                      <a:pt x="11280" y="790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a:off x="4314650" y="3534650"/>
                <a:ext cx="282000" cy="295375"/>
              </a:xfrm>
              <a:custGeom>
                <a:avLst/>
                <a:gdLst/>
                <a:ahLst/>
                <a:cxnLst/>
                <a:rect l="l" t="t" r="r" b="b"/>
                <a:pathLst>
                  <a:path w="11280" h="11815" extrusionOk="0">
                    <a:moveTo>
                      <a:pt x="0" y="0"/>
                    </a:moveTo>
                    <a:lnTo>
                      <a:pt x="0" y="3915"/>
                    </a:lnTo>
                    <a:lnTo>
                      <a:pt x="11280" y="11815"/>
                    </a:lnTo>
                    <a:lnTo>
                      <a:pt x="11280" y="790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9"/>
              <p:cNvSpPr/>
              <p:nvPr/>
            </p:nvSpPr>
            <p:spPr>
              <a:xfrm>
                <a:off x="4314650" y="3693050"/>
                <a:ext cx="282000" cy="295050"/>
              </a:xfrm>
              <a:custGeom>
                <a:avLst/>
                <a:gdLst/>
                <a:ahLst/>
                <a:cxnLst/>
                <a:rect l="l" t="t" r="r" b="b"/>
                <a:pathLst>
                  <a:path w="11280" h="11802" extrusionOk="0">
                    <a:moveTo>
                      <a:pt x="0" y="1"/>
                    </a:moveTo>
                    <a:lnTo>
                      <a:pt x="0" y="3902"/>
                    </a:lnTo>
                    <a:lnTo>
                      <a:pt x="11280" y="11801"/>
                    </a:lnTo>
                    <a:lnTo>
                      <a:pt x="11280" y="7901"/>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4314650" y="3851125"/>
                <a:ext cx="282000" cy="295400"/>
              </a:xfrm>
              <a:custGeom>
                <a:avLst/>
                <a:gdLst/>
                <a:ahLst/>
                <a:cxnLst/>
                <a:rect l="l" t="t" r="r" b="b"/>
                <a:pathLst>
                  <a:path w="11280" h="11816" extrusionOk="0">
                    <a:moveTo>
                      <a:pt x="0" y="1"/>
                    </a:moveTo>
                    <a:lnTo>
                      <a:pt x="0" y="3915"/>
                    </a:lnTo>
                    <a:lnTo>
                      <a:pt x="11280" y="11815"/>
                    </a:lnTo>
                    <a:lnTo>
                      <a:pt x="11280" y="7900"/>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4314650" y="4009550"/>
                <a:ext cx="282000" cy="295025"/>
              </a:xfrm>
              <a:custGeom>
                <a:avLst/>
                <a:gdLst/>
                <a:ahLst/>
                <a:cxnLst/>
                <a:rect l="l" t="t" r="r" b="b"/>
                <a:pathLst>
                  <a:path w="11280" h="11801" extrusionOk="0">
                    <a:moveTo>
                      <a:pt x="0" y="0"/>
                    </a:moveTo>
                    <a:lnTo>
                      <a:pt x="0" y="3901"/>
                    </a:lnTo>
                    <a:lnTo>
                      <a:pt x="11280" y="11801"/>
                    </a:lnTo>
                    <a:lnTo>
                      <a:pt x="11280" y="790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397"/>
        <p:cNvGrpSpPr/>
        <p:nvPr/>
      </p:nvGrpSpPr>
      <p:grpSpPr>
        <a:xfrm>
          <a:off x="0" y="0"/>
          <a:ext cx="0" cy="0"/>
          <a:chOff x="0" y="0"/>
          <a:chExt cx="0" cy="0"/>
        </a:xfrm>
      </p:grpSpPr>
      <p:grpSp>
        <p:nvGrpSpPr>
          <p:cNvPr id="398" name="Google Shape;398;p20"/>
          <p:cNvGrpSpPr/>
          <p:nvPr/>
        </p:nvGrpSpPr>
        <p:grpSpPr>
          <a:xfrm>
            <a:off x="-429924" y="869275"/>
            <a:ext cx="9971360" cy="2900874"/>
            <a:chOff x="-429924" y="869275"/>
            <a:chExt cx="9971360" cy="2900874"/>
          </a:xfrm>
        </p:grpSpPr>
        <p:pic>
          <p:nvPicPr>
            <p:cNvPr id="399" name="Google Shape;399;p20"/>
            <p:cNvPicPr preferRelativeResize="0"/>
            <p:nvPr/>
          </p:nvPicPr>
          <p:blipFill>
            <a:blip r:embed="rId2">
              <a:alphaModFix/>
            </a:blip>
            <a:stretch>
              <a:fillRect/>
            </a:stretch>
          </p:blipFill>
          <p:spPr>
            <a:xfrm flipH="1">
              <a:off x="-429924" y="1152650"/>
              <a:ext cx="2383774" cy="2617499"/>
            </a:xfrm>
            <a:prstGeom prst="rect">
              <a:avLst/>
            </a:prstGeom>
            <a:noFill/>
            <a:ln>
              <a:noFill/>
            </a:ln>
          </p:spPr>
        </p:pic>
        <p:pic>
          <p:nvPicPr>
            <p:cNvPr id="400" name="Google Shape;400;p20"/>
            <p:cNvPicPr preferRelativeResize="0"/>
            <p:nvPr/>
          </p:nvPicPr>
          <p:blipFill>
            <a:blip r:embed="rId3">
              <a:alphaModFix/>
            </a:blip>
            <a:stretch>
              <a:fillRect/>
            </a:stretch>
          </p:blipFill>
          <p:spPr>
            <a:xfrm>
              <a:off x="7538713" y="869275"/>
              <a:ext cx="2002724" cy="1823770"/>
            </a:xfrm>
            <a:prstGeom prst="rect">
              <a:avLst/>
            </a:prstGeom>
            <a:noFill/>
            <a:ln>
              <a:noFill/>
            </a:ln>
          </p:spPr>
        </p:pic>
      </p:grpSp>
      <p:sp>
        <p:nvSpPr>
          <p:cNvPr id="401" name="Google Shape;401;p20"/>
          <p:cNvSpPr txBox="1">
            <a:spLocks noGrp="1"/>
          </p:cNvSpPr>
          <p:nvPr>
            <p:ph type="title"/>
          </p:nvPr>
        </p:nvSpPr>
        <p:spPr>
          <a:xfrm>
            <a:off x="3017885" y="734650"/>
            <a:ext cx="3108300" cy="89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2" name="Google Shape;402;p20"/>
          <p:cNvSpPr txBox="1">
            <a:spLocks noGrp="1"/>
          </p:cNvSpPr>
          <p:nvPr>
            <p:ph type="subTitle" idx="1"/>
          </p:nvPr>
        </p:nvSpPr>
        <p:spPr>
          <a:xfrm>
            <a:off x="3017850" y="1634350"/>
            <a:ext cx="3108300" cy="105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3" name="Google Shape;403;p20"/>
          <p:cNvSpPr txBox="1"/>
          <p:nvPr/>
        </p:nvSpPr>
        <p:spPr>
          <a:xfrm>
            <a:off x="2099100" y="36119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b="1">
                <a:solidFill>
                  <a:schemeClr val="dk1"/>
                </a:solidFill>
                <a:latin typeface="Open Sans"/>
                <a:ea typeface="Open Sans"/>
                <a:cs typeface="Open Sans"/>
                <a:sym typeface="Open Sans"/>
              </a:rPr>
              <a:t>CREDITS:</a:t>
            </a:r>
            <a:r>
              <a:rPr lang="en" sz="1000">
                <a:solidFill>
                  <a:schemeClr val="dk1"/>
                </a:solidFill>
                <a:latin typeface="Open Sans"/>
                <a:ea typeface="Open Sans"/>
                <a:cs typeface="Open Sans"/>
                <a:sym typeface="Open Sans"/>
              </a:rPr>
              <a:t> This presentation template was created by </a:t>
            </a:r>
            <a:r>
              <a:rPr lang="en" sz="1000" b="1" u="sng">
                <a:solidFill>
                  <a:schemeClr val="dk1"/>
                </a:solid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Slidesgo</a:t>
            </a:r>
            <a:r>
              <a:rPr lang="en" sz="1000">
                <a:solidFill>
                  <a:schemeClr val="dk1"/>
                </a:solidFill>
                <a:latin typeface="Open Sans"/>
                <a:ea typeface="Open Sans"/>
                <a:cs typeface="Open Sans"/>
                <a:sym typeface="Open Sans"/>
              </a:rPr>
              <a:t>, and includes icons by </a:t>
            </a:r>
            <a:r>
              <a:rPr lang="en" sz="1000" b="1" u="sng">
                <a:solidFill>
                  <a:schemeClr val="dk1"/>
                </a:solidFill>
                <a:latin typeface="Open Sans"/>
                <a:ea typeface="Open Sans"/>
                <a:cs typeface="Open Sans"/>
                <a:sym typeface="Open Sans"/>
                <a:hlinkClick r:id="rId5">
                  <a:extLst>
                    <a:ext uri="{A12FA001-AC4F-418D-AE19-62706E023703}">
                      <ahyp:hlinkClr xmlns:ahyp="http://schemas.microsoft.com/office/drawing/2018/hyperlinkcolor" val="tx"/>
                    </a:ext>
                  </a:extLst>
                </a:hlinkClick>
              </a:rPr>
              <a:t>Flaticon</a:t>
            </a:r>
            <a:r>
              <a:rPr lang="en" sz="1000">
                <a:solidFill>
                  <a:schemeClr val="dk1"/>
                </a:solidFill>
                <a:latin typeface="Open Sans"/>
                <a:ea typeface="Open Sans"/>
                <a:cs typeface="Open Sans"/>
                <a:sym typeface="Open Sans"/>
              </a:rPr>
              <a:t>, and infographics &amp; images by </a:t>
            </a:r>
            <a:r>
              <a:rPr lang="en" sz="1000" b="1" u="sng">
                <a:solidFill>
                  <a:schemeClr val="dk1"/>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Freepik</a:t>
            </a:r>
            <a:r>
              <a:rPr lang="en" sz="1000" u="sng">
                <a:solidFill>
                  <a:schemeClr val="dk1"/>
                </a:solidFill>
                <a:latin typeface="Open Sans"/>
                <a:ea typeface="Open Sans"/>
                <a:cs typeface="Open Sans"/>
                <a:sym typeface="Open Sans"/>
              </a:rPr>
              <a:t> </a:t>
            </a:r>
            <a:endParaRPr sz="1000" b="1" u="sng">
              <a:solidFill>
                <a:schemeClr val="dk1"/>
              </a:solidFill>
              <a:latin typeface="Open Sans"/>
              <a:ea typeface="Open Sans"/>
              <a:cs typeface="Open Sans"/>
              <a:sym typeface="Open Sans"/>
            </a:endParaRPr>
          </a:p>
        </p:txBody>
      </p:sp>
      <p:grpSp>
        <p:nvGrpSpPr>
          <p:cNvPr id="404" name="Google Shape;404;p20"/>
          <p:cNvGrpSpPr/>
          <p:nvPr/>
        </p:nvGrpSpPr>
        <p:grpSpPr>
          <a:xfrm>
            <a:off x="816250" y="4703275"/>
            <a:ext cx="7511400" cy="238200"/>
            <a:chOff x="816250" y="4703275"/>
            <a:chExt cx="7511400" cy="238200"/>
          </a:xfrm>
        </p:grpSpPr>
        <p:grpSp>
          <p:nvGrpSpPr>
            <p:cNvPr id="405" name="Google Shape;405;p20"/>
            <p:cNvGrpSpPr/>
            <p:nvPr/>
          </p:nvGrpSpPr>
          <p:grpSpPr>
            <a:xfrm>
              <a:off x="816250" y="4703275"/>
              <a:ext cx="7511400" cy="238200"/>
              <a:chOff x="816250" y="4630450"/>
              <a:chExt cx="7511400" cy="238200"/>
            </a:xfrm>
          </p:grpSpPr>
          <p:sp>
            <p:nvSpPr>
              <p:cNvPr id="406" name="Google Shape;406;p20"/>
              <p:cNvSpPr/>
              <p:nvPr/>
            </p:nvSpPr>
            <p:spPr>
              <a:xfrm>
                <a:off x="816250" y="4630450"/>
                <a:ext cx="7511400" cy="238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0"/>
              <p:cNvSpPr/>
              <p:nvPr/>
            </p:nvSpPr>
            <p:spPr>
              <a:xfrm rot="5400000">
                <a:off x="8018000" y="4558475"/>
                <a:ext cx="237300" cy="3819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0">
                <a:hlinkClick r:id="" action="ppaction://hlinkshowjump?jump=previousslide"/>
              </p:cNvPr>
              <p:cNvSpPr/>
              <p:nvPr/>
            </p:nvSpPr>
            <p:spPr>
              <a:xfrm rot="-5400000">
                <a:off x="892550" y="4695100"/>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0">
                <a:hlinkClick r:id="" action="ppaction://hlinkshowjump?jump=nextslide"/>
              </p:cNvPr>
              <p:cNvSpPr/>
              <p:nvPr/>
            </p:nvSpPr>
            <p:spPr>
              <a:xfrm rot="5400000" flipH="1">
                <a:off x="1084525" y="4695100"/>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 name="Google Shape;410;p20"/>
            <p:cNvGrpSpPr/>
            <p:nvPr/>
          </p:nvGrpSpPr>
          <p:grpSpPr>
            <a:xfrm>
              <a:off x="8051978" y="4744266"/>
              <a:ext cx="158283" cy="156216"/>
              <a:chOff x="8058597" y="4744266"/>
              <a:chExt cx="158283" cy="156216"/>
            </a:xfrm>
          </p:grpSpPr>
          <p:sp>
            <p:nvSpPr>
              <p:cNvPr id="411" name="Google Shape;411;p20">
                <a:hlinkClick r:id="" action="ppaction://hlinkshowjump?jump=firstslide"/>
              </p:cNvPr>
              <p:cNvSpPr/>
              <p:nvPr/>
            </p:nvSpPr>
            <p:spPr>
              <a:xfrm>
                <a:off x="8170770" y="4753449"/>
                <a:ext cx="26957" cy="25369"/>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2" name="Google Shape;412;p20">
                <a:hlinkClick r:id="" action="ppaction://hlinkshowjump?jump=firstslide"/>
              </p:cNvPr>
              <p:cNvSpPr/>
              <p:nvPr/>
            </p:nvSpPr>
            <p:spPr>
              <a:xfrm>
                <a:off x="8120106" y="4854105"/>
                <a:ext cx="36618" cy="46377"/>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3" name="Google Shape;413;p20">
                <a:hlinkClick r:id="" action="ppaction://hlinkshowjump?jump=firstslide"/>
              </p:cNvPr>
              <p:cNvSpPr/>
              <p:nvPr/>
            </p:nvSpPr>
            <p:spPr>
              <a:xfrm>
                <a:off x="8128941" y="4808344"/>
                <a:ext cx="18309" cy="18309"/>
              </a:xfrm>
              <a:custGeom>
                <a:avLst/>
                <a:gdLst/>
                <a:ahLst/>
                <a:cxnLst/>
                <a:rect l="l" t="t" r="r" b="b"/>
                <a:pathLst>
                  <a:path w="2259" h="2259" extrusionOk="0">
                    <a:moveTo>
                      <a:pt x="0" y="0"/>
                    </a:moveTo>
                    <a:lnTo>
                      <a:pt x="0" y="2259"/>
                    </a:lnTo>
                    <a:lnTo>
                      <a:pt x="2259" y="2259"/>
                    </a:lnTo>
                    <a:lnTo>
                      <a:pt x="22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4" name="Google Shape;414;p20">
                <a:hlinkClick r:id="" action="ppaction://hlinkshowjump?jump=firstslide"/>
              </p:cNvPr>
              <p:cNvSpPr/>
              <p:nvPr/>
            </p:nvSpPr>
            <p:spPr>
              <a:xfrm>
                <a:off x="8058597" y="4744266"/>
                <a:ext cx="158283" cy="77103"/>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5" name="Google Shape;415;p20">
                <a:hlinkClick r:id="" action="ppaction://hlinkshowjump?jump=firstslide"/>
              </p:cNvPr>
              <p:cNvSpPr/>
              <p:nvPr/>
            </p:nvSpPr>
            <p:spPr>
              <a:xfrm>
                <a:off x="8077733" y="4777545"/>
                <a:ext cx="119889" cy="122937"/>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416" name="Google Shape;416;p20"/>
          <p:cNvGrpSpPr/>
          <p:nvPr/>
        </p:nvGrpSpPr>
        <p:grpSpPr>
          <a:xfrm>
            <a:off x="367338" y="2117225"/>
            <a:ext cx="8345438" cy="2072725"/>
            <a:chOff x="367338" y="2117225"/>
            <a:chExt cx="8345438" cy="2072725"/>
          </a:xfrm>
        </p:grpSpPr>
        <p:grpSp>
          <p:nvGrpSpPr>
            <p:cNvPr id="417" name="Google Shape;417;p20"/>
            <p:cNvGrpSpPr/>
            <p:nvPr/>
          </p:nvGrpSpPr>
          <p:grpSpPr>
            <a:xfrm>
              <a:off x="8430775" y="2919400"/>
              <a:ext cx="282000" cy="1270550"/>
              <a:chOff x="4314650" y="3034025"/>
              <a:chExt cx="282000" cy="1270550"/>
            </a:xfrm>
          </p:grpSpPr>
          <p:sp>
            <p:nvSpPr>
              <p:cNvPr id="418" name="Google Shape;418;p20"/>
              <p:cNvSpPr/>
              <p:nvPr/>
            </p:nvSpPr>
            <p:spPr>
              <a:xfrm>
                <a:off x="4314650" y="3034025"/>
                <a:ext cx="282000" cy="479525"/>
              </a:xfrm>
              <a:custGeom>
                <a:avLst/>
                <a:gdLst/>
                <a:ahLst/>
                <a:cxnLst/>
                <a:rect l="l" t="t" r="r" b="b"/>
                <a:pathLst>
                  <a:path w="11280" h="19181" extrusionOk="0">
                    <a:moveTo>
                      <a:pt x="0" y="1"/>
                    </a:moveTo>
                    <a:lnTo>
                      <a:pt x="0" y="11280"/>
                    </a:lnTo>
                    <a:lnTo>
                      <a:pt x="11280" y="19180"/>
                    </a:lnTo>
                    <a:lnTo>
                      <a:pt x="11280" y="790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4314650" y="3376575"/>
                <a:ext cx="282000" cy="295025"/>
              </a:xfrm>
              <a:custGeom>
                <a:avLst/>
                <a:gdLst/>
                <a:ahLst/>
                <a:cxnLst/>
                <a:rect l="l" t="t" r="r" b="b"/>
                <a:pathLst>
                  <a:path w="11280" h="11801" extrusionOk="0">
                    <a:moveTo>
                      <a:pt x="0" y="0"/>
                    </a:moveTo>
                    <a:lnTo>
                      <a:pt x="0" y="3901"/>
                    </a:lnTo>
                    <a:lnTo>
                      <a:pt x="11280" y="11801"/>
                    </a:lnTo>
                    <a:lnTo>
                      <a:pt x="11280" y="790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4314650" y="3534650"/>
                <a:ext cx="282000" cy="295375"/>
              </a:xfrm>
              <a:custGeom>
                <a:avLst/>
                <a:gdLst/>
                <a:ahLst/>
                <a:cxnLst/>
                <a:rect l="l" t="t" r="r" b="b"/>
                <a:pathLst>
                  <a:path w="11280" h="11815" extrusionOk="0">
                    <a:moveTo>
                      <a:pt x="0" y="0"/>
                    </a:moveTo>
                    <a:lnTo>
                      <a:pt x="0" y="3915"/>
                    </a:lnTo>
                    <a:lnTo>
                      <a:pt x="11280" y="11815"/>
                    </a:lnTo>
                    <a:lnTo>
                      <a:pt x="11280" y="790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4314650" y="3693050"/>
                <a:ext cx="282000" cy="295050"/>
              </a:xfrm>
              <a:custGeom>
                <a:avLst/>
                <a:gdLst/>
                <a:ahLst/>
                <a:cxnLst/>
                <a:rect l="l" t="t" r="r" b="b"/>
                <a:pathLst>
                  <a:path w="11280" h="11802" extrusionOk="0">
                    <a:moveTo>
                      <a:pt x="0" y="1"/>
                    </a:moveTo>
                    <a:lnTo>
                      <a:pt x="0" y="3902"/>
                    </a:lnTo>
                    <a:lnTo>
                      <a:pt x="11280" y="11801"/>
                    </a:lnTo>
                    <a:lnTo>
                      <a:pt x="11280" y="790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4314650" y="3851125"/>
                <a:ext cx="282000" cy="295400"/>
              </a:xfrm>
              <a:custGeom>
                <a:avLst/>
                <a:gdLst/>
                <a:ahLst/>
                <a:cxnLst/>
                <a:rect l="l" t="t" r="r" b="b"/>
                <a:pathLst>
                  <a:path w="11280" h="11816" extrusionOk="0">
                    <a:moveTo>
                      <a:pt x="0" y="1"/>
                    </a:moveTo>
                    <a:lnTo>
                      <a:pt x="0" y="3915"/>
                    </a:lnTo>
                    <a:lnTo>
                      <a:pt x="11280" y="11815"/>
                    </a:lnTo>
                    <a:lnTo>
                      <a:pt x="11280" y="790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4314650" y="4009550"/>
                <a:ext cx="282000" cy="295025"/>
              </a:xfrm>
              <a:custGeom>
                <a:avLst/>
                <a:gdLst/>
                <a:ahLst/>
                <a:cxnLst/>
                <a:rect l="l" t="t" r="r" b="b"/>
                <a:pathLst>
                  <a:path w="11280" h="11801" extrusionOk="0">
                    <a:moveTo>
                      <a:pt x="0" y="0"/>
                    </a:moveTo>
                    <a:lnTo>
                      <a:pt x="0" y="3901"/>
                    </a:lnTo>
                    <a:lnTo>
                      <a:pt x="11280" y="11801"/>
                    </a:lnTo>
                    <a:lnTo>
                      <a:pt x="11280" y="790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 name="Google Shape;424;p20"/>
            <p:cNvGrpSpPr/>
            <p:nvPr/>
          </p:nvGrpSpPr>
          <p:grpSpPr>
            <a:xfrm>
              <a:off x="367338" y="2117225"/>
              <a:ext cx="691775" cy="691775"/>
              <a:chOff x="1323700" y="2294750"/>
              <a:chExt cx="691775" cy="691775"/>
            </a:xfrm>
          </p:grpSpPr>
          <p:sp>
            <p:nvSpPr>
              <p:cNvPr id="425" name="Google Shape;425;p20"/>
              <p:cNvSpPr/>
              <p:nvPr/>
            </p:nvSpPr>
            <p:spPr>
              <a:xfrm>
                <a:off x="1375450" y="2304250"/>
                <a:ext cx="630525" cy="630525"/>
              </a:xfrm>
              <a:custGeom>
                <a:avLst/>
                <a:gdLst/>
                <a:ahLst/>
                <a:cxnLst/>
                <a:rect l="l" t="t" r="r" b="b"/>
                <a:pathLst>
                  <a:path w="25221" h="25221" extrusionOk="0">
                    <a:moveTo>
                      <a:pt x="4056" y="1"/>
                    </a:moveTo>
                    <a:lnTo>
                      <a:pt x="0" y="4056"/>
                    </a:lnTo>
                    <a:lnTo>
                      <a:pt x="8548" y="12618"/>
                    </a:lnTo>
                    <a:lnTo>
                      <a:pt x="0" y="21165"/>
                    </a:lnTo>
                    <a:lnTo>
                      <a:pt x="4056" y="25221"/>
                    </a:lnTo>
                    <a:lnTo>
                      <a:pt x="12603" y="16673"/>
                    </a:lnTo>
                    <a:lnTo>
                      <a:pt x="21165" y="25221"/>
                    </a:lnTo>
                    <a:lnTo>
                      <a:pt x="25220" y="21165"/>
                    </a:lnTo>
                    <a:lnTo>
                      <a:pt x="16673" y="12618"/>
                    </a:lnTo>
                    <a:lnTo>
                      <a:pt x="25220" y="4056"/>
                    </a:lnTo>
                    <a:lnTo>
                      <a:pt x="21165" y="1"/>
                    </a:lnTo>
                    <a:lnTo>
                      <a:pt x="12603" y="8548"/>
                    </a:lnTo>
                    <a:lnTo>
                      <a:pt x="40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0"/>
              <p:cNvSpPr/>
              <p:nvPr/>
            </p:nvSpPr>
            <p:spPr>
              <a:xfrm>
                <a:off x="1365925" y="2294750"/>
                <a:ext cx="649550" cy="649550"/>
              </a:xfrm>
              <a:custGeom>
                <a:avLst/>
                <a:gdLst/>
                <a:ahLst/>
                <a:cxnLst/>
                <a:rect l="l" t="t" r="r" b="b"/>
                <a:pathLst>
                  <a:path w="25982" h="25982" extrusionOk="0">
                    <a:moveTo>
                      <a:pt x="21546" y="747"/>
                    </a:moveTo>
                    <a:lnTo>
                      <a:pt x="25249" y="4436"/>
                    </a:lnTo>
                    <a:lnTo>
                      <a:pt x="16688" y="12984"/>
                    </a:lnTo>
                    <a:lnTo>
                      <a:pt x="25249" y="21531"/>
                    </a:lnTo>
                    <a:lnTo>
                      <a:pt x="21546" y="25235"/>
                    </a:lnTo>
                    <a:lnTo>
                      <a:pt x="12984" y="16673"/>
                    </a:lnTo>
                    <a:lnTo>
                      <a:pt x="4451" y="25235"/>
                    </a:lnTo>
                    <a:lnTo>
                      <a:pt x="747" y="21545"/>
                    </a:lnTo>
                    <a:lnTo>
                      <a:pt x="9295" y="12998"/>
                    </a:lnTo>
                    <a:lnTo>
                      <a:pt x="747" y="4436"/>
                    </a:lnTo>
                    <a:lnTo>
                      <a:pt x="4437" y="747"/>
                    </a:lnTo>
                    <a:lnTo>
                      <a:pt x="12984" y="9308"/>
                    </a:lnTo>
                    <a:lnTo>
                      <a:pt x="21546" y="747"/>
                    </a:lnTo>
                    <a:close/>
                    <a:moveTo>
                      <a:pt x="4437" y="0"/>
                    </a:moveTo>
                    <a:lnTo>
                      <a:pt x="1" y="4436"/>
                    </a:lnTo>
                    <a:lnTo>
                      <a:pt x="8562" y="12998"/>
                    </a:lnTo>
                    <a:lnTo>
                      <a:pt x="1" y="21545"/>
                    </a:lnTo>
                    <a:lnTo>
                      <a:pt x="4437" y="25981"/>
                    </a:lnTo>
                    <a:lnTo>
                      <a:pt x="12984" y="17419"/>
                    </a:lnTo>
                    <a:lnTo>
                      <a:pt x="21546" y="25981"/>
                    </a:lnTo>
                    <a:lnTo>
                      <a:pt x="25982" y="21545"/>
                    </a:lnTo>
                    <a:lnTo>
                      <a:pt x="17434" y="12998"/>
                    </a:lnTo>
                    <a:lnTo>
                      <a:pt x="25982" y="4436"/>
                    </a:lnTo>
                    <a:lnTo>
                      <a:pt x="21546" y="0"/>
                    </a:lnTo>
                    <a:lnTo>
                      <a:pt x="12984" y="8562"/>
                    </a:lnTo>
                    <a:lnTo>
                      <a:pt x="44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0"/>
              <p:cNvSpPr/>
              <p:nvPr/>
            </p:nvSpPr>
            <p:spPr>
              <a:xfrm>
                <a:off x="1333200" y="2346500"/>
                <a:ext cx="630525" cy="630525"/>
              </a:xfrm>
              <a:custGeom>
                <a:avLst/>
                <a:gdLst/>
                <a:ahLst/>
                <a:cxnLst/>
                <a:rect l="l" t="t" r="r" b="b"/>
                <a:pathLst>
                  <a:path w="25221" h="25221" extrusionOk="0">
                    <a:moveTo>
                      <a:pt x="4056" y="0"/>
                    </a:moveTo>
                    <a:lnTo>
                      <a:pt x="0" y="4056"/>
                    </a:lnTo>
                    <a:lnTo>
                      <a:pt x="8548" y="12618"/>
                    </a:lnTo>
                    <a:lnTo>
                      <a:pt x="0" y="21165"/>
                    </a:lnTo>
                    <a:lnTo>
                      <a:pt x="4056" y="25221"/>
                    </a:lnTo>
                    <a:lnTo>
                      <a:pt x="12603" y="16673"/>
                    </a:lnTo>
                    <a:lnTo>
                      <a:pt x="21165" y="25221"/>
                    </a:lnTo>
                    <a:lnTo>
                      <a:pt x="25221" y="21165"/>
                    </a:lnTo>
                    <a:lnTo>
                      <a:pt x="16673" y="12618"/>
                    </a:lnTo>
                    <a:lnTo>
                      <a:pt x="25221" y="4056"/>
                    </a:lnTo>
                    <a:lnTo>
                      <a:pt x="21165" y="0"/>
                    </a:lnTo>
                    <a:lnTo>
                      <a:pt x="12603" y="8548"/>
                    </a:lnTo>
                    <a:lnTo>
                      <a:pt x="40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0"/>
              <p:cNvSpPr/>
              <p:nvPr/>
            </p:nvSpPr>
            <p:spPr>
              <a:xfrm>
                <a:off x="1323700" y="2337350"/>
                <a:ext cx="649525" cy="649175"/>
              </a:xfrm>
              <a:custGeom>
                <a:avLst/>
                <a:gdLst/>
                <a:ahLst/>
                <a:cxnLst/>
                <a:rect l="l" t="t" r="r" b="b"/>
                <a:pathLst>
                  <a:path w="25981" h="25967" extrusionOk="0">
                    <a:moveTo>
                      <a:pt x="21531" y="733"/>
                    </a:moveTo>
                    <a:lnTo>
                      <a:pt x="25220" y="4422"/>
                    </a:lnTo>
                    <a:lnTo>
                      <a:pt x="16673" y="12984"/>
                    </a:lnTo>
                    <a:lnTo>
                      <a:pt x="25234" y="21531"/>
                    </a:lnTo>
                    <a:lnTo>
                      <a:pt x="21545" y="25221"/>
                    </a:lnTo>
                    <a:lnTo>
                      <a:pt x="12983" y="16673"/>
                    </a:lnTo>
                    <a:lnTo>
                      <a:pt x="4450" y="25221"/>
                    </a:lnTo>
                    <a:lnTo>
                      <a:pt x="746" y="21531"/>
                    </a:lnTo>
                    <a:lnTo>
                      <a:pt x="9294" y="12984"/>
                    </a:lnTo>
                    <a:lnTo>
                      <a:pt x="732" y="4422"/>
                    </a:lnTo>
                    <a:lnTo>
                      <a:pt x="4436" y="747"/>
                    </a:lnTo>
                    <a:lnTo>
                      <a:pt x="12983" y="9294"/>
                    </a:lnTo>
                    <a:lnTo>
                      <a:pt x="21531" y="733"/>
                    </a:lnTo>
                    <a:close/>
                    <a:moveTo>
                      <a:pt x="4436" y="0"/>
                    </a:moveTo>
                    <a:lnTo>
                      <a:pt x="0" y="4422"/>
                    </a:lnTo>
                    <a:lnTo>
                      <a:pt x="8548" y="12984"/>
                    </a:lnTo>
                    <a:lnTo>
                      <a:pt x="0" y="21531"/>
                    </a:lnTo>
                    <a:lnTo>
                      <a:pt x="4436" y="25967"/>
                    </a:lnTo>
                    <a:lnTo>
                      <a:pt x="12983" y="17419"/>
                    </a:lnTo>
                    <a:lnTo>
                      <a:pt x="21545" y="25967"/>
                    </a:lnTo>
                    <a:lnTo>
                      <a:pt x="25981" y="21531"/>
                    </a:lnTo>
                    <a:lnTo>
                      <a:pt x="17433" y="12984"/>
                    </a:lnTo>
                    <a:lnTo>
                      <a:pt x="25967" y="4422"/>
                    </a:lnTo>
                    <a:lnTo>
                      <a:pt x="21545" y="0"/>
                    </a:lnTo>
                    <a:lnTo>
                      <a:pt x="12983" y="8548"/>
                    </a:lnTo>
                    <a:lnTo>
                      <a:pt x="44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29"/>
        <p:cNvGrpSpPr/>
        <p:nvPr/>
      </p:nvGrpSpPr>
      <p:grpSpPr>
        <a:xfrm>
          <a:off x="0" y="0"/>
          <a:ext cx="0" cy="0"/>
          <a:chOff x="0" y="0"/>
          <a:chExt cx="0" cy="0"/>
        </a:xfrm>
      </p:grpSpPr>
      <p:grpSp>
        <p:nvGrpSpPr>
          <p:cNvPr id="430" name="Google Shape;430;p21"/>
          <p:cNvGrpSpPr/>
          <p:nvPr/>
        </p:nvGrpSpPr>
        <p:grpSpPr>
          <a:xfrm>
            <a:off x="816250" y="4703275"/>
            <a:ext cx="7511400" cy="238200"/>
            <a:chOff x="816250" y="4703275"/>
            <a:chExt cx="7511400" cy="238200"/>
          </a:xfrm>
        </p:grpSpPr>
        <p:grpSp>
          <p:nvGrpSpPr>
            <p:cNvPr id="431" name="Google Shape;431;p21"/>
            <p:cNvGrpSpPr/>
            <p:nvPr/>
          </p:nvGrpSpPr>
          <p:grpSpPr>
            <a:xfrm>
              <a:off x="816250" y="4703275"/>
              <a:ext cx="7511400" cy="238200"/>
              <a:chOff x="816250" y="4630450"/>
              <a:chExt cx="7511400" cy="238200"/>
            </a:xfrm>
          </p:grpSpPr>
          <p:sp>
            <p:nvSpPr>
              <p:cNvPr id="432" name="Google Shape;432;p21"/>
              <p:cNvSpPr/>
              <p:nvPr/>
            </p:nvSpPr>
            <p:spPr>
              <a:xfrm>
                <a:off x="816250" y="4630450"/>
                <a:ext cx="7511400" cy="238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1"/>
              <p:cNvSpPr/>
              <p:nvPr/>
            </p:nvSpPr>
            <p:spPr>
              <a:xfrm rot="5400000">
                <a:off x="8018000" y="4558475"/>
                <a:ext cx="237300" cy="3819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1">
                <a:hlinkClick r:id="" action="ppaction://hlinkshowjump?jump=previousslide"/>
              </p:cNvPr>
              <p:cNvSpPr/>
              <p:nvPr/>
            </p:nvSpPr>
            <p:spPr>
              <a:xfrm rot="-5400000">
                <a:off x="892550" y="4695100"/>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1">
                <a:hlinkClick r:id="" action="ppaction://hlinkshowjump?jump=nextslide"/>
              </p:cNvPr>
              <p:cNvSpPr/>
              <p:nvPr/>
            </p:nvSpPr>
            <p:spPr>
              <a:xfrm rot="5400000" flipH="1">
                <a:off x="1084525" y="4695100"/>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21"/>
            <p:cNvGrpSpPr/>
            <p:nvPr/>
          </p:nvGrpSpPr>
          <p:grpSpPr>
            <a:xfrm>
              <a:off x="8051978" y="4744266"/>
              <a:ext cx="158283" cy="156216"/>
              <a:chOff x="8058597" y="4744266"/>
              <a:chExt cx="158283" cy="156216"/>
            </a:xfrm>
          </p:grpSpPr>
          <p:sp>
            <p:nvSpPr>
              <p:cNvPr id="437" name="Google Shape;437;p21">
                <a:hlinkClick r:id="" action="ppaction://hlinkshowjump?jump=firstslide"/>
              </p:cNvPr>
              <p:cNvSpPr/>
              <p:nvPr/>
            </p:nvSpPr>
            <p:spPr>
              <a:xfrm>
                <a:off x="8170770" y="4753449"/>
                <a:ext cx="26957" cy="25369"/>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8" name="Google Shape;438;p21">
                <a:hlinkClick r:id="" action="ppaction://hlinkshowjump?jump=firstslide"/>
              </p:cNvPr>
              <p:cNvSpPr/>
              <p:nvPr/>
            </p:nvSpPr>
            <p:spPr>
              <a:xfrm>
                <a:off x="8120106" y="4854105"/>
                <a:ext cx="36618" cy="46377"/>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9" name="Google Shape;439;p21">
                <a:hlinkClick r:id="" action="ppaction://hlinkshowjump?jump=firstslide"/>
              </p:cNvPr>
              <p:cNvSpPr/>
              <p:nvPr/>
            </p:nvSpPr>
            <p:spPr>
              <a:xfrm>
                <a:off x="8128941" y="4808344"/>
                <a:ext cx="18309" cy="18309"/>
              </a:xfrm>
              <a:custGeom>
                <a:avLst/>
                <a:gdLst/>
                <a:ahLst/>
                <a:cxnLst/>
                <a:rect l="l" t="t" r="r" b="b"/>
                <a:pathLst>
                  <a:path w="2259" h="2259" extrusionOk="0">
                    <a:moveTo>
                      <a:pt x="0" y="0"/>
                    </a:moveTo>
                    <a:lnTo>
                      <a:pt x="0" y="2259"/>
                    </a:lnTo>
                    <a:lnTo>
                      <a:pt x="2259" y="2259"/>
                    </a:lnTo>
                    <a:lnTo>
                      <a:pt x="22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0" name="Google Shape;440;p21">
                <a:hlinkClick r:id="" action="ppaction://hlinkshowjump?jump=firstslide"/>
              </p:cNvPr>
              <p:cNvSpPr/>
              <p:nvPr/>
            </p:nvSpPr>
            <p:spPr>
              <a:xfrm>
                <a:off x="8058597" y="4744266"/>
                <a:ext cx="158283" cy="77103"/>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1" name="Google Shape;441;p21">
                <a:hlinkClick r:id="" action="ppaction://hlinkshowjump?jump=firstslide"/>
              </p:cNvPr>
              <p:cNvSpPr/>
              <p:nvPr/>
            </p:nvSpPr>
            <p:spPr>
              <a:xfrm>
                <a:off x="8077733" y="4777545"/>
                <a:ext cx="119889" cy="122937"/>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442" name="Google Shape;442;p21"/>
          <p:cNvGrpSpPr/>
          <p:nvPr/>
        </p:nvGrpSpPr>
        <p:grpSpPr>
          <a:xfrm>
            <a:off x="518200" y="1466673"/>
            <a:ext cx="245312" cy="1105251"/>
            <a:chOff x="4314650" y="3034025"/>
            <a:chExt cx="282000" cy="1270550"/>
          </a:xfrm>
        </p:grpSpPr>
        <p:sp>
          <p:nvSpPr>
            <p:cNvPr id="443" name="Google Shape;443;p21"/>
            <p:cNvSpPr/>
            <p:nvPr/>
          </p:nvSpPr>
          <p:spPr>
            <a:xfrm>
              <a:off x="4314650" y="3034025"/>
              <a:ext cx="282000" cy="479525"/>
            </a:xfrm>
            <a:custGeom>
              <a:avLst/>
              <a:gdLst/>
              <a:ahLst/>
              <a:cxnLst/>
              <a:rect l="l" t="t" r="r" b="b"/>
              <a:pathLst>
                <a:path w="11280" h="19181" extrusionOk="0">
                  <a:moveTo>
                    <a:pt x="0" y="1"/>
                  </a:moveTo>
                  <a:lnTo>
                    <a:pt x="0" y="11280"/>
                  </a:lnTo>
                  <a:lnTo>
                    <a:pt x="11280" y="19180"/>
                  </a:lnTo>
                  <a:lnTo>
                    <a:pt x="11280" y="7901"/>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1"/>
            <p:cNvSpPr/>
            <p:nvPr/>
          </p:nvSpPr>
          <p:spPr>
            <a:xfrm>
              <a:off x="4314650" y="3376575"/>
              <a:ext cx="282000" cy="295025"/>
            </a:xfrm>
            <a:custGeom>
              <a:avLst/>
              <a:gdLst/>
              <a:ahLst/>
              <a:cxnLst/>
              <a:rect l="l" t="t" r="r" b="b"/>
              <a:pathLst>
                <a:path w="11280" h="11801" extrusionOk="0">
                  <a:moveTo>
                    <a:pt x="0" y="0"/>
                  </a:moveTo>
                  <a:lnTo>
                    <a:pt x="0" y="3901"/>
                  </a:lnTo>
                  <a:lnTo>
                    <a:pt x="11280" y="11801"/>
                  </a:lnTo>
                  <a:lnTo>
                    <a:pt x="11280" y="790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1"/>
            <p:cNvSpPr/>
            <p:nvPr/>
          </p:nvSpPr>
          <p:spPr>
            <a:xfrm>
              <a:off x="4314650" y="3534650"/>
              <a:ext cx="282000" cy="295375"/>
            </a:xfrm>
            <a:custGeom>
              <a:avLst/>
              <a:gdLst/>
              <a:ahLst/>
              <a:cxnLst/>
              <a:rect l="l" t="t" r="r" b="b"/>
              <a:pathLst>
                <a:path w="11280" h="11815" extrusionOk="0">
                  <a:moveTo>
                    <a:pt x="0" y="0"/>
                  </a:moveTo>
                  <a:lnTo>
                    <a:pt x="0" y="3915"/>
                  </a:lnTo>
                  <a:lnTo>
                    <a:pt x="11280" y="11815"/>
                  </a:lnTo>
                  <a:lnTo>
                    <a:pt x="11280" y="790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1"/>
            <p:cNvSpPr/>
            <p:nvPr/>
          </p:nvSpPr>
          <p:spPr>
            <a:xfrm>
              <a:off x="4314650" y="3693050"/>
              <a:ext cx="282000" cy="295050"/>
            </a:xfrm>
            <a:custGeom>
              <a:avLst/>
              <a:gdLst/>
              <a:ahLst/>
              <a:cxnLst/>
              <a:rect l="l" t="t" r="r" b="b"/>
              <a:pathLst>
                <a:path w="11280" h="11802" extrusionOk="0">
                  <a:moveTo>
                    <a:pt x="0" y="1"/>
                  </a:moveTo>
                  <a:lnTo>
                    <a:pt x="0" y="3902"/>
                  </a:lnTo>
                  <a:lnTo>
                    <a:pt x="11280" y="11801"/>
                  </a:lnTo>
                  <a:lnTo>
                    <a:pt x="11280" y="7901"/>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1"/>
            <p:cNvSpPr/>
            <p:nvPr/>
          </p:nvSpPr>
          <p:spPr>
            <a:xfrm>
              <a:off x="4314650" y="3851125"/>
              <a:ext cx="282000" cy="295400"/>
            </a:xfrm>
            <a:custGeom>
              <a:avLst/>
              <a:gdLst/>
              <a:ahLst/>
              <a:cxnLst/>
              <a:rect l="l" t="t" r="r" b="b"/>
              <a:pathLst>
                <a:path w="11280" h="11816" extrusionOk="0">
                  <a:moveTo>
                    <a:pt x="0" y="1"/>
                  </a:moveTo>
                  <a:lnTo>
                    <a:pt x="0" y="3915"/>
                  </a:lnTo>
                  <a:lnTo>
                    <a:pt x="11280" y="11815"/>
                  </a:lnTo>
                  <a:lnTo>
                    <a:pt x="11280" y="7900"/>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1"/>
            <p:cNvSpPr/>
            <p:nvPr/>
          </p:nvSpPr>
          <p:spPr>
            <a:xfrm>
              <a:off x="4314650" y="4009550"/>
              <a:ext cx="282000" cy="295025"/>
            </a:xfrm>
            <a:custGeom>
              <a:avLst/>
              <a:gdLst/>
              <a:ahLst/>
              <a:cxnLst/>
              <a:rect l="l" t="t" r="r" b="b"/>
              <a:pathLst>
                <a:path w="11280" h="11801" extrusionOk="0">
                  <a:moveTo>
                    <a:pt x="0" y="0"/>
                  </a:moveTo>
                  <a:lnTo>
                    <a:pt x="0" y="3901"/>
                  </a:lnTo>
                  <a:lnTo>
                    <a:pt x="11280" y="11801"/>
                  </a:lnTo>
                  <a:lnTo>
                    <a:pt x="11280" y="790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9" name="Google Shape;449;p21"/>
          <p:cNvSpPr/>
          <p:nvPr/>
        </p:nvSpPr>
        <p:spPr>
          <a:xfrm>
            <a:off x="562575" y="377125"/>
            <a:ext cx="448175" cy="448175"/>
          </a:xfrm>
          <a:custGeom>
            <a:avLst/>
            <a:gdLst/>
            <a:ahLst/>
            <a:cxnLst/>
            <a:rect l="l" t="t" r="r" b="b"/>
            <a:pathLst>
              <a:path w="17927" h="17927" extrusionOk="0">
                <a:moveTo>
                  <a:pt x="1" y="0"/>
                </a:moveTo>
                <a:lnTo>
                  <a:pt x="1" y="5985"/>
                </a:lnTo>
                <a:lnTo>
                  <a:pt x="1" y="17926"/>
                </a:lnTo>
                <a:lnTo>
                  <a:pt x="5986" y="17926"/>
                </a:lnTo>
                <a:lnTo>
                  <a:pt x="5986" y="5985"/>
                </a:lnTo>
                <a:lnTo>
                  <a:pt x="17927" y="5985"/>
                </a:lnTo>
                <a:lnTo>
                  <a:pt x="179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50" name="Google Shape;450;p21"/>
          <p:cNvPicPr preferRelativeResize="0"/>
          <p:nvPr/>
        </p:nvPicPr>
        <p:blipFill>
          <a:blip r:embed="rId2">
            <a:alphaModFix/>
          </a:blip>
          <a:stretch>
            <a:fillRect/>
          </a:stretch>
        </p:blipFill>
        <p:spPr>
          <a:xfrm flipH="1">
            <a:off x="6955097" y="228377"/>
            <a:ext cx="2665774" cy="24276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3"/>
          <p:cNvSpPr txBox="1">
            <a:spLocks noGrp="1"/>
          </p:cNvSpPr>
          <p:nvPr>
            <p:ph type="title"/>
          </p:nvPr>
        </p:nvSpPr>
        <p:spPr>
          <a:xfrm>
            <a:off x="4047175" y="2806000"/>
            <a:ext cx="4383600" cy="781500"/>
          </a:xfrm>
          <a:prstGeom prst="rect">
            <a:avLst/>
          </a:prstGeom>
        </p:spPr>
        <p:txBody>
          <a:bodyPr spcFirstLastPara="1" wrap="square" lIns="91425" tIns="91425" rIns="91425" bIns="91425" anchor="t" anchorCtr="0">
            <a:noAutofit/>
          </a:bodyPr>
          <a:lstStyle>
            <a:lvl1pPr lvl="0" algn="l">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9" name="Google Shape;39;p3"/>
          <p:cNvSpPr txBox="1">
            <a:spLocks noGrp="1"/>
          </p:cNvSpPr>
          <p:nvPr>
            <p:ph type="title" idx="2" hasCustomPrompt="1"/>
          </p:nvPr>
        </p:nvSpPr>
        <p:spPr>
          <a:xfrm>
            <a:off x="4047175" y="1556000"/>
            <a:ext cx="13326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0" name="Google Shape;40;p3"/>
          <p:cNvSpPr>
            <a:spLocks noGrp="1"/>
          </p:cNvSpPr>
          <p:nvPr>
            <p:ph type="pic" idx="3"/>
          </p:nvPr>
        </p:nvSpPr>
        <p:spPr>
          <a:xfrm>
            <a:off x="713225" y="1203600"/>
            <a:ext cx="2760600" cy="2736300"/>
          </a:xfrm>
          <a:prstGeom prst="ellipse">
            <a:avLst/>
          </a:prstGeom>
          <a:noFill/>
          <a:ln w="9525" cap="flat" cmpd="sng">
            <a:solidFill>
              <a:schemeClr val="dk1"/>
            </a:solidFill>
            <a:prstDash val="solid"/>
            <a:round/>
            <a:headEnd type="none" w="sm" len="sm"/>
            <a:tailEnd type="none" w="sm" len="sm"/>
          </a:ln>
        </p:spPr>
      </p:sp>
      <p:grpSp>
        <p:nvGrpSpPr>
          <p:cNvPr id="41" name="Google Shape;41;p3"/>
          <p:cNvGrpSpPr/>
          <p:nvPr/>
        </p:nvGrpSpPr>
        <p:grpSpPr>
          <a:xfrm>
            <a:off x="816250" y="4703275"/>
            <a:ext cx="7511400" cy="238200"/>
            <a:chOff x="816250" y="4703275"/>
            <a:chExt cx="7511400" cy="238200"/>
          </a:xfrm>
        </p:grpSpPr>
        <p:grpSp>
          <p:nvGrpSpPr>
            <p:cNvPr id="42" name="Google Shape;42;p3"/>
            <p:cNvGrpSpPr/>
            <p:nvPr/>
          </p:nvGrpSpPr>
          <p:grpSpPr>
            <a:xfrm>
              <a:off x="816250" y="4703275"/>
              <a:ext cx="7511400" cy="238200"/>
              <a:chOff x="816250" y="4630450"/>
              <a:chExt cx="7511400" cy="238200"/>
            </a:xfrm>
          </p:grpSpPr>
          <p:sp>
            <p:nvSpPr>
              <p:cNvPr id="43" name="Google Shape;43;p3"/>
              <p:cNvSpPr/>
              <p:nvPr/>
            </p:nvSpPr>
            <p:spPr>
              <a:xfrm>
                <a:off x="816250" y="4630450"/>
                <a:ext cx="7511400" cy="238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rot="5400000">
                <a:off x="8018000" y="4558475"/>
                <a:ext cx="237300" cy="3819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a:hlinkClick r:id="" action="ppaction://hlinkshowjump?jump=previousslide"/>
              </p:cNvPr>
              <p:cNvSpPr/>
              <p:nvPr/>
            </p:nvSpPr>
            <p:spPr>
              <a:xfrm rot="-5400000">
                <a:off x="892550" y="4695100"/>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a:hlinkClick r:id="" action="ppaction://hlinkshowjump?jump=nextslide"/>
              </p:cNvPr>
              <p:cNvSpPr/>
              <p:nvPr/>
            </p:nvSpPr>
            <p:spPr>
              <a:xfrm rot="5400000" flipH="1">
                <a:off x="1084525" y="4695100"/>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7;p3"/>
            <p:cNvGrpSpPr/>
            <p:nvPr/>
          </p:nvGrpSpPr>
          <p:grpSpPr>
            <a:xfrm>
              <a:off x="8051978" y="4744266"/>
              <a:ext cx="158283" cy="156216"/>
              <a:chOff x="8058597" y="4744266"/>
              <a:chExt cx="158283" cy="156216"/>
            </a:xfrm>
          </p:grpSpPr>
          <p:sp>
            <p:nvSpPr>
              <p:cNvPr id="48" name="Google Shape;48;p3">
                <a:hlinkClick r:id="" action="ppaction://hlinkshowjump?jump=firstslide"/>
              </p:cNvPr>
              <p:cNvSpPr/>
              <p:nvPr/>
            </p:nvSpPr>
            <p:spPr>
              <a:xfrm>
                <a:off x="8170770" y="4753449"/>
                <a:ext cx="26957" cy="25369"/>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9;p3">
                <a:hlinkClick r:id="" action="ppaction://hlinkshowjump?jump=firstslide"/>
              </p:cNvPr>
              <p:cNvSpPr/>
              <p:nvPr/>
            </p:nvSpPr>
            <p:spPr>
              <a:xfrm>
                <a:off x="8120106" y="4854105"/>
                <a:ext cx="36618" cy="46377"/>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50;p3">
                <a:hlinkClick r:id="" action="ppaction://hlinkshowjump?jump=firstslide"/>
              </p:cNvPr>
              <p:cNvSpPr/>
              <p:nvPr/>
            </p:nvSpPr>
            <p:spPr>
              <a:xfrm>
                <a:off x="8128941" y="4808344"/>
                <a:ext cx="18309" cy="18309"/>
              </a:xfrm>
              <a:custGeom>
                <a:avLst/>
                <a:gdLst/>
                <a:ahLst/>
                <a:cxnLst/>
                <a:rect l="l" t="t" r="r" b="b"/>
                <a:pathLst>
                  <a:path w="2259" h="2259" extrusionOk="0">
                    <a:moveTo>
                      <a:pt x="0" y="0"/>
                    </a:moveTo>
                    <a:lnTo>
                      <a:pt x="0" y="2259"/>
                    </a:lnTo>
                    <a:lnTo>
                      <a:pt x="2259" y="2259"/>
                    </a:lnTo>
                    <a:lnTo>
                      <a:pt x="22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 name="Google Shape;51;p3">
                <a:hlinkClick r:id="" action="ppaction://hlinkshowjump?jump=firstslide"/>
              </p:cNvPr>
              <p:cNvSpPr/>
              <p:nvPr/>
            </p:nvSpPr>
            <p:spPr>
              <a:xfrm>
                <a:off x="8058597" y="4744266"/>
                <a:ext cx="158283" cy="77103"/>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 name="Google Shape;52;p3">
                <a:hlinkClick r:id="" action="ppaction://hlinkshowjump?jump=firstslide"/>
              </p:cNvPr>
              <p:cNvSpPr/>
              <p:nvPr/>
            </p:nvSpPr>
            <p:spPr>
              <a:xfrm>
                <a:off x="8077733" y="4777545"/>
                <a:ext cx="119889" cy="122937"/>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sp>
        <p:nvSpPr>
          <p:cNvPr id="53" name="Google Shape;53;p3"/>
          <p:cNvSpPr/>
          <p:nvPr/>
        </p:nvSpPr>
        <p:spPr>
          <a:xfrm>
            <a:off x="562575" y="377125"/>
            <a:ext cx="448175" cy="448175"/>
          </a:xfrm>
          <a:custGeom>
            <a:avLst/>
            <a:gdLst/>
            <a:ahLst/>
            <a:cxnLst/>
            <a:rect l="l" t="t" r="r" b="b"/>
            <a:pathLst>
              <a:path w="17927" h="17927" extrusionOk="0">
                <a:moveTo>
                  <a:pt x="1" y="0"/>
                </a:moveTo>
                <a:lnTo>
                  <a:pt x="1" y="5985"/>
                </a:lnTo>
                <a:lnTo>
                  <a:pt x="1" y="17926"/>
                </a:lnTo>
                <a:lnTo>
                  <a:pt x="5986" y="17926"/>
                </a:lnTo>
                <a:lnTo>
                  <a:pt x="5986" y="5985"/>
                </a:lnTo>
                <a:lnTo>
                  <a:pt x="17927" y="5985"/>
                </a:lnTo>
                <a:lnTo>
                  <a:pt x="179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51"/>
        <p:cNvGrpSpPr/>
        <p:nvPr/>
      </p:nvGrpSpPr>
      <p:grpSpPr>
        <a:xfrm>
          <a:off x="0" y="0"/>
          <a:ext cx="0" cy="0"/>
          <a:chOff x="0" y="0"/>
          <a:chExt cx="0" cy="0"/>
        </a:xfrm>
      </p:grpSpPr>
      <p:pic>
        <p:nvPicPr>
          <p:cNvPr id="452" name="Google Shape;452;p22"/>
          <p:cNvPicPr preferRelativeResize="0"/>
          <p:nvPr/>
        </p:nvPicPr>
        <p:blipFill>
          <a:blip r:embed="rId2">
            <a:alphaModFix/>
          </a:blip>
          <a:stretch>
            <a:fillRect/>
          </a:stretch>
        </p:blipFill>
        <p:spPr>
          <a:xfrm flipH="1">
            <a:off x="-689499" y="1907625"/>
            <a:ext cx="2762949" cy="3033848"/>
          </a:xfrm>
          <a:prstGeom prst="rect">
            <a:avLst/>
          </a:prstGeom>
          <a:noFill/>
          <a:ln>
            <a:noFill/>
          </a:ln>
        </p:spPr>
      </p:pic>
      <p:grpSp>
        <p:nvGrpSpPr>
          <p:cNvPr id="453" name="Google Shape;453;p22"/>
          <p:cNvGrpSpPr/>
          <p:nvPr/>
        </p:nvGrpSpPr>
        <p:grpSpPr>
          <a:xfrm>
            <a:off x="816250" y="4703275"/>
            <a:ext cx="7511400" cy="238200"/>
            <a:chOff x="816250" y="4703275"/>
            <a:chExt cx="7511400" cy="238200"/>
          </a:xfrm>
        </p:grpSpPr>
        <p:grpSp>
          <p:nvGrpSpPr>
            <p:cNvPr id="454" name="Google Shape;454;p22"/>
            <p:cNvGrpSpPr/>
            <p:nvPr/>
          </p:nvGrpSpPr>
          <p:grpSpPr>
            <a:xfrm>
              <a:off x="816250" y="4703275"/>
              <a:ext cx="7511400" cy="238200"/>
              <a:chOff x="816250" y="4630450"/>
              <a:chExt cx="7511400" cy="238200"/>
            </a:xfrm>
          </p:grpSpPr>
          <p:sp>
            <p:nvSpPr>
              <p:cNvPr id="455" name="Google Shape;455;p22"/>
              <p:cNvSpPr/>
              <p:nvPr/>
            </p:nvSpPr>
            <p:spPr>
              <a:xfrm>
                <a:off x="816250" y="4630450"/>
                <a:ext cx="7511400" cy="238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2"/>
              <p:cNvSpPr/>
              <p:nvPr/>
            </p:nvSpPr>
            <p:spPr>
              <a:xfrm rot="5400000">
                <a:off x="8018000" y="4558475"/>
                <a:ext cx="237300" cy="3819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2">
                <a:hlinkClick r:id="" action="ppaction://hlinkshowjump?jump=previousslide"/>
              </p:cNvPr>
              <p:cNvSpPr/>
              <p:nvPr/>
            </p:nvSpPr>
            <p:spPr>
              <a:xfrm rot="-5400000">
                <a:off x="892550" y="4695100"/>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2">
                <a:hlinkClick r:id="" action="ppaction://hlinkshowjump?jump=nextslide"/>
              </p:cNvPr>
              <p:cNvSpPr/>
              <p:nvPr/>
            </p:nvSpPr>
            <p:spPr>
              <a:xfrm rot="5400000" flipH="1">
                <a:off x="1084525" y="4695100"/>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22"/>
            <p:cNvGrpSpPr/>
            <p:nvPr/>
          </p:nvGrpSpPr>
          <p:grpSpPr>
            <a:xfrm>
              <a:off x="8051978" y="4744266"/>
              <a:ext cx="158283" cy="156216"/>
              <a:chOff x="8058597" y="4744266"/>
              <a:chExt cx="158283" cy="156216"/>
            </a:xfrm>
          </p:grpSpPr>
          <p:sp>
            <p:nvSpPr>
              <p:cNvPr id="460" name="Google Shape;460;p22">
                <a:hlinkClick r:id="" action="ppaction://hlinkshowjump?jump=firstslide"/>
              </p:cNvPr>
              <p:cNvSpPr/>
              <p:nvPr/>
            </p:nvSpPr>
            <p:spPr>
              <a:xfrm>
                <a:off x="8170770" y="4753449"/>
                <a:ext cx="26957" cy="25369"/>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1" name="Google Shape;461;p22">
                <a:hlinkClick r:id="" action="ppaction://hlinkshowjump?jump=firstslide"/>
              </p:cNvPr>
              <p:cNvSpPr/>
              <p:nvPr/>
            </p:nvSpPr>
            <p:spPr>
              <a:xfrm>
                <a:off x="8120106" y="4854105"/>
                <a:ext cx="36618" cy="46377"/>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2" name="Google Shape;462;p22">
                <a:hlinkClick r:id="" action="ppaction://hlinkshowjump?jump=firstslide"/>
              </p:cNvPr>
              <p:cNvSpPr/>
              <p:nvPr/>
            </p:nvSpPr>
            <p:spPr>
              <a:xfrm>
                <a:off x="8128941" y="4808344"/>
                <a:ext cx="18309" cy="18309"/>
              </a:xfrm>
              <a:custGeom>
                <a:avLst/>
                <a:gdLst/>
                <a:ahLst/>
                <a:cxnLst/>
                <a:rect l="l" t="t" r="r" b="b"/>
                <a:pathLst>
                  <a:path w="2259" h="2259" extrusionOk="0">
                    <a:moveTo>
                      <a:pt x="0" y="0"/>
                    </a:moveTo>
                    <a:lnTo>
                      <a:pt x="0" y="2259"/>
                    </a:lnTo>
                    <a:lnTo>
                      <a:pt x="2259" y="2259"/>
                    </a:lnTo>
                    <a:lnTo>
                      <a:pt x="22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3" name="Google Shape;463;p22">
                <a:hlinkClick r:id="" action="ppaction://hlinkshowjump?jump=firstslide"/>
              </p:cNvPr>
              <p:cNvSpPr/>
              <p:nvPr/>
            </p:nvSpPr>
            <p:spPr>
              <a:xfrm>
                <a:off x="8058597" y="4744266"/>
                <a:ext cx="158283" cy="77103"/>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4" name="Google Shape;464;p22">
                <a:hlinkClick r:id="" action="ppaction://hlinkshowjump?jump=firstslide"/>
              </p:cNvPr>
              <p:cNvSpPr/>
              <p:nvPr/>
            </p:nvSpPr>
            <p:spPr>
              <a:xfrm>
                <a:off x="8077733" y="4777545"/>
                <a:ext cx="119889" cy="122937"/>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465" name="Google Shape;465;p22"/>
          <p:cNvGrpSpPr/>
          <p:nvPr/>
        </p:nvGrpSpPr>
        <p:grpSpPr>
          <a:xfrm>
            <a:off x="367325" y="3104925"/>
            <a:ext cx="691775" cy="691775"/>
            <a:chOff x="1323700" y="2294750"/>
            <a:chExt cx="691775" cy="691775"/>
          </a:xfrm>
        </p:grpSpPr>
        <p:sp>
          <p:nvSpPr>
            <p:cNvPr id="466" name="Google Shape;466;p22"/>
            <p:cNvSpPr/>
            <p:nvPr/>
          </p:nvSpPr>
          <p:spPr>
            <a:xfrm>
              <a:off x="1375450" y="2304250"/>
              <a:ext cx="630525" cy="630525"/>
            </a:xfrm>
            <a:custGeom>
              <a:avLst/>
              <a:gdLst/>
              <a:ahLst/>
              <a:cxnLst/>
              <a:rect l="l" t="t" r="r" b="b"/>
              <a:pathLst>
                <a:path w="25221" h="25221" extrusionOk="0">
                  <a:moveTo>
                    <a:pt x="4056" y="1"/>
                  </a:moveTo>
                  <a:lnTo>
                    <a:pt x="0" y="4056"/>
                  </a:lnTo>
                  <a:lnTo>
                    <a:pt x="8548" y="12618"/>
                  </a:lnTo>
                  <a:lnTo>
                    <a:pt x="0" y="21165"/>
                  </a:lnTo>
                  <a:lnTo>
                    <a:pt x="4056" y="25221"/>
                  </a:lnTo>
                  <a:lnTo>
                    <a:pt x="12603" y="16673"/>
                  </a:lnTo>
                  <a:lnTo>
                    <a:pt x="21165" y="25221"/>
                  </a:lnTo>
                  <a:lnTo>
                    <a:pt x="25220" y="21165"/>
                  </a:lnTo>
                  <a:lnTo>
                    <a:pt x="16673" y="12618"/>
                  </a:lnTo>
                  <a:lnTo>
                    <a:pt x="25220" y="4056"/>
                  </a:lnTo>
                  <a:lnTo>
                    <a:pt x="21165" y="1"/>
                  </a:lnTo>
                  <a:lnTo>
                    <a:pt x="12603" y="8548"/>
                  </a:lnTo>
                  <a:lnTo>
                    <a:pt x="40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2"/>
            <p:cNvSpPr/>
            <p:nvPr/>
          </p:nvSpPr>
          <p:spPr>
            <a:xfrm>
              <a:off x="1365925" y="2294750"/>
              <a:ext cx="649550" cy="649550"/>
            </a:xfrm>
            <a:custGeom>
              <a:avLst/>
              <a:gdLst/>
              <a:ahLst/>
              <a:cxnLst/>
              <a:rect l="l" t="t" r="r" b="b"/>
              <a:pathLst>
                <a:path w="25982" h="25982" extrusionOk="0">
                  <a:moveTo>
                    <a:pt x="21546" y="747"/>
                  </a:moveTo>
                  <a:lnTo>
                    <a:pt x="25249" y="4436"/>
                  </a:lnTo>
                  <a:lnTo>
                    <a:pt x="16688" y="12984"/>
                  </a:lnTo>
                  <a:lnTo>
                    <a:pt x="25249" y="21531"/>
                  </a:lnTo>
                  <a:lnTo>
                    <a:pt x="21546" y="25235"/>
                  </a:lnTo>
                  <a:lnTo>
                    <a:pt x="12984" y="16673"/>
                  </a:lnTo>
                  <a:lnTo>
                    <a:pt x="4451" y="25235"/>
                  </a:lnTo>
                  <a:lnTo>
                    <a:pt x="747" y="21545"/>
                  </a:lnTo>
                  <a:lnTo>
                    <a:pt x="9295" y="12998"/>
                  </a:lnTo>
                  <a:lnTo>
                    <a:pt x="747" y="4436"/>
                  </a:lnTo>
                  <a:lnTo>
                    <a:pt x="4437" y="747"/>
                  </a:lnTo>
                  <a:lnTo>
                    <a:pt x="12984" y="9308"/>
                  </a:lnTo>
                  <a:lnTo>
                    <a:pt x="21546" y="747"/>
                  </a:lnTo>
                  <a:close/>
                  <a:moveTo>
                    <a:pt x="4437" y="0"/>
                  </a:moveTo>
                  <a:lnTo>
                    <a:pt x="1" y="4436"/>
                  </a:lnTo>
                  <a:lnTo>
                    <a:pt x="8562" y="12998"/>
                  </a:lnTo>
                  <a:lnTo>
                    <a:pt x="1" y="21545"/>
                  </a:lnTo>
                  <a:lnTo>
                    <a:pt x="4437" y="25981"/>
                  </a:lnTo>
                  <a:lnTo>
                    <a:pt x="12984" y="17419"/>
                  </a:lnTo>
                  <a:lnTo>
                    <a:pt x="21546" y="25981"/>
                  </a:lnTo>
                  <a:lnTo>
                    <a:pt x="25982" y="21545"/>
                  </a:lnTo>
                  <a:lnTo>
                    <a:pt x="17434" y="12998"/>
                  </a:lnTo>
                  <a:lnTo>
                    <a:pt x="25982" y="4436"/>
                  </a:lnTo>
                  <a:lnTo>
                    <a:pt x="21546" y="0"/>
                  </a:lnTo>
                  <a:lnTo>
                    <a:pt x="12984" y="8562"/>
                  </a:lnTo>
                  <a:lnTo>
                    <a:pt x="44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2"/>
            <p:cNvSpPr/>
            <p:nvPr/>
          </p:nvSpPr>
          <p:spPr>
            <a:xfrm>
              <a:off x="1333200" y="2346500"/>
              <a:ext cx="630525" cy="630525"/>
            </a:xfrm>
            <a:custGeom>
              <a:avLst/>
              <a:gdLst/>
              <a:ahLst/>
              <a:cxnLst/>
              <a:rect l="l" t="t" r="r" b="b"/>
              <a:pathLst>
                <a:path w="25221" h="25221" extrusionOk="0">
                  <a:moveTo>
                    <a:pt x="4056" y="0"/>
                  </a:moveTo>
                  <a:lnTo>
                    <a:pt x="0" y="4056"/>
                  </a:lnTo>
                  <a:lnTo>
                    <a:pt x="8548" y="12618"/>
                  </a:lnTo>
                  <a:lnTo>
                    <a:pt x="0" y="21165"/>
                  </a:lnTo>
                  <a:lnTo>
                    <a:pt x="4056" y="25221"/>
                  </a:lnTo>
                  <a:lnTo>
                    <a:pt x="12603" y="16673"/>
                  </a:lnTo>
                  <a:lnTo>
                    <a:pt x="21165" y="25221"/>
                  </a:lnTo>
                  <a:lnTo>
                    <a:pt x="25221" y="21165"/>
                  </a:lnTo>
                  <a:lnTo>
                    <a:pt x="16673" y="12618"/>
                  </a:lnTo>
                  <a:lnTo>
                    <a:pt x="25221" y="4056"/>
                  </a:lnTo>
                  <a:lnTo>
                    <a:pt x="21165" y="0"/>
                  </a:lnTo>
                  <a:lnTo>
                    <a:pt x="12603" y="8548"/>
                  </a:lnTo>
                  <a:lnTo>
                    <a:pt x="40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2"/>
            <p:cNvSpPr/>
            <p:nvPr/>
          </p:nvSpPr>
          <p:spPr>
            <a:xfrm>
              <a:off x="1323700" y="2337350"/>
              <a:ext cx="649525" cy="649175"/>
            </a:xfrm>
            <a:custGeom>
              <a:avLst/>
              <a:gdLst/>
              <a:ahLst/>
              <a:cxnLst/>
              <a:rect l="l" t="t" r="r" b="b"/>
              <a:pathLst>
                <a:path w="25981" h="25967" extrusionOk="0">
                  <a:moveTo>
                    <a:pt x="21531" y="733"/>
                  </a:moveTo>
                  <a:lnTo>
                    <a:pt x="25220" y="4422"/>
                  </a:lnTo>
                  <a:lnTo>
                    <a:pt x="16673" y="12984"/>
                  </a:lnTo>
                  <a:lnTo>
                    <a:pt x="25234" y="21531"/>
                  </a:lnTo>
                  <a:lnTo>
                    <a:pt x="21545" y="25221"/>
                  </a:lnTo>
                  <a:lnTo>
                    <a:pt x="12983" y="16673"/>
                  </a:lnTo>
                  <a:lnTo>
                    <a:pt x="4450" y="25221"/>
                  </a:lnTo>
                  <a:lnTo>
                    <a:pt x="746" y="21531"/>
                  </a:lnTo>
                  <a:lnTo>
                    <a:pt x="9294" y="12984"/>
                  </a:lnTo>
                  <a:lnTo>
                    <a:pt x="732" y="4422"/>
                  </a:lnTo>
                  <a:lnTo>
                    <a:pt x="4436" y="747"/>
                  </a:lnTo>
                  <a:lnTo>
                    <a:pt x="12983" y="9294"/>
                  </a:lnTo>
                  <a:lnTo>
                    <a:pt x="21531" y="733"/>
                  </a:lnTo>
                  <a:close/>
                  <a:moveTo>
                    <a:pt x="4436" y="0"/>
                  </a:moveTo>
                  <a:lnTo>
                    <a:pt x="0" y="4422"/>
                  </a:lnTo>
                  <a:lnTo>
                    <a:pt x="8548" y="12984"/>
                  </a:lnTo>
                  <a:lnTo>
                    <a:pt x="0" y="21531"/>
                  </a:lnTo>
                  <a:lnTo>
                    <a:pt x="4436" y="25967"/>
                  </a:lnTo>
                  <a:lnTo>
                    <a:pt x="12983" y="17419"/>
                  </a:lnTo>
                  <a:lnTo>
                    <a:pt x="21545" y="25967"/>
                  </a:lnTo>
                  <a:lnTo>
                    <a:pt x="25981" y="21531"/>
                  </a:lnTo>
                  <a:lnTo>
                    <a:pt x="17433" y="12984"/>
                  </a:lnTo>
                  <a:lnTo>
                    <a:pt x="25967" y="4422"/>
                  </a:lnTo>
                  <a:lnTo>
                    <a:pt x="21545" y="0"/>
                  </a:lnTo>
                  <a:lnTo>
                    <a:pt x="12983" y="8548"/>
                  </a:lnTo>
                  <a:lnTo>
                    <a:pt x="44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70" name="Google Shape;470;p22"/>
          <p:cNvPicPr preferRelativeResize="0"/>
          <p:nvPr/>
        </p:nvPicPr>
        <p:blipFill>
          <a:blip r:embed="rId3">
            <a:alphaModFix/>
          </a:blip>
          <a:stretch>
            <a:fillRect/>
          </a:stretch>
        </p:blipFill>
        <p:spPr>
          <a:xfrm>
            <a:off x="7125700" y="-1096825"/>
            <a:ext cx="2795599" cy="28001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9"/>
        <p:cNvGrpSpPr/>
        <p:nvPr/>
      </p:nvGrpSpPr>
      <p:grpSpPr>
        <a:xfrm>
          <a:off x="0" y="0"/>
          <a:ext cx="0" cy="0"/>
          <a:chOff x="0" y="0"/>
          <a:chExt cx="0" cy="0"/>
        </a:xfrm>
      </p:grpSpPr>
      <p:sp>
        <p:nvSpPr>
          <p:cNvPr id="70" name="Google Shape;7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1" name="Google Shape;71;p5"/>
          <p:cNvSpPr txBox="1">
            <a:spLocks noGrp="1"/>
          </p:cNvSpPr>
          <p:nvPr>
            <p:ph type="subTitle" idx="1"/>
          </p:nvPr>
        </p:nvSpPr>
        <p:spPr>
          <a:xfrm>
            <a:off x="4798772" y="2583575"/>
            <a:ext cx="3058500" cy="144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2" name="Google Shape;72;p5"/>
          <p:cNvSpPr txBox="1">
            <a:spLocks noGrp="1"/>
          </p:cNvSpPr>
          <p:nvPr>
            <p:ph type="subTitle" idx="2"/>
          </p:nvPr>
        </p:nvSpPr>
        <p:spPr>
          <a:xfrm>
            <a:off x="1286725" y="2583575"/>
            <a:ext cx="3058500" cy="144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3" name="Google Shape;73;p5"/>
          <p:cNvSpPr txBox="1">
            <a:spLocks noGrp="1"/>
          </p:cNvSpPr>
          <p:nvPr>
            <p:ph type="subTitle" idx="3"/>
          </p:nvPr>
        </p:nvSpPr>
        <p:spPr>
          <a:xfrm>
            <a:off x="1286725" y="2210500"/>
            <a:ext cx="3058500" cy="429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
        <p:nvSpPr>
          <p:cNvPr id="74" name="Google Shape;74;p5"/>
          <p:cNvSpPr txBox="1">
            <a:spLocks noGrp="1"/>
          </p:cNvSpPr>
          <p:nvPr>
            <p:ph type="subTitle" idx="4"/>
          </p:nvPr>
        </p:nvSpPr>
        <p:spPr>
          <a:xfrm>
            <a:off x="4798770" y="2210500"/>
            <a:ext cx="3058500" cy="429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grpSp>
        <p:nvGrpSpPr>
          <p:cNvPr id="75" name="Google Shape;75;p5"/>
          <p:cNvGrpSpPr/>
          <p:nvPr/>
        </p:nvGrpSpPr>
        <p:grpSpPr>
          <a:xfrm>
            <a:off x="816250" y="4703275"/>
            <a:ext cx="7511400" cy="238200"/>
            <a:chOff x="816250" y="4703275"/>
            <a:chExt cx="7511400" cy="238200"/>
          </a:xfrm>
        </p:grpSpPr>
        <p:grpSp>
          <p:nvGrpSpPr>
            <p:cNvPr id="76" name="Google Shape;76;p5"/>
            <p:cNvGrpSpPr/>
            <p:nvPr/>
          </p:nvGrpSpPr>
          <p:grpSpPr>
            <a:xfrm>
              <a:off x="816250" y="4703275"/>
              <a:ext cx="7511400" cy="238200"/>
              <a:chOff x="816250" y="4630450"/>
              <a:chExt cx="7511400" cy="238200"/>
            </a:xfrm>
          </p:grpSpPr>
          <p:sp>
            <p:nvSpPr>
              <p:cNvPr id="77" name="Google Shape;77;p5"/>
              <p:cNvSpPr/>
              <p:nvPr/>
            </p:nvSpPr>
            <p:spPr>
              <a:xfrm>
                <a:off x="816250" y="4630450"/>
                <a:ext cx="7511400" cy="238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rot="5400000">
                <a:off x="8018000" y="4558475"/>
                <a:ext cx="237300" cy="3819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a:hlinkClick r:id="" action="ppaction://hlinkshowjump?jump=previousslide"/>
              </p:cNvPr>
              <p:cNvSpPr/>
              <p:nvPr/>
            </p:nvSpPr>
            <p:spPr>
              <a:xfrm rot="-5400000">
                <a:off x="892550" y="4695100"/>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a:hlinkClick r:id="" action="ppaction://hlinkshowjump?jump=nextslide"/>
              </p:cNvPr>
              <p:cNvSpPr/>
              <p:nvPr/>
            </p:nvSpPr>
            <p:spPr>
              <a:xfrm rot="5400000" flipH="1">
                <a:off x="1084525" y="4695100"/>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5"/>
            <p:cNvGrpSpPr/>
            <p:nvPr/>
          </p:nvGrpSpPr>
          <p:grpSpPr>
            <a:xfrm>
              <a:off x="8051978" y="4744266"/>
              <a:ext cx="158283" cy="156216"/>
              <a:chOff x="8058597" y="4744266"/>
              <a:chExt cx="158283" cy="156216"/>
            </a:xfrm>
          </p:grpSpPr>
          <p:sp>
            <p:nvSpPr>
              <p:cNvPr id="82" name="Google Shape;82;p5">
                <a:hlinkClick r:id="" action="ppaction://hlinkshowjump?jump=firstslide"/>
              </p:cNvPr>
              <p:cNvSpPr/>
              <p:nvPr/>
            </p:nvSpPr>
            <p:spPr>
              <a:xfrm>
                <a:off x="8170770" y="4753449"/>
                <a:ext cx="26957" cy="25369"/>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3" name="Google Shape;83;p5">
                <a:hlinkClick r:id="" action="ppaction://hlinkshowjump?jump=firstslide"/>
              </p:cNvPr>
              <p:cNvSpPr/>
              <p:nvPr/>
            </p:nvSpPr>
            <p:spPr>
              <a:xfrm>
                <a:off x="8120106" y="4854105"/>
                <a:ext cx="36618" cy="46377"/>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 name="Google Shape;84;p5">
                <a:hlinkClick r:id="" action="ppaction://hlinkshowjump?jump=firstslide"/>
              </p:cNvPr>
              <p:cNvSpPr/>
              <p:nvPr/>
            </p:nvSpPr>
            <p:spPr>
              <a:xfrm>
                <a:off x="8128941" y="4808344"/>
                <a:ext cx="18309" cy="18309"/>
              </a:xfrm>
              <a:custGeom>
                <a:avLst/>
                <a:gdLst/>
                <a:ahLst/>
                <a:cxnLst/>
                <a:rect l="l" t="t" r="r" b="b"/>
                <a:pathLst>
                  <a:path w="2259" h="2259" extrusionOk="0">
                    <a:moveTo>
                      <a:pt x="0" y="0"/>
                    </a:moveTo>
                    <a:lnTo>
                      <a:pt x="0" y="2259"/>
                    </a:lnTo>
                    <a:lnTo>
                      <a:pt x="2259" y="2259"/>
                    </a:lnTo>
                    <a:lnTo>
                      <a:pt x="22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 name="Google Shape;85;p5">
                <a:hlinkClick r:id="" action="ppaction://hlinkshowjump?jump=firstslide"/>
              </p:cNvPr>
              <p:cNvSpPr/>
              <p:nvPr/>
            </p:nvSpPr>
            <p:spPr>
              <a:xfrm>
                <a:off x="8058597" y="4744266"/>
                <a:ext cx="158283" cy="77103"/>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 name="Google Shape;86;p5">
                <a:hlinkClick r:id="" action="ppaction://hlinkshowjump?jump=firstslide"/>
              </p:cNvPr>
              <p:cNvSpPr/>
              <p:nvPr/>
            </p:nvSpPr>
            <p:spPr>
              <a:xfrm>
                <a:off x="8077733" y="4777545"/>
                <a:ext cx="119889" cy="122937"/>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87" name="Google Shape;87;p5"/>
          <p:cNvGrpSpPr/>
          <p:nvPr/>
        </p:nvGrpSpPr>
        <p:grpSpPr>
          <a:xfrm>
            <a:off x="213488" y="1086300"/>
            <a:ext cx="462567" cy="2069225"/>
            <a:chOff x="213488" y="1086300"/>
            <a:chExt cx="462567" cy="2069225"/>
          </a:xfrm>
        </p:grpSpPr>
        <p:grpSp>
          <p:nvGrpSpPr>
            <p:cNvPr id="88" name="Google Shape;88;p5"/>
            <p:cNvGrpSpPr/>
            <p:nvPr/>
          </p:nvGrpSpPr>
          <p:grpSpPr>
            <a:xfrm>
              <a:off x="303775" y="1884975"/>
              <a:ext cx="282000" cy="1270550"/>
              <a:chOff x="4314650" y="3034025"/>
              <a:chExt cx="282000" cy="1270550"/>
            </a:xfrm>
          </p:grpSpPr>
          <p:sp>
            <p:nvSpPr>
              <p:cNvPr id="89" name="Google Shape;89;p5"/>
              <p:cNvSpPr/>
              <p:nvPr/>
            </p:nvSpPr>
            <p:spPr>
              <a:xfrm>
                <a:off x="4314650" y="3034025"/>
                <a:ext cx="282000" cy="479525"/>
              </a:xfrm>
              <a:custGeom>
                <a:avLst/>
                <a:gdLst/>
                <a:ahLst/>
                <a:cxnLst/>
                <a:rect l="l" t="t" r="r" b="b"/>
                <a:pathLst>
                  <a:path w="11280" h="19181" extrusionOk="0">
                    <a:moveTo>
                      <a:pt x="0" y="1"/>
                    </a:moveTo>
                    <a:lnTo>
                      <a:pt x="0" y="11280"/>
                    </a:lnTo>
                    <a:lnTo>
                      <a:pt x="11280" y="19180"/>
                    </a:lnTo>
                    <a:lnTo>
                      <a:pt x="11280" y="790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4314650" y="3376575"/>
                <a:ext cx="282000" cy="295025"/>
              </a:xfrm>
              <a:custGeom>
                <a:avLst/>
                <a:gdLst/>
                <a:ahLst/>
                <a:cxnLst/>
                <a:rect l="l" t="t" r="r" b="b"/>
                <a:pathLst>
                  <a:path w="11280" h="11801" extrusionOk="0">
                    <a:moveTo>
                      <a:pt x="0" y="0"/>
                    </a:moveTo>
                    <a:lnTo>
                      <a:pt x="0" y="3901"/>
                    </a:lnTo>
                    <a:lnTo>
                      <a:pt x="11280" y="11801"/>
                    </a:lnTo>
                    <a:lnTo>
                      <a:pt x="11280" y="790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4314650" y="3534650"/>
                <a:ext cx="282000" cy="295375"/>
              </a:xfrm>
              <a:custGeom>
                <a:avLst/>
                <a:gdLst/>
                <a:ahLst/>
                <a:cxnLst/>
                <a:rect l="l" t="t" r="r" b="b"/>
                <a:pathLst>
                  <a:path w="11280" h="11815" extrusionOk="0">
                    <a:moveTo>
                      <a:pt x="0" y="0"/>
                    </a:moveTo>
                    <a:lnTo>
                      <a:pt x="0" y="3915"/>
                    </a:lnTo>
                    <a:lnTo>
                      <a:pt x="11280" y="11815"/>
                    </a:lnTo>
                    <a:lnTo>
                      <a:pt x="11280" y="790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314650" y="3693050"/>
                <a:ext cx="282000" cy="295050"/>
              </a:xfrm>
              <a:custGeom>
                <a:avLst/>
                <a:gdLst/>
                <a:ahLst/>
                <a:cxnLst/>
                <a:rect l="l" t="t" r="r" b="b"/>
                <a:pathLst>
                  <a:path w="11280" h="11802" extrusionOk="0">
                    <a:moveTo>
                      <a:pt x="0" y="1"/>
                    </a:moveTo>
                    <a:lnTo>
                      <a:pt x="0" y="3902"/>
                    </a:lnTo>
                    <a:lnTo>
                      <a:pt x="11280" y="11801"/>
                    </a:lnTo>
                    <a:lnTo>
                      <a:pt x="11280" y="790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4314650" y="3851125"/>
                <a:ext cx="282000" cy="295400"/>
              </a:xfrm>
              <a:custGeom>
                <a:avLst/>
                <a:gdLst/>
                <a:ahLst/>
                <a:cxnLst/>
                <a:rect l="l" t="t" r="r" b="b"/>
                <a:pathLst>
                  <a:path w="11280" h="11816" extrusionOk="0">
                    <a:moveTo>
                      <a:pt x="0" y="1"/>
                    </a:moveTo>
                    <a:lnTo>
                      <a:pt x="0" y="3915"/>
                    </a:lnTo>
                    <a:lnTo>
                      <a:pt x="11280" y="11815"/>
                    </a:lnTo>
                    <a:lnTo>
                      <a:pt x="11280" y="790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4314650" y="4009550"/>
                <a:ext cx="282000" cy="295025"/>
              </a:xfrm>
              <a:custGeom>
                <a:avLst/>
                <a:gdLst/>
                <a:ahLst/>
                <a:cxnLst/>
                <a:rect l="l" t="t" r="r" b="b"/>
                <a:pathLst>
                  <a:path w="11280" h="11801" extrusionOk="0">
                    <a:moveTo>
                      <a:pt x="0" y="0"/>
                    </a:moveTo>
                    <a:lnTo>
                      <a:pt x="0" y="3901"/>
                    </a:lnTo>
                    <a:lnTo>
                      <a:pt x="11280" y="11801"/>
                    </a:lnTo>
                    <a:lnTo>
                      <a:pt x="11280" y="790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p:nvPr/>
          </p:nvSpPr>
          <p:spPr>
            <a:xfrm>
              <a:off x="213488" y="1086300"/>
              <a:ext cx="462567" cy="462847"/>
            </a:xfrm>
            <a:custGeom>
              <a:avLst/>
              <a:gdLst/>
              <a:ahLst/>
              <a:cxnLst/>
              <a:rect l="l" t="t" r="r" b="b"/>
              <a:pathLst>
                <a:path w="23166" h="23180" extrusionOk="0">
                  <a:moveTo>
                    <a:pt x="5704" y="1"/>
                  </a:moveTo>
                  <a:lnTo>
                    <a:pt x="1" y="5704"/>
                  </a:lnTo>
                  <a:lnTo>
                    <a:pt x="5873" y="11590"/>
                  </a:lnTo>
                  <a:lnTo>
                    <a:pt x="1" y="17476"/>
                  </a:lnTo>
                  <a:lnTo>
                    <a:pt x="5704" y="23179"/>
                  </a:lnTo>
                  <a:lnTo>
                    <a:pt x="11576" y="17293"/>
                  </a:lnTo>
                  <a:lnTo>
                    <a:pt x="17462" y="23179"/>
                  </a:lnTo>
                  <a:lnTo>
                    <a:pt x="23165" y="17476"/>
                  </a:lnTo>
                  <a:lnTo>
                    <a:pt x="17279" y="11590"/>
                  </a:lnTo>
                  <a:lnTo>
                    <a:pt x="23165" y="5704"/>
                  </a:lnTo>
                  <a:lnTo>
                    <a:pt x="17462" y="1"/>
                  </a:lnTo>
                  <a:lnTo>
                    <a:pt x="11576" y="5887"/>
                  </a:lnTo>
                  <a:lnTo>
                    <a:pt x="5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6"/>
        <p:cNvGrpSpPr/>
        <p:nvPr/>
      </p:nvGrpSpPr>
      <p:grpSpPr>
        <a:xfrm>
          <a:off x="0" y="0"/>
          <a:ext cx="0" cy="0"/>
          <a:chOff x="0" y="0"/>
          <a:chExt cx="0" cy="0"/>
        </a:xfrm>
      </p:grpSpPr>
      <p:sp>
        <p:nvSpPr>
          <p:cNvPr id="97" name="Google Shape;97;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98" name="Google Shape;98;p6"/>
          <p:cNvGrpSpPr/>
          <p:nvPr/>
        </p:nvGrpSpPr>
        <p:grpSpPr>
          <a:xfrm>
            <a:off x="816250" y="4703275"/>
            <a:ext cx="7511400" cy="238200"/>
            <a:chOff x="816250" y="4703275"/>
            <a:chExt cx="7511400" cy="238200"/>
          </a:xfrm>
        </p:grpSpPr>
        <p:grpSp>
          <p:nvGrpSpPr>
            <p:cNvPr id="99" name="Google Shape;99;p6"/>
            <p:cNvGrpSpPr/>
            <p:nvPr/>
          </p:nvGrpSpPr>
          <p:grpSpPr>
            <a:xfrm>
              <a:off x="816250" y="4703275"/>
              <a:ext cx="7511400" cy="238200"/>
              <a:chOff x="816250" y="4630450"/>
              <a:chExt cx="7511400" cy="238200"/>
            </a:xfrm>
          </p:grpSpPr>
          <p:sp>
            <p:nvSpPr>
              <p:cNvPr id="100" name="Google Shape;100;p6"/>
              <p:cNvSpPr/>
              <p:nvPr/>
            </p:nvSpPr>
            <p:spPr>
              <a:xfrm>
                <a:off x="816250" y="4630450"/>
                <a:ext cx="7511400" cy="238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rot="5400000">
                <a:off x="8018000" y="4558475"/>
                <a:ext cx="237300" cy="3819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a:hlinkClick r:id="" action="ppaction://hlinkshowjump?jump=previousslide"/>
              </p:cNvPr>
              <p:cNvSpPr/>
              <p:nvPr/>
            </p:nvSpPr>
            <p:spPr>
              <a:xfrm rot="-5400000">
                <a:off x="892550" y="4695100"/>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a:hlinkClick r:id="" action="ppaction://hlinkshowjump?jump=nextslide"/>
              </p:cNvPr>
              <p:cNvSpPr/>
              <p:nvPr/>
            </p:nvSpPr>
            <p:spPr>
              <a:xfrm rot="5400000" flipH="1">
                <a:off x="1084525" y="4695100"/>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6"/>
            <p:cNvGrpSpPr/>
            <p:nvPr/>
          </p:nvGrpSpPr>
          <p:grpSpPr>
            <a:xfrm>
              <a:off x="8051978" y="4744266"/>
              <a:ext cx="158283" cy="156216"/>
              <a:chOff x="8058597" y="4744266"/>
              <a:chExt cx="158283" cy="156216"/>
            </a:xfrm>
          </p:grpSpPr>
          <p:sp>
            <p:nvSpPr>
              <p:cNvPr id="105" name="Google Shape;105;p6">
                <a:hlinkClick r:id="" action="ppaction://hlinkshowjump?jump=firstslide"/>
              </p:cNvPr>
              <p:cNvSpPr/>
              <p:nvPr/>
            </p:nvSpPr>
            <p:spPr>
              <a:xfrm>
                <a:off x="8170770" y="4753449"/>
                <a:ext cx="26957" cy="25369"/>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6" name="Google Shape;106;p6">
                <a:hlinkClick r:id="" action="ppaction://hlinkshowjump?jump=firstslide"/>
              </p:cNvPr>
              <p:cNvSpPr/>
              <p:nvPr/>
            </p:nvSpPr>
            <p:spPr>
              <a:xfrm>
                <a:off x="8120106" y="4854105"/>
                <a:ext cx="36618" cy="46377"/>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7" name="Google Shape;107;p6">
                <a:hlinkClick r:id="" action="ppaction://hlinkshowjump?jump=firstslide"/>
              </p:cNvPr>
              <p:cNvSpPr/>
              <p:nvPr/>
            </p:nvSpPr>
            <p:spPr>
              <a:xfrm>
                <a:off x="8128941" y="4808344"/>
                <a:ext cx="18309" cy="18309"/>
              </a:xfrm>
              <a:custGeom>
                <a:avLst/>
                <a:gdLst/>
                <a:ahLst/>
                <a:cxnLst/>
                <a:rect l="l" t="t" r="r" b="b"/>
                <a:pathLst>
                  <a:path w="2259" h="2259" extrusionOk="0">
                    <a:moveTo>
                      <a:pt x="0" y="0"/>
                    </a:moveTo>
                    <a:lnTo>
                      <a:pt x="0" y="2259"/>
                    </a:lnTo>
                    <a:lnTo>
                      <a:pt x="2259" y="2259"/>
                    </a:lnTo>
                    <a:lnTo>
                      <a:pt x="22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8" name="Google Shape;108;p6">
                <a:hlinkClick r:id="" action="ppaction://hlinkshowjump?jump=firstslide"/>
              </p:cNvPr>
              <p:cNvSpPr/>
              <p:nvPr/>
            </p:nvSpPr>
            <p:spPr>
              <a:xfrm>
                <a:off x="8058597" y="4744266"/>
                <a:ext cx="158283" cy="77103"/>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9" name="Google Shape;109;p6">
                <a:hlinkClick r:id="" action="ppaction://hlinkshowjump?jump=firstslide"/>
              </p:cNvPr>
              <p:cNvSpPr/>
              <p:nvPr/>
            </p:nvSpPr>
            <p:spPr>
              <a:xfrm>
                <a:off x="8077733" y="4777545"/>
                <a:ext cx="119889" cy="122937"/>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0"/>
        <p:cNvGrpSpPr/>
        <p:nvPr/>
      </p:nvGrpSpPr>
      <p:grpSpPr>
        <a:xfrm>
          <a:off x="0" y="0"/>
          <a:ext cx="0" cy="0"/>
          <a:chOff x="0" y="0"/>
          <a:chExt cx="0" cy="0"/>
        </a:xfrm>
      </p:grpSpPr>
      <p:pic>
        <p:nvPicPr>
          <p:cNvPr id="111" name="Google Shape;111;p7"/>
          <p:cNvPicPr preferRelativeResize="0"/>
          <p:nvPr/>
        </p:nvPicPr>
        <p:blipFill>
          <a:blip r:embed="rId2">
            <a:alphaModFix/>
          </a:blip>
          <a:stretch>
            <a:fillRect/>
          </a:stretch>
        </p:blipFill>
        <p:spPr>
          <a:xfrm>
            <a:off x="7570413" y="-123300"/>
            <a:ext cx="2002724" cy="1823770"/>
          </a:xfrm>
          <a:prstGeom prst="rect">
            <a:avLst/>
          </a:prstGeom>
          <a:noFill/>
          <a:ln>
            <a:noFill/>
          </a:ln>
        </p:spPr>
      </p:pic>
      <p:sp>
        <p:nvSpPr>
          <p:cNvPr id="112" name="Google Shape;112;p7"/>
          <p:cNvSpPr txBox="1">
            <a:spLocks noGrp="1"/>
          </p:cNvSpPr>
          <p:nvPr>
            <p:ph type="subTitle" idx="1"/>
          </p:nvPr>
        </p:nvSpPr>
        <p:spPr>
          <a:xfrm>
            <a:off x="1179850" y="1982600"/>
            <a:ext cx="3364200" cy="22950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13" name="Google Shape;113;p7"/>
          <p:cNvSpPr txBox="1">
            <a:spLocks noGrp="1"/>
          </p:cNvSpPr>
          <p:nvPr>
            <p:ph type="title"/>
          </p:nvPr>
        </p:nvSpPr>
        <p:spPr>
          <a:xfrm>
            <a:off x="1179850" y="865800"/>
            <a:ext cx="3364200" cy="1116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4" name="Google Shape;114;p7"/>
          <p:cNvSpPr>
            <a:spLocks noGrp="1"/>
          </p:cNvSpPr>
          <p:nvPr>
            <p:ph type="pic" idx="2"/>
          </p:nvPr>
        </p:nvSpPr>
        <p:spPr>
          <a:xfrm>
            <a:off x="5403050" y="704225"/>
            <a:ext cx="2561100" cy="3735000"/>
          </a:xfrm>
          <a:prstGeom prst="roundRect">
            <a:avLst>
              <a:gd name="adj" fmla="val 16667"/>
            </a:avLst>
          </a:prstGeom>
          <a:noFill/>
          <a:ln w="9525" cap="flat" cmpd="sng">
            <a:solidFill>
              <a:schemeClr val="dk1"/>
            </a:solidFill>
            <a:prstDash val="solid"/>
            <a:round/>
            <a:headEnd type="none" w="sm" len="sm"/>
            <a:tailEnd type="none" w="sm" len="sm"/>
          </a:ln>
        </p:spPr>
      </p:sp>
      <p:grpSp>
        <p:nvGrpSpPr>
          <p:cNvPr id="115" name="Google Shape;115;p7"/>
          <p:cNvGrpSpPr/>
          <p:nvPr/>
        </p:nvGrpSpPr>
        <p:grpSpPr>
          <a:xfrm>
            <a:off x="816250" y="4703275"/>
            <a:ext cx="7511400" cy="238200"/>
            <a:chOff x="816250" y="4703275"/>
            <a:chExt cx="7511400" cy="238200"/>
          </a:xfrm>
        </p:grpSpPr>
        <p:grpSp>
          <p:nvGrpSpPr>
            <p:cNvPr id="116" name="Google Shape;116;p7"/>
            <p:cNvGrpSpPr/>
            <p:nvPr/>
          </p:nvGrpSpPr>
          <p:grpSpPr>
            <a:xfrm>
              <a:off x="816250" y="4703275"/>
              <a:ext cx="7511400" cy="238200"/>
              <a:chOff x="816250" y="4630450"/>
              <a:chExt cx="7511400" cy="238200"/>
            </a:xfrm>
          </p:grpSpPr>
          <p:sp>
            <p:nvSpPr>
              <p:cNvPr id="117" name="Google Shape;117;p7"/>
              <p:cNvSpPr/>
              <p:nvPr/>
            </p:nvSpPr>
            <p:spPr>
              <a:xfrm>
                <a:off x="816250" y="4630450"/>
                <a:ext cx="7511400" cy="238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rot="5400000">
                <a:off x="8018000" y="4558475"/>
                <a:ext cx="237300" cy="3819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a:hlinkClick r:id="" action="ppaction://hlinkshowjump?jump=previousslide"/>
              </p:cNvPr>
              <p:cNvSpPr/>
              <p:nvPr/>
            </p:nvSpPr>
            <p:spPr>
              <a:xfrm rot="-5400000">
                <a:off x="892550" y="4695100"/>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a:hlinkClick r:id="" action="ppaction://hlinkshowjump?jump=nextslide"/>
              </p:cNvPr>
              <p:cNvSpPr/>
              <p:nvPr/>
            </p:nvSpPr>
            <p:spPr>
              <a:xfrm rot="5400000" flipH="1">
                <a:off x="1084525" y="4695100"/>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7"/>
            <p:cNvGrpSpPr/>
            <p:nvPr/>
          </p:nvGrpSpPr>
          <p:grpSpPr>
            <a:xfrm>
              <a:off x="8051978" y="4744266"/>
              <a:ext cx="158283" cy="156216"/>
              <a:chOff x="8058597" y="4744266"/>
              <a:chExt cx="158283" cy="156216"/>
            </a:xfrm>
          </p:grpSpPr>
          <p:sp>
            <p:nvSpPr>
              <p:cNvPr id="122" name="Google Shape;122;p7">
                <a:hlinkClick r:id="" action="ppaction://hlinkshowjump?jump=firstslide"/>
              </p:cNvPr>
              <p:cNvSpPr/>
              <p:nvPr/>
            </p:nvSpPr>
            <p:spPr>
              <a:xfrm>
                <a:off x="8170770" y="4753449"/>
                <a:ext cx="26957" cy="25369"/>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3" name="Google Shape;123;p7">
                <a:hlinkClick r:id="" action="ppaction://hlinkshowjump?jump=firstslide"/>
              </p:cNvPr>
              <p:cNvSpPr/>
              <p:nvPr/>
            </p:nvSpPr>
            <p:spPr>
              <a:xfrm>
                <a:off x="8120106" y="4854105"/>
                <a:ext cx="36618" cy="46377"/>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4" name="Google Shape;124;p7">
                <a:hlinkClick r:id="" action="ppaction://hlinkshowjump?jump=firstslide"/>
              </p:cNvPr>
              <p:cNvSpPr/>
              <p:nvPr/>
            </p:nvSpPr>
            <p:spPr>
              <a:xfrm>
                <a:off x="8128941" y="4808344"/>
                <a:ext cx="18309" cy="18309"/>
              </a:xfrm>
              <a:custGeom>
                <a:avLst/>
                <a:gdLst/>
                <a:ahLst/>
                <a:cxnLst/>
                <a:rect l="l" t="t" r="r" b="b"/>
                <a:pathLst>
                  <a:path w="2259" h="2259" extrusionOk="0">
                    <a:moveTo>
                      <a:pt x="0" y="0"/>
                    </a:moveTo>
                    <a:lnTo>
                      <a:pt x="0" y="2259"/>
                    </a:lnTo>
                    <a:lnTo>
                      <a:pt x="2259" y="2259"/>
                    </a:lnTo>
                    <a:lnTo>
                      <a:pt x="22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5" name="Google Shape;125;p7">
                <a:hlinkClick r:id="" action="ppaction://hlinkshowjump?jump=firstslide"/>
              </p:cNvPr>
              <p:cNvSpPr/>
              <p:nvPr/>
            </p:nvSpPr>
            <p:spPr>
              <a:xfrm>
                <a:off x="8058597" y="4744266"/>
                <a:ext cx="158283" cy="77103"/>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6" name="Google Shape;126;p7">
                <a:hlinkClick r:id="" action="ppaction://hlinkshowjump?jump=firstslide"/>
              </p:cNvPr>
              <p:cNvSpPr/>
              <p:nvPr/>
            </p:nvSpPr>
            <p:spPr>
              <a:xfrm>
                <a:off x="8077733" y="4777545"/>
                <a:ext cx="119889" cy="122937"/>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127" name="Google Shape;127;p7"/>
          <p:cNvGrpSpPr/>
          <p:nvPr/>
        </p:nvGrpSpPr>
        <p:grpSpPr>
          <a:xfrm flipH="1">
            <a:off x="8430775" y="2919400"/>
            <a:ext cx="282000" cy="1270550"/>
            <a:chOff x="4314650" y="3034025"/>
            <a:chExt cx="282000" cy="1270550"/>
          </a:xfrm>
        </p:grpSpPr>
        <p:sp>
          <p:nvSpPr>
            <p:cNvPr id="128" name="Google Shape;128;p7"/>
            <p:cNvSpPr/>
            <p:nvPr/>
          </p:nvSpPr>
          <p:spPr>
            <a:xfrm>
              <a:off x="4314650" y="3034025"/>
              <a:ext cx="282000" cy="479525"/>
            </a:xfrm>
            <a:custGeom>
              <a:avLst/>
              <a:gdLst/>
              <a:ahLst/>
              <a:cxnLst/>
              <a:rect l="l" t="t" r="r" b="b"/>
              <a:pathLst>
                <a:path w="11280" h="19181" extrusionOk="0">
                  <a:moveTo>
                    <a:pt x="0" y="1"/>
                  </a:moveTo>
                  <a:lnTo>
                    <a:pt x="0" y="11280"/>
                  </a:lnTo>
                  <a:lnTo>
                    <a:pt x="11280" y="19180"/>
                  </a:lnTo>
                  <a:lnTo>
                    <a:pt x="11280" y="790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4314650" y="3376575"/>
              <a:ext cx="282000" cy="295025"/>
            </a:xfrm>
            <a:custGeom>
              <a:avLst/>
              <a:gdLst/>
              <a:ahLst/>
              <a:cxnLst/>
              <a:rect l="l" t="t" r="r" b="b"/>
              <a:pathLst>
                <a:path w="11280" h="11801" extrusionOk="0">
                  <a:moveTo>
                    <a:pt x="0" y="0"/>
                  </a:moveTo>
                  <a:lnTo>
                    <a:pt x="0" y="3901"/>
                  </a:lnTo>
                  <a:lnTo>
                    <a:pt x="11280" y="11801"/>
                  </a:lnTo>
                  <a:lnTo>
                    <a:pt x="11280" y="790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4314650" y="3534650"/>
              <a:ext cx="282000" cy="295375"/>
            </a:xfrm>
            <a:custGeom>
              <a:avLst/>
              <a:gdLst/>
              <a:ahLst/>
              <a:cxnLst/>
              <a:rect l="l" t="t" r="r" b="b"/>
              <a:pathLst>
                <a:path w="11280" h="11815" extrusionOk="0">
                  <a:moveTo>
                    <a:pt x="0" y="0"/>
                  </a:moveTo>
                  <a:lnTo>
                    <a:pt x="0" y="3915"/>
                  </a:lnTo>
                  <a:lnTo>
                    <a:pt x="11280" y="11815"/>
                  </a:lnTo>
                  <a:lnTo>
                    <a:pt x="11280" y="790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4314650" y="3693050"/>
              <a:ext cx="282000" cy="295050"/>
            </a:xfrm>
            <a:custGeom>
              <a:avLst/>
              <a:gdLst/>
              <a:ahLst/>
              <a:cxnLst/>
              <a:rect l="l" t="t" r="r" b="b"/>
              <a:pathLst>
                <a:path w="11280" h="11802" extrusionOk="0">
                  <a:moveTo>
                    <a:pt x="0" y="1"/>
                  </a:moveTo>
                  <a:lnTo>
                    <a:pt x="0" y="3902"/>
                  </a:lnTo>
                  <a:lnTo>
                    <a:pt x="11280" y="11801"/>
                  </a:lnTo>
                  <a:lnTo>
                    <a:pt x="11280" y="790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4314650" y="3851125"/>
              <a:ext cx="282000" cy="295400"/>
            </a:xfrm>
            <a:custGeom>
              <a:avLst/>
              <a:gdLst/>
              <a:ahLst/>
              <a:cxnLst/>
              <a:rect l="l" t="t" r="r" b="b"/>
              <a:pathLst>
                <a:path w="11280" h="11816" extrusionOk="0">
                  <a:moveTo>
                    <a:pt x="0" y="1"/>
                  </a:moveTo>
                  <a:lnTo>
                    <a:pt x="0" y="3915"/>
                  </a:lnTo>
                  <a:lnTo>
                    <a:pt x="11280" y="11815"/>
                  </a:lnTo>
                  <a:lnTo>
                    <a:pt x="11280" y="790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4314650" y="4009550"/>
              <a:ext cx="282000" cy="295025"/>
            </a:xfrm>
            <a:custGeom>
              <a:avLst/>
              <a:gdLst/>
              <a:ahLst/>
              <a:cxnLst/>
              <a:rect l="l" t="t" r="r" b="b"/>
              <a:pathLst>
                <a:path w="11280" h="11801" extrusionOk="0">
                  <a:moveTo>
                    <a:pt x="0" y="0"/>
                  </a:moveTo>
                  <a:lnTo>
                    <a:pt x="0" y="3901"/>
                  </a:lnTo>
                  <a:lnTo>
                    <a:pt x="11280" y="11801"/>
                  </a:lnTo>
                  <a:lnTo>
                    <a:pt x="11280" y="790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4"/>
        <p:cNvGrpSpPr/>
        <p:nvPr/>
      </p:nvGrpSpPr>
      <p:grpSpPr>
        <a:xfrm>
          <a:off x="0" y="0"/>
          <a:ext cx="0" cy="0"/>
          <a:chOff x="0" y="0"/>
          <a:chExt cx="0" cy="0"/>
        </a:xfrm>
      </p:grpSpPr>
      <p:sp>
        <p:nvSpPr>
          <p:cNvPr id="135" name="Google Shape;135;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500"/>
              <a:buNone/>
              <a:defRPr sz="4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36" name="Google Shape;136;p8"/>
          <p:cNvGrpSpPr/>
          <p:nvPr/>
        </p:nvGrpSpPr>
        <p:grpSpPr>
          <a:xfrm>
            <a:off x="816250" y="4703275"/>
            <a:ext cx="7511400" cy="238200"/>
            <a:chOff x="816250" y="4703275"/>
            <a:chExt cx="7511400" cy="238200"/>
          </a:xfrm>
        </p:grpSpPr>
        <p:grpSp>
          <p:nvGrpSpPr>
            <p:cNvPr id="137" name="Google Shape;137;p8"/>
            <p:cNvGrpSpPr/>
            <p:nvPr/>
          </p:nvGrpSpPr>
          <p:grpSpPr>
            <a:xfrm>
              <a:off x="816250" y="4703275"/>
              <a:ext cx="7511400" cy="238200"/>
              <a:chOff x="816250" y="4630450"/>
              <a:chExt cx="7511400" cy="238200"/>
            </a:xfrm>
          </p:grpSpPr>
          <p:sp>
            <p:nvSpPr>
              <p:cNvPr id="138" name="Google Shape;138;p8"/>
              <p:cNvSpPr/>
              <p:nvPr/>
            </p:nvSpPr>
            <p:spPr>
              <a:xfrm>
                <a:off x="816250" y="4630450"/>
                <a:ext cx="7511400" cy="238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rot="5400000">
                <a:off x="8018000" y="4558475"/>
                <a:ext cx="237300" cy="3819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a:hlinkClick r:id="" action="ppaction://hlinkshowjump?jump=previousslide"/>
              </p:cNvPr>
              <p:cNvSpPr/>
              <p:nvPr/>
            </p:nvSpPr>
            <p:spPr>
              <a:xfrm rot="-5400000">
                <a:off x="892550" y="4695100"/>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a:hlinkClick r:id="" action="ppaction://hlinkshowjump?jump=nextslide"/>
              </p:cNvPr>
              <p:cNvSpPr/>
              <p:nvPr/>
            </p:nvSpPr>
            <p:spPr>
              <a:xfrm rot="5400000" flipH="1">
                <a:off x="1084525" y="4695100"/>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 name="Google Shape;142;p8"/>
            <p:cNvGrpSpPr/>
            <p:nvPr/>
          </p:nvGrpSpPr>
          <p:grpSpPr>
            <a:xfrm>
              <a:off x="8051978" y="4744266"/>
              <a:ext cx="158283" cy="156216"/>
              <a:chOff x="8058597" y="4744266"/>
              <a:chExt cx="158283" cy="156216"/>
            </a:xfrm>
          </p:grpSpPr>
          <p:sp>
            <p:nvSpPr>
              <p:cNvPr id="143" name="Google Shape;143;p8">
                <a:hlinkClick r:id="" action="ppaction://hlinkshowjump?jump=firstslide"/>
              </p:cNvPr>
              <p:cNvSpPr/>
              <p:nvPr/>
            </p:nvSpPr>
            <p:spPr>
              <a:xfrm>
                <a:off x="8170770" y="4753449"/>
                <a:ext cx="26957" cy="25369"/>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4" name="Google Shape;144;p8">
                <a:hlinkClick r:id="" action="ppaction://hlinkshowjump?jump=firstslide"/>
              </p:cNvPr>
              <p:cNvSpPr/>
              <p:nvPr/>
            </p:nvSpPr>
            <p:spPr>
              <a:xfrm>
                <a:off x="8120106" y="4854105"/>
                <a:ext cx="36618" cy="46377"/>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5" name="Google Shape;145;p8">
                <a:hlinkClick r:id="" action="ppaction://hlinkshowjump?jump=firstslide"/>
              </p:cNvPr>
              <p:cNvSpPr/>
              <p:nvPr/>
            </p:nvSpPr>
            <p:spPr>
              <a:xfrm>
                <a:off x="8128941" y="4808344"/>
                <a:ext cx="18309" cy="18309"/>
              </a:xfrm>
              <a:custGeom>
                <a:avLst/>
                <a:gdLst/>
                <a:ahLst/>
                <a:cxnLst/>
                <a:rect l="l" t="t" r="r" b="b"/>
                <a:pathLst>
                  <a:path w="2259" h="2259" extrusionOk="0">
                    <a:moveTo>
                      <a:pt x="0" y="0"/>
                    </a:moveTo>
                    <a:lnTo>
                      <a:pt x="0" y="2259"/>
                    </a:lnTo>
                    <a:lnTo>
                      <a:pt x="2259" y="2259"/>
                    </a:lnTo>
                    <a:lnTo>
                      <a:pt x="22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6" name="Google Shape;146;p8">
                <a:hlinkClick r:id="" action="ppaction://hlinkshowjump?jump=firstslide"/>
              </p:cNvPr>
              <p:cNvSpPr/>
              <p:nvPr/>
            </p:nvSpPr>
            <p:spPr>
              <a:xfrm>
                <a:off x="8058597" y="4744266"/>
                <a:ext cx="158283" cy="77103"/>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7" name="Google Shape;147;p8">
                <a:hlinkClick r:id="" action="ppaction://hlinkshowjump?jump=firstslide"/>
              </p:cNvPr>
              <p:cNvSpPr/>
              <p:nvPr/>
            </p:nvSpPr>
            <p:spPr>
              <a:xfrm>
                <a:off x="8077733" y="4777545"/>
                <a:ext cx="119889" cy="122937"/>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pic>
        <p:nvPicPr>
          <p:cNvPr id="148" name="Google Shape;148;p8"/>
          <p:cNvPicPr preferRelativeResize="0"/>
          <p:nvPr/>
        </p:nvPicPr>
        <p:blipFill>
          <a:blip r:embed="rId2">
            <a:alphaModFix/>
          </a:blip>
          <a:stretch>
            <a:fillRect/>
          </a:stretch>
        </p:blipFill>
        <p:spPr>
          <a:xfrm>
            <a:off x="7946150" y="-178825"/>
            <a:ext cx="1621173" cy="178012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9"/>
        <p:cNvGrpSpPr/>
        <p:nvPr/>
      </p:nvGrpSpPr>
      <p:grpSpPr>
        <a:xfrm>
          <a:off x="0" y="0"/>
          <a:ext cx="0" cy="0"/>
          <a:chOff x="0" y="0"/>
          <a:chExt cx="0" cy="0"/>
        </a:xfrm>
      </p:grpSpPr>
      <p:sp>
        <p:nvSpPr>
          <p:cNvPr id="150" name="Google Shape;150;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51" name="Google Shape;151;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52" name="Google Shape;152;p9"/>
          <p:cNvGrpSpPr/>
          <p:nvPr/>
        </p:nvGrpSpPr>
        <p:grpSpPr>
          <a:xfrm>
            <a:off x="816250" y="4703275"/>
            <a:ext cx="7511400" cy="238200"/>
            <a:chOff x="816250" y="4703275"/>
            <a:chExt cx="7511400" cy="238200"/>
          </a:xfrm>
        </p:grpSpPr>
        <p:grpSp>
          <p:nvGrpSpPr>
            <p:cNvPr id="153" name="Google Shape;153;p9"/>
            <p:cNvGrpSpPr/>
            <p:nvPr/>
          </p:nvGrpSpPr>
          <p:grpSpPr>
            <a:xfrm>
              <a:off x="816250" y="4703275"/>
              <a:ext cx="7511400" cy="238200"/>
              <a:chOff x="816250" y="4630450"/>
              <a:chExt cx="7511400" cy="238200"/>
            </a:xfrm>
          </p:grpSpPr>
          <p:sp>
            <p:nvSpPr>
              <p:cNvPr id="154" name="Google Shape;154;p9"/>
              <p:cNvSpPr/>
              <p:nvPr/>
            </p:nvSpPr>
            <p:spPr>
              <a:xfrm>
                <a:off x="816250" y="4630450"/>
                <a:ext cx="7511400" cy="238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rot="5400000">
                <a:off x="8018000" y="4558475"/>
                <a:ext cx="237300" cy="3819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a:hlinkClick r:id="" action="ppaction://hlinkshowjump?jump=previousslide"/>
              </p:cNvPr>
              <p:cNvSpPr/>
              <p:nvPr/>
            </p:nvSpPr>
            <p:spPr>
              <a:xfrm rot="-5400000">
                <a:off x="892550" y="4695100"/>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a:hlinkClick r:id="" action="ppaction://hlinkshowjump?jump=nextslide"/>
              </p:cNvPr>
              <p:cNvSpPr/>
              <p:nvPr/>
            </p:nvSpPr>
            <p:spPr>
              <a:xfrm rot="5400000" flipH="1">
                <a:off x="1084525" y="4695100"/>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9"/>
            <p:cNvGrpSpPr/>
            <p:nvPr/>
          </p:nvGrpSpPr>
          <p:grpSpPr>
            <a:xfrm>
              <a:off x="8051978" y="4744266"/>
              <a:ext cx="158283" cy="156216"/>
              <a:chOff x="8058597" y="4744266"/>
              <a:chExt cx="158283" cy="156216"/>
            </a:xfrm>
          </p:grpSpPr>
          <p:sp>
            <p:nvSpPr>
              <p:cNvPr id="159" name="Google Shape;159;p9">
                <a:hlinkClick r:id="" action="ppaction://hlinkshowjump?jump=firstslide"/>
              </p:cNvPr>
              <p:cNvSpPr/>
              <p:nvPr/>
            </p:nvSpPr>
            <p:spPr>
              <a:xfrm>
                <a:off x="8170770" y="4753449"/>
                <a:ext cx="26957" cy="25369"/>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0" name="Google Shape;160;p9">
                <a:hlinkClick r:id="" action="ppaction://hlinkshowjump?jump=firstslide"/>
              </p:cNvPr>
              <p:cNvSpPr/>
              <p:nvPr/>
            </p:nvSpPr>
            <p:spPr>
              <a:xfrm>
                <a:off x="8120106" y="4854105"/>
                <a:ext cx="36618" cy="46377"/>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1" name="Google Shape;161;p9">
                <a:hlinkClick r:id="" action="ppaction://hlinkshowjump?jump=firstslide"/>
              </p:cNvPr>
              <p:cNvSpPr/>
              <p:nvPr/>
            </p:nvSpPr>
            <p:spPr>
              <a:xfrm>
                <a:off x="8128941" y="4808344"/>
                <a:ext cx="18309" cy="18309"/>
              </a:xfrm>
              <a:custGeom>
                <a:avLst/>
                <a:gdLst/>
                <a:ahLst/>
                <a:cxnLst/>
                <a:rect l="l" t="t" r="r" b="b"/>
                <a:pathLst>
                  <a:path w="2259" h="2259" extrusionOk="0">
                    <a:moveTo>
                      <a:pt x="0" y="0"/>
                    </a:moveTo>
                    <a:lnTo>
                      <a:pt x="0" y="2259"/>
                    </a:lnTo>
                    <a:lnTo>
                      <a:pt x="2259" y="2259"/>
                    </a:lnTo>
                    <a:lnTo>
                      <a:pt x="22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2" name="Google Shape;162;p9">
                <a:hlinkClick r:id="" action="ppaction://hlinkshowjump?jump=firstslide"/>
              </p:cNvPr>
              <p:cNvSpPr/>
              <p:nvPr/>
            </p:nvSpPr>
            <p:spPr>
              <a:xfrm>
                <a:off x="8058597" y="4744266"/>
                <a:ext cx="158283" cy="77103"/>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3" name="Google Shape;163;p9">
                <a:hlinkClick r:id="" action="ppaction://hlinkshowjump?jump=firstslide"/>
              </p:cNvPr>
              <p:cNvSpPr/>
              <p:nvPr/>
            </p:nvSpPr>
            <p:spPr>
              <a:xfrm>
                <a:off x="8077733" y="4777545"/>
                <a:ext cx="119889" cy="122937"/>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pic>
        <p:nvPicPr>
          <p:cNvPr id="164" name="Google Shape;164;p9"/>
          <p:cNvPicPr preferRelativeResize="0"/>
          <p:nvPr/>
        </p:nvPicPr>
        <p:blipFill>
          <a:blip r:embed="rId2">
            <a:alphaModFix/>
          </a:blip>
          <a:stretch>
            <a:fillRect/>
          </a:stretch>
        </p:blipFill>
        <p:spPr>
          <a:xfrm flipH="1">
            <a:off x="-814937" y="602400"/>
            <a:ext cx="2002724" cy="182377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5"/>
        <p:cNvGrpSpPr/>
        <p:nvPr/>
      </p:nvGrpSpPr>
      <p:grpSpPr>
        <a:xfrm>
          <a:off x="0" y="0"/>
          <a:ext cx="0" cy="0"/>
          <a:chOff x="0" y="0"/>
          <a:chExt cx="0" cy="0"/>
        </a:xfrm>
      </p:grpSpPr>
      <p:sp>
        <p:nvSpPr>
          <p:cNvPr id="166" name="Google Shape;166;p10"/>
          <p:cNvSpPr>
            <a:spLocks noGrp="1"/>
          </p:cNvSpPr>
          <p:nvPr>
            <p:ph type="pic" idx="2"/>
          </p:nvPr>
        </p:nvSpPr>
        <p:spPr>
          <a:xfrm>
            <a:off x="0" y="0"/>
            <a:ext cx="9144000" cy="5143500"/>
          </a:xfrm>
          <a:prstGeom prst="rect">
            <a:avLst/>
          </a:prstGeom>
          <a:noFill/>
          <a:ln>
            <a:noFill/>
          </a:ln>
        </p:spPr>
      </p:sp>
      <p:sp>
        <p:nvSpPr>
          <p:cNvPr id="167" name="Google Shape;167;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8"/>
        <p:cNvGrpSpPr/>
        <p:nvPr/>
      </p:nvGrpSpPr>
      <p:grpSpPr>
        <a:xfrm>
          <a:off x="0" y="0"/>
          <a:ext cx="0" cy="0"/>
          <a:chOff x="0" y="0"/>
          <a:chExt cx="0" cy="0"/>
        </a:xfrm>
      </p:grpSpPr>
      <p:sp>
        <p:nvSpPr>
          <p:cNvPr id="169" name="Google Shape;169;p11"/>
          <p:cNvSpPr txBox="1">
            <a:spLocks noGrp="1"/>
          </p:cNvSpPr>
          <p:nvPr>
            <p:ph type="title" hasCustomPrompt="1"/>
          </p:nvPr>
        </p:nvSpPr>
        <p:spPr>
          <a:xfrm>
            <a:off x="1284000" y="1688025"/>
            <a:ext cx="6576000" cy="10542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solidFill>
                  <a:schemeClr val="dk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70" name="Google Shape;170;p11"/>
          <p:cNvSpPr txBox="1">
            <a:spLocks noGrp="1"/>
          </p:cNvSpPr>
          <p:nvPr>
            <p:ph type="subTitle" idx="1"/>
          </p:nvPr>
        </p:nvSpPr>
        <p:spPr>
          <a:xfrm>
            <a:off x="1284000" y="3043275"/>
            <a:ext cx="6576000" cy="41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71" name="Google Shape;171;p11"/>
          <p:cNvGrpSpPr/>
          <p:nvPr/>
        </p:nvGrpSpPr>
        <p:grpSpPr>
          <a:xfrm>
            <a:off x="816250" y="4703275"/>
            <a:ext cx="7511400" cy="238200"/>
            <a:chOff x="816250" y="4703275"/>
            <a:chExt cx="7511400" cy="238200"/>
          </a:xfrm>
        </p:grpSpPr>
        <p:grpSp>
          <p:nvGrpSpPr>
            <p:cNvPr id="172" name="Google Shape;172;p11"/>
            <p:cNvGrpSpPr/>
            <p:nvPr/>
          </p:nvGrpSpPr>
          <p:grpSpPr>
            <a:xfrm>
              <a:off x="816250" y="4703275"/>
              <a:ext cx="7511400" cy="238200"/>
              <a:chOff x="816250" y="4630450"/>
              <a:chExt cx="7511400" cy="238200"/>
            </a:xfrm>
          </p:grpSpPr>
          <p:sp>
            <p:nvSpPr>
              <p:cNvPr id="173" name="Google Shape;173;p11"/>
              <p:cNvSpPr/>
              <p:nvPr/>
            </p:nvSpPr>
            <p:spPr>
              <a:xfrm>
                <a:off x="816250" y="4630450"/>
                <a:ext cx="7511400" cy="238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rot="5400000">
                <a:off x="8018000" y="4558475"/>
                <a:ext cx="237300" cy="3819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a:hlinkClick r:id="" action="ppaction://hlinkshowjump?jump=previousslide"/>
              </p:cNvPr>
              <p:cNvSpPr/>
              <p:nvPr/>
            </p:nvSpPr>
            <p:spPr>
              <a:xfrm rot="-5400000">
                <a:off x="892550" y="4695100"/>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a:hlinkClick r:id="" action="ppaction://hlinkshowjump?jump=nextslide"/>
              </p:cNvPr>
              <p:cNvSpPr/>
              <p:nvPr/>
            </p:nvSpPr>
            <p:spPr>
              <a:xfrm rot="5400000" flipH="1">
                <a:off x="1084525" y="4695100"/>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1"/>
            <p:cNvGrpSpPr/>
            <p:nvPr/>
          </p:nvGrpSpPr>
          <p:grpSpPr>
            <a:xfrm>
              <a:off x="8051978" y="4744266"/>
              <a:ext cx="158283" cy="156216"/>
              <a:chOff x="8058597" y="4744266"/>
              <a:chExt cx="158283" cy="156216"/>
            </a:xfrm>
          </p:grpSpPr>
          <p:sp>
            <p:nvSpPr>
              <p:cNvPr id="178" name="Google Shape;178;p11">
                <a:hlinkClick r:id="" action="ppaction://hlinkshowjump?jump=firstslide"/>
              </p:cNvPr>
              <p:cNvSpPr/>
              <p:nvPr/>
            </p:nvSpPr>
            <p:spPr>
              <a:xfrm>
                <a:off x="8170770" y="4753449"/>
                <a:ext cx="26957" cy="25369"/>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9" name="Google Shape;179;p11">
                <a:hlinkClick r:id="" action="ppaction://hlinkshowjump?jump=firstslide"/>
              </p:cNvPr>
              <p:cNvSpPr/>
              <p:nvPr/>
            </p:nvSpPr>
            <p:spPr>
              <a:xfrm>
                <a:off x="8120106" y="4854105"/>
                <a:ext cx="36618" cy="46377"/>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0" name="Google Shape;180;p11">
                <a:hlinkClick r:id="" action="ppaction://hlinkshowjump?jump=firstslide"/>
              </p:cNvPr>
              <p:cNvSpPr/>
              <p:nvPr/>
            </p:nvSpPr>
            <p:spPr>
              <a:xfrm>
                <a:off x="8128941" y="4808344"/>
                <a:ext cx="18309" cy="18309"/>
              </a:xfrm>
              <a:custGeom>
                <a:avLst/>
                <a:gdLst/>
                <a:ahLst/>
                <a:cxnLst/>
                <a:rect l="l" t="t" r="r" b="b"/>
                <a:pathLst>
                  <a:path w="2259" h="2259" extrusionOk="0">
                    <a:moveTo>
                      <a:pt x="0" y="0"/>
                    </a:moveTo>
                    <a:lnTo>
                      <a:pt x="0" y="2259"/>
                    </a:lnTo>
                    <a:lnTo>
                      <a:pt x="2259" y="2259"/>
                    </a:lnTo>
                    <a:lnTo>
                      <a:pt x="22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1" name="Google Shape;181;p11">
                <a:hlinkClick r:id="" action="ppaction://hlinkshowjump?jump=firstslide"/>
              </p:cNvPr>
              <p:cNvSpPr/>
              <p:nvPr/>
            </p:nvSpPr>
            <p:spPr>
              <a:xfrm>
                <a:off x="8058597" y="4744266"/>
                <a:ext cx="158283" cy="77103"/>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2" name="Google Shape;182;p11">
                <a:hlinkClick r:id="" action="ppaction://hlinkshowjump?jump=firstslide"/>
              </p:cNvPr>
              <p:cNvSpPr/>
              <p:nvPr/>
            </p:nvSpPr>
            <p:spPr>
              <a:xfrm>
                <a:off x="8077733" y="4777545"/>
                <a:ext cx="119889" cy="122937"/>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183" name="Google Shape;183;p11"/>
          <p:cNvGrpSpPr/>
          <p:nvPr/>
        </p:nvGrpSpPr>
        <p:grpSpPr>
          <a:xfrm>
            <a:off x="6356390" y="539490"/>
            <a:ext cx="2074385" cy="3734685"/>
            <a:chOff x="6356390" y="539490"/>
            <a:chExt cx="2074385" cy="3734685"/>
          </a:xfrm>
        </p:grpSpPr>
        <p:sp>
          <p:nvSpPr>
            <p:cNvPr id="184" name="Google Shape;184;p11"/>
            <p:cNvSpPr/>
            <p:nvPr/>
          </p:nvSpPr>
          <p:spPr>
            <a:xfrm rot="10800000">
              <a:off x="7982600" y="3826000"/>
              <a:ext cx="448175" cy="448175"/>
            </a:xfrm>
            <a:custGeom>
              <a:avLst/>
              <a:gdLst/>
              <a:ahLst/>
              <a:cxnLst/>
              <a:rect l="l" t="t" r="r" b="b"/>
              <a:pathLst>
                <a:path w="17927" h="17927" extrusionOk="0">
                  <a:moveTo>
                    <a:pt x="1" y="0"/>
                  </a:moveTo>
                  <a:lnTo>
                    <a:pt x="1" y="5985"/>
                  </a:lnTo>
                  <a:lnTo>
                    <a:pt x="1" y="17926"/>
                  </a:lnTo>
                  <a:lnTo>
                    <a:pt x="5986" y="17926"/>
                  </a:lnTo>
                  <a:lnTo>
                    <a:pt x="5986" y="5985"/>
                  </a:lnTo>
                  <a:lnTo>
                    <a:pt x="17927" y="5985"/>
                  </a:lnTo>
                  <a:lnTo>
                    <a:pt x="179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11"/>
            <p:cNvGrpSpPr/>
            <p:nvPr/>
          </p:nvGrpSpPr>
          <p:grpSpPr>
            <a:xfrm>
              <a:off x="6356390" y="539490"/>
              <a:ext cx="1073107" cy="238198"/>
              <a:chOff x="3527475" y="1620225"/>
              <a:chExt cx="1270550" cy="282025"/>
            </a:xfrm>
          </p:grpSpPr>
          <p:sp>
            <p:nvSpPr>
              <p:cNvPr id="186" name="Google Shape;186;p11"/>
              <p:cNvSpPr/>
              <p:nvPr/>
            </p:nvSpPr>
            <p:spPr>
              <a:xfrm>
                <a:off x="4318525" y="1620225"/>
                <a:ext cx="479500" cy="282025"/>
              </a:xfrm>
              <a:custGeom>
                <a:avLst/>
                <a:gdLst/>
                <a:ahLst/>
                <a:cxnLst/>
                <a:rect l="l" t="t" r="r" b="b"/>
                <a:pathLst>
                  <a:path w="19180" h="11281" extrusionOk="0">
                    <a:moveTo>
                      <a:pt x="7900" y="1"/>
                    </a:moveTo>
                    <a:lnTo>
                      <a:pt x="0" y="11280"/>
                    </a:lnTo>
                    <a:lnTo>
                      <a:pt x="11279" y="11280"/>
                    </a:lnTo>
                    <a:lnTo>
                      <a:pt x="191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a:off x="4160450" y="1620225"/>
                <a:ext cx="295025" cy="282025"/>
              </a:xfrm>
              <a:custGeom>
                <a:avLst/>
                <a:gdLst/>
                <a:ahLst/>
                <a:cxnLst/>
                <a:rect l="l" t="t" r="r" b="b"/>
                <a:pathLst>
                  <a:path w="11801" h="11281" extrusionOk="0">
                    <a:moveTo>
                      <a:pt x="7900" y="1"/>
                    </a:moveTo>
                    <a:lnTo>
                      <a:pt x="0" y="11280"/>
                    </a:lnTo>
                    <a:lnTo>
                      <a:pt x="3901" y="11280"/>
                    </a:lnTo>
                    <a:lnTo>
                      <a:pt x="11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a:off x="4002025" y="1620225"/>
                <a:ext cx="295400" cy="282025"/>
              </a:xfrm>
              <a:custGeom>
                <a:avLst/>
                <a:gdLst/>
                <a:ahLst/>
                <a:cxnLst/>
                <a:rect l="l" t="t" r="r" b="b"/>
                <a:pathLst>
                  <a:path w="11816" h="11281" extrusionOk="0">
                    <a:moveTo>
                      <a:pt x="7900" y="1"/>
                    </a:moveTo>
                    <a:lnTo>
                      <a:pt x="1" y="11280"/>
                    </a:lnTo>
                    <a:lnTo>
                      <a:pt x="3915" y="11280"/>
                    </a:lnTo>
                    <a:lnTo>
                      <a:pt x="118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a:off x="3843950" y="1620225"/>
                <a:ext cx="295050" cy="282025"/>
              </a:xfrm>
              <a:custGeom>
                <a:avLst/>
                <a:gdLst/>
                <a:ahLst/>
                <a:cxnLst/>
                <a:rect l="l" t="t" r="r" b="b"/>
                <a:pathLst>
                  <a:path w="11802" h="11281" extrusionOk="0">
                    <a:moveTo>
                      <a:pt x="7901" y="1"/>
                    </a:moveTo>
                    <a:lnTo>
                      <a:pt x="1" y="11280"/>
                    </a:lnTo>
                    <a:lnTo>
                      <a:pt x="3902" y="11280"/>
                    </a:lnTo>
                    <a:lnTo>
                      <a:pt x="11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3685550" y="1620225"/>
                <a:ext cx="295375" cy="282025"/>
              </a:xfrm>
              <a:custGeom>
                <a:avLst/>
                <a:gdLst/>
                <a:ahLst/>
                <a:cxnLst/>
                <a:rect l="l" t="t" r="r" b="b"/>
                <a:pathLst>
                  <a:path w="11815" h="11281" extrusionOk="0">
                    <a:moveTo>
                      <a:pt x="7900" y="1"/>
                    </a:moveTo>
                    <a:lnTo>
                      <a:pt x="0" y="11280"/>
                    </a:lnTo>
                    <a:lnTo>
                      <a:pt x="3915" y="11280"/>
                    </a:lnTo>
                    <a:lnTo>
                      <a:pt x="118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3527475" y="1620225"/>
                <a:ext cx="295025" cy="282025"/>
              </a:xfrm>
              <a:custGeom>
                <a:avLst/>
                <a:gdLst/>
                <a:ahLst/>
                <a:cxnLst/>
                <a:rect l="l" t="t" r="r" b="b"/>
                <a:pathLst>
                  <a:path w="11801" h="11281" extrusionOk="0">
                    <a:moveTo>
                      <a:pt x="7900" y="1"/>
                    </a:moveTo>
                    <a:lnTo>
                      <a:pt x="0" y="11280"/>
                    </a:lnTo>
                    <a:lnTo>
                      <a:pt x="3901" y="11280"/>
                    </a:lnTo>
                    <a:lnTo>
                      <a:pt x="11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92" name="Google Shape;192;p11"/>
          <p:cNvPicPr preferRelativeResize="0"/>
          <p:nvPr/>
        </p:nvPicPr>
        <p:blipFill>
          <a:blip r:embed="rId2">
            <a:alphaModFix/>
          </a:blip>
          <a:stretch>
            <a:fillRect/>
          </a:stretch>
        </p:blipFill>
        <p:spPr>
          <a:xfrm>
            <a:off x="-759250" y="2961475"/>
            <a:ext cx="2002724" cy="182377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1pPr>
            <a:lvl2pPr marL="914400" lvl="1"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2pPr>
            <a:lvl3pPr marL="1371600" lvl="2"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3pPr>
            <a:lvl4pPr marL="1828800" lvl="3"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4pPr>
            <a:lvl5pPr marL="2286000" lvl="4"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5pPr>
            <a:lvl6pPr marL="2743200" lvl="5"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6pPr>
            <a:lvl7pPr marL="3200400" lvl="6"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7pPr>
            <a:lvl8pPr marL="3657600" lvl="7"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8pPr>
            <a:lvl9pPr marL="4114800" lvl="8"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6.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7.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6.xml"/><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6.jfif"/><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26"/>
          <p:cNvSpPr txBox="1">
            <a:spLocks noGrp="1"/>
          </p:cNvSpPr>
          <p:nvPr>
            <p:ph type="ctrTitle"/>
          </p:nvPr>
        </p:nvSpPr>
        <p:spPr>
          <a:xfrm>
            <a:off x="1396950" y="2203305"/>
            <a:ext cx="6350100" cy="149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DEPI Graduation</a:t>
            </a:r>
            <a:br>
              <a:rPr lang="en-US" dirty="0"/>
            </a:br>
            <a:r>
              <a:rPr lang="en-US" dirty="0">
                <a:solidFill>
                  <a:schemeClr val="dk2"/>
                </a:solidFill>
              </a:rPr>
              <a:t>supply chain</a:t>
            </a:r>
            <a:br>
              <a:rPr lang="en-US" dirty="0">
                <a:solidFill>
                  <a:schemeClr val="dk2"/>
                </a:solidFill>
              </a:rPr>
            </a:br>
            <a:r>
              <a:rPr lang="en-US" dirty="0">
                <a:solidFill>
                  <a:schemeClr val="dk2"/>
                </a:solidFill>
              </a:rPr>
              <a:t>quality</a:t>
            </a:r>
            <a:endParaRPr dirty="0">
              <a:solidFill>
                <a:schemeClr val="dk2"/>
              </a:solidFill>
            </a:endParaRPr>
          </a:p>
        </p:txBody>
      </p:sp>
      <p:sp>
        <p:nvSpPr>
          <p:cNvPr id="482" name="Google Shape;482;p26"/>
          <p:cNvSpPr txBox="1">
            <a:spLocks noGrp="1"/>
          </p:cNvSpPr>
          <p:nvPr>
            <p:ph type="subTitle" idx="1"/>
          </p:nvPr>
        </p:nvSpPr>
        <p:spPr>
          <a:xfrm>
            <a:off x="2679114" y="3778956"/>
            <a:ext cx="3959194" cy="3461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100" dirty="0"/>
              <a:t>FULL PRESENTATION MADE BY : AHMED YASSER</a:t>
            </a:r>
            <a:endParaRPr sz="1100" dirty="0"/>
          </a:p>
        </p:txBody>
      </p:sp>
      <p:pic>
        <p:nvPicPr>
          <p:cNvPr id="3" name="Picture 2">
            <a:extLst>
              <a:ext uri="{FF2B5EF4-FFF2-40B4-BE49-F238E27FC236}">
                <a16:creationId xmlns:a16="http://schemas.microsoft.com/office/drawing/2014/main" id="{B7A88032-DCF1-41FB-82B5-ECFD24D62616}"/>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8000"/>
                    </a14:imgEffect>
                    <a14:imgEffect>
                      <a14:brightnessContrast bright="-43000" contrast="-10000"/>
                    </a14:imgEffect>
                  </a14:imgLayer>
                </a14:imgProps>
              </a:ext>
            </a:extLst>
          </a:blip>
          <a:srcRect l="6337" t="31825" r="4987" b="21967"/>
          <a:stretch/>
        </p:blipFill>
        <p:spPr>
          <a:xfrm>
            <a:off x="2679113" y="181304"/>
            <a:ext cx="3737453" cy="1103586"/>
          </a:xfrm>
          <a:prstGeom prst="rect">
            <a:avLst/>
          </a:prstGeom>
          <a:effectLst>
            <a:softEdge rad="50800"/>
          </a:effectLst>
        </p:spPr>
      </p:pic>
      <p:pic>
        <p:nvPicPr>
          <p:cNvPr id="5" name="Graphic 4" descr="Presentation with media">
            <a:extLst>
              <a:ext uri="{FF2B5EF4-FFF2-40B4-BE49-F238E27FC236}">
                <a16:creationId xmlns:a16="http://schemas.microsoft.com/office/drawing/2014/main" id="{B5F2AAB7-E45C-4020-A0EC-A34F30E01B5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29378" y="3778956"/>
            <a:ext cx="425669" cy="425669"/>
          </a:xfrm>
          <a:prstGeom prst="rect">
            <a:avLst/>
          </a:prstGeom>
        </p:spPr>
      </p:pic>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30"/>
          <p:cNvSpPr txBox="1">
            <a:spLocks noGrp="1"/>
          </p:cNvSpPr>
          <p:nvPr>
            <p:ph type="title"/>
          </p:nvPr>
        </p:nvSpPr>
        <p:spPr>
          <a:xfrm>
            <a:off x="849009" y="2241657"/>
            <a:ext cx="3681866" cy="1431421"/>
          </a:xfrm>
          <a:prstGeom prst="rect">
            <a:avLst/>
          </a:prstGeom>
        </p:spPr>
        <p:txBody>
          <a:bodyPr spcFirstLastPara="1" wrap="square" lIns="91425" tIns="91425" rIns="91425" bIns="91425" anchor="t" anchorCtr="0">
            <a:noAutofit/>
          </a:bodyPr>
          <a:lstStyle/>
          <a:p>
            <a:pPr lvl="0" algn="ctr"/>
            <a:r>
              <a:rPr lang="en-US" sz="2800" dirty="0"/>
              <a:t>Data gathering</a:t>
            </a:r>
            <a:br>
              <a:rPr lang="ar-EG" sz="2800" dirty="0"/>
            </a:br>
            <a:r>
              <a:rPr lang="en-US" sz="2800" dirty="0"/>
              <a:t> &amp; </a:t>
            </a:r>
            <a:br>
              <a:rPr lang="ar-EG" sz="2800" dirty="0"/>
            </a:br>
            <a:r>
              <a:rPr lang="en-US" sz="2800" dirty="0"/>
              <a:t>exploration </a:t>
            </a:r>
          </a:p>
        </p:txBody>
      </p:sp>
      <p:sp>
        <p:nvSpPr>
          <p:cNvPr id="522" name="Google Shape;522;p30"/>
          <p:cNvSpPr txBox="1">
            <a:spLocks noGrp="1"/>
          </p:cNvSpPr>
          <p:nvPr>
            <p:ph type="title" idx="2"/>
          </p:nvPr>
        </p:nvSpPr>
        <p:spPr>
          <a:xfrm>
            <a:off x="2023642" y="1344333"/>
            <a:ext cx="1332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03</a:t>
            </a:r>
            <a:endParaRPr dirty="0"/>
          </a:p>
        </p:txBody>
      </p:sp>
      <p:grpSp>
        <p:nvGrpSpPr>
          <p:cNvPr id="524" name="Google Shape;524;p30"/>
          <p:cNvGrpSpPr/>
          <p:nvPr/>
        </p:nvGrpSpPr>
        <p:grpSpPr>
          <a:xfrm>
            <a:off x="7254540" y="4192790"/>
            <a:ext cx="1073107" cy="238198"/>
            <a:chOff x="3527475" y="1620225"/>
            <a:chExt cx="1270550" cy="282025"/>
          </a:xfrm>
        </p:grpSpPr>
        <p:sp>
          <p:nvSpPr>
            <p:cNvPr id="525" name="Google Shape;525;p30"/>
            <p:cNvSpPr/>
            <p:nvPr/>
          </p:nvSpPr>
          <p:spPr>
            <a:xfrm>
              <a:off x="4318525" y="1620225"/>
              <a:ext cx="479500" cy="282025"/>
            </a:xfrm>
            <a:custGeom>
              <a:avLst/>
              <a:gdLst/>
              <a:ahLst/>
              <a:cxnLst/>
              <a:rect l="l" t="t" r="r" b="b"/>
              <a:pathLst>
                <a:path w="19180" h="11281" extrusionOk="0">
                  <a:moveTo>
                    <a:pt x="7900" y="1"/>
                  </a:moveTo>
                  <a:lnTo>
                    <a:pt x="0" y="11280"/>
                  </a:lnTo>
                  <a:lnTo>
                    <a:pt x="11279" y="11280"/>
                  </a:lnTo>
                  <a:lnTo>
                    <a:pt x="191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0"/>
            <p:cNvSpPr/>
            <p:nvPr/>
          </p:nvSpPr>
          <p:spPr>
            <a:xfrm>
              <a:off x="4160450" y="1620225"/>
              <a:ext cx="295025" cy="282025"/>
            </a:xfrm>
            <a:custGeom>
              <a:avLst/>
              <a:gdLst/>
              <a:ahLst/>
              <a:cxnLst/>
              <a:rect l="l" t="t" r="r" b="b"/>
              <a:pathLst>
                <a:path w="11801" h="11281" extrusionOk="0">
                  <a:moveTo>
                    <a:pt x="7900" y="1"/>
                  </a:moveTo>
                  <a:lnTo>
                    <a:pt x="0" y="11280"/>
                  </a:lnTo>
                  <a:lnTo>
                    <a:pt x="3901" y="11280"/>
                  </a:lnTo>
                  <a:lnTo>
                    <a:pt x="11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0"/>
            <p:cNvSpPr/>
            <p:nvPr/>
          </p:nvSpPr>
          <p:spPr>
            <a:xfrm>
              <a:off x="4002025" y="1620225"/>
              <a:ext cx="295400" cy="282025"/>
            </a:xfrm>
            <a:custGeom>
              <a:avLst/>
              <a:gdLst/>
              <a:ahLst/>
              <a:cxnLst/>
              <a:rect l="l" t="t" r="r" b="b"/>
              <a:pathLst>
                <a:path w="11816" h="11281" extrusionOk="0">
                  <a:moveTo>
                    <a:pt x="7900" y="1"/>
                  </a:moveTo>
                  <a:lnTo>
                    <a:pt x="1" y="11280"/>
                  </a:lnTo>
                  <a:lnTo>
                    <a:pt x="3915" y="11280"/>
                  </a:lnTo>
                  <a:lnTo>
                    <a:pt x="118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0"/>
            <p:cNvSpPr/>
            <p:nvPr/>
          </p:nvSpPr>
          <p:spPr>
            <a:xfrm>
              <a:off x="3843950" y="1620225"/>
              <a:ext cx="295050" cy="282025"/>
            </a:xfrm>
            <a:custGeom>
              <a:avLst/>
              <a:gdLst/>
              <a:ahLst/>
              <a:cxnLst/>
              <a:rect l="l" t="t" r="r" b="b"/>
              <a:pathLst>
                <a:path w="11802" h="11281" extrusionOk="0">
                  <a:moveTo>
                    <a:pt x="7901" y="1"/>
                  </a:moveTo>
                  <a:lnTo>
                    <a:pt x="1" y="11280"/>
                  </a:lnTo>
                  <a:lnTo>
                    <a:pt x="3902" y="11280"/>
                  </a:lnTo>
                  <a:lnTo>
                    <a:pt x="11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0"/>
            <p:cNvSpPr/>
            <p:nvPr/>
          </p:nvSpPr>
          <p:spPr>
            <a:xfrm>
              <a:off x="3685550" y="1620225"/>
              <a:ext cx="295375" cy="282025"/>
            </a:xfrm>
            <a:custGeom>
              <a:avLst/>
              <a:gdLst/>
              <a:ahLst/>
              <a:cxnLst/>
              <a:rect l="l" t="t" r="r" b="b"/>
              <a:pathLst>
                <a:path w="11815" h="11281" extrusionOk="0">
                  <a:moveTo>
                    <a:pt x="7900" y="1"/>
                  </a:moveTo>
                  <a:lnTo>
                    <a:pt x="0" y="11280"/>
                  </a:lnTo>
                  <a:lnTo>
                    <a:pt x="3915" y="11280"/>
                  </a:lnTo>
                  <a:lnTo>
                    <a:pt x="118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0"/>
            <p:cNvSpPr/>
            <p:nvPr/>
          </p:nvSpPr>
          <p:spPr>
            <a:xfrm>
              <a:off x="3527475" y="1620225"/>
              <a:ext cx="295025" cy="282025"/>
            </a:xfrm>
            <a:custGeom>
              <a:avLst/>
              <a:gdLst/>
              <a:ahLst/>
              <a:cxnLst/>
              <a:rect l="l" t="t" r="r" b="b"/>
              <a:pathLst>
                <a:path w="11801" h="11281" extrusionOk="0">
                  <a:moveTo>
                    <a:pt x="7900" y="1"/>
                  </a:moveTo>
                  <a:lnTo>
                    <a:pt x="0" y="11280"/>
                  </a:lnTo>
                  <a:lnTo>
                    <a:pt x="3901" y="11280"/>
                  </a:lnTo>
                  <a:lnTo>
                    <a:pt x="118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31" name="Google Shape;531;p30"/>
          <p:cNvPicPr preferRelativeResize="0"/>
          <p:nvPr/>
        </p:nvPicPr>
        <p:blipFill>
          <a:blip r:embed="rId3">
            <a:alphaModFix/>
          </a:blip>
          <a:stretch>
            <a:fillRect/>
          </a:stretch>
        </p:blipFill>
        <p:spPr>
          <a:xfrm>
            <a:off x="6671300" y="-459400"/>
            <a:ext cx="2795599" cy="2800150"/>
          </a:xfrm>
          <a:prstGeom prst="rect">
            <a:avLst/>
          </a:prstGeom>
          <a:noFill/>
          <a:ln>
            <a:noFill/>
          </a:ln>
        </p:spPr>
      </p:pic>
      <p:sp>
        <p:nvSpPr>
          <p:cNvPr id="532" name="Google Shape;532;p30">
            <a:hlinkClick r:id="" action="ppaction://hlinkshowjump?jump=previousslide"/>
          </p:cNvPr>
          <p:cNvSpPr/>
          <p:nvPr/>
        </p:nvSpPr>
        <p:spPr>
          <a:xfrm rot="-5400000">
            <a:off x="892550" y="4767925"/>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0">
            <a:hlinkClick r:id="" action="ppaction://hlinkshowjump?jump=nextslide"/>
          </p:cNvPr>
          <p:cNvSpPr/>
          <p:nvPr/>
        </p:nvSpPr>
        <p:spPr>
          <a:xfrm rot="5400000" flipH="1">
            <a:off x="1084525" y="4767925"/>
            <a:ext cx="125700" cy="1089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Rectangle 17">
            <a:extLst>
              <a:ext uri="{FF2B5EF4-FFF2-40B4-BE49-F238E27FC236}">
                <a16:creationId xmlns:a16="http://schemas.microsoft.com/office/drawing/2014/main" id="{B379F02F-5167-4DC0-842B-BD8EFE40458E}"/>
              </a:ext>
            </a:extLst>
          </p:cNvPr>
          <p:cNvSpPr/>
          <p:nvPr/>
        </p:nvSpPr>
        <p:spPr>
          <a:xfrm>
            <a:off x="1143359" y="0"/>
            <a:ext cx="3181549" cy="5143500"/>
          </a:xfrm>
          <a:prstGeom prst="rect">
            <a:avLst/>
          </a:prstGeom>
          <a:solidFill>
            <a:schemeClr val="bg2">
              <a:lumMod val="90000"/>
              <a:alpha val="17000"/>
            </a:schemeClr>
          </a:solidFill>
          <a:ln>
            <a:noFill/>
          </a:ln>
          <a:effectLst>
            <a:glow rad="292100">
              <a:schemeClr val="bg2">
                <a:alpha val="22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9" name="Parallelogram 8">
            <a:extLst>
              <a:ext uri="{FF2B5EF4-FFF2-40B4-BE49-F238E27FC236}">
                <a16:creationId xmlns:a16="http://schemas.microsoft.com/office/drawing/2014/main" id="{5F2F4107-5713-4CB8-AFD9-59508D6EF144}"/>
              </a:ext>
            </a:extLst>
          </p:cNvPr>
          <p:cNvSpPr/>
          <p:nvPr/>
        </p:nvSpPr>
        <p:spPr>
          <a:xfrm>
            <a:off x="3048000" y="327742"/>
            <a:ext cx="3048000" cy="983226"/>
          </a:xfrm>
          <a:prstGeom prst="parallelogram">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Data gathering</a:t>
            </a:r>
          </a:p>
        </p:txBody>
      </p:sp>
      <p:sp>
        <p:nvSpPr>
          <p:cNvPr id="10" name="Rectangle 9">
            <a:extLst>
              <a:ext uri="{FF2B5EF4-FFF2-40B4-BE49-F238E27FC236}">
                <a16:creationId xmlns:a16="http://schemas.microsoft.com/office/drawing/2014/main" id="{C18D2356-6106-4B4A-847D-2BF5CEF17B1C}"/>
              </a:ext>
            </a:extLst>
          </p:cNvPr>
          <p:cNvSpPr/>
          <p:nvPr/>
        </p:nvSpPr>
        <p:spPr>
          <a:xfrm>
            <a:off x="1071716" y="1573160"/>
            <a:ext cx="7629832" cy="2989007"/>
          </a:xfrm>
          <a:prstGeom prst="rect">
            <a:avLst/>
          </a:prstGeom>
          <a:solidFill>
            <a:schemeClr val="bg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The data used in this project was downloaded from Kaggle, where the data was in the form of a CSV file. The data included a set of variables related to shipments, sales, and employee performance, which are essential data for analyzing supply chain and human resources performance. And it contain on more than </a:t>
            </a:r>
            <a:r>
              <a:rPr lang="en-US" sz="2000" b="1" dirty="0">
                <a:solidFill>
                  <a:schemeClr val="tx1"/>
                </a:solidFill>
              </a:rPr>
              <a:t>180K</a:t>
            </a:r>
          </a:p>
          <a:p>
            <a:r>
              <a:rPr lang="en-US" sz="2000" dirty="0">
                <a:solidFill>
                  <a:schemeClr val="tx1"/>
                </a:solidFill>
              </a:rPr>
              <a:t>And </a:t>
            </a:r>
            <a:r>
              <a:rPr lang="en-US" sz="2000" b="1" dirty="0">
                <a:solidFill>
                  <a:schemeClr val="tx1"/>
                </a:solidFill>
              </a:rPr>
              <a:t>60</a:t>
            </a:r>
            <a:r>
              <a:rPr lang="en-US" sz="2000" dirty="0">
                <a:solidFill>
                  <a:schemeClr val="tx1"/>
                </a:solidFill>
              </a:rPr>
              <a:t> columns </a:t>
            </a: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29" name="Parallelogram 28">
            <a:extLst>
              <a:ext uri="{FF2B5EF4-FFF2-40B4-BE49-F238E27FC236}">
                <a16:creationId xmlns:a16="http://schemas.microsoft.com/office/drawing/2014/main" id="{BEAFD5BF-AF56-4F77-9086-E13B598C82CB}"/>
              </a:ext>
            </a:extLst>
          </p:cNvPr>
          <p:cNvSpPr/>
          <p:nvPr/>
        </p:nvSpPr>
        <p:spPr>
          <a:xfrm>
            <a:off x="830826" y="217539"/>
            <a:ext cx="3510116" cy="983226"/>
          </a:xfrm>
          <a:prstGeom prst="parallelogram">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Data exploration </a:t>
            </a:r>
          </a:p>
        </p:txBody>
      </p:sp>
      <p:sp>
        <p:nvSpPr>
          <p:cNvPr id="30" name="Rectangle 29">
            <a:extLst>
              <a:ext uri="{FF2B5EF4-FFF2-40B4-BE49-F238E27FC236}">
                <a16:creationId xmlns:a16="http://schemas.microsoft.com/office/drawing/2014/main" id="{39CEDEC9-9B26-4122-B05F-63AC27A972DC}"/>
              </a:ext>
            </a:extLst>
          </p:cNvPr>
          <p:cNvSpPr/>
          <p:nvPr/>
        </p:nvSpPr>
        <p:spPr>
          <a:xfrm>
            <a:off x="830826" y="2369573"/>
            <a:ext cx="7629832" cy="2064775"/>
          </a:xfrm>
          <a:prstGeom prst="rect">
            <a:avLst/>
          </a:prstGeom>
          <a:solidFill>
            <a:schemeClr val="bg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Clr>
                <a:schemeClr val="tx1"/>
              </a:buClr>
              <a:buSzPct val="250000"/>
              <a:buFont typeface="Arial" panose="020B0604020202020204" pitchFamily="34" charset="0"/>
              <a:buChar char="•"/>
            </a:pPr>
            <a:r>
              <a:rPr lang="en-US" sz="2000" dirty="0">
                <a:solidFill>
                  <a:schemeClr val="tx1"/>
                </a:solidFill>
              </a:rPr>
              <a:t>Missing Values: Some columns had a large number of missing values, which required taking action to either fill these values ​​or delete the affected rows based on the impact of these missing values ​​on the analysis. </a:t>
            </a:r>
          </a:p>
        </p:txBody>
      </p:sp>
      <p:sp>
        <p:nvSpPr>
          <p:cNvPr id="17" name="TextBox 16">
            <a:extLst>
              <a:ext uri="{FF2B5EF4-FFF2-40B4-BE49-F238E27FC236}">
                <a16:creationId xmlns:a16="http://schemas.microsoft.com/office/drawing/2014/main" id="{66B9F7AB-C16C-42EB-ADD6-B69F1FF61B58}"/>
              </a:ext>
            </a:extLst>
          </p:cNvPr>
          <p:cNvSpPr txBox="1"/>
          <p:nvPr/>
        </p:nvSpPr>
        <p:spPr>
          <a:xfrm>
            <a:off x="830826" y="1584260"/>
            <a:ext cx="7482348" cy="707886"/>
          </a:xfrm>
          <a:prstGeom prst="rect">
            <a:avLst/>
          </a:prstGeom>
          <a:noFill/>
          <a:ln>
            <a:noFill/>
          </a:ln>
        </p:spPr>
        <p:txBody>
          <a:bodyPr wrap="square" rtlCol="0">
            <a:spAutoFit/>
          </a:bodyPr>
          <a:lstStyle/>
          <a:p>
            <a:r>
              <a:rPr lang="en-US" sz="2000" dirty="0">
                <a:solidFill>
                  <a:schemeClr val="tx1"/>
                </a:solidFill>
              </a:rPr>
              <a:t>When exploring the data, it was noted that the data was disorganized and contained several issues such as:</a:t>
            </a: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2AFA0D0-2524-4C59-B9D7-642979E6317E}"/>
              </a:ext>
            </a:extLst>
          </p:cNvPr>
          <p:cNvSpPr/>
          <p:nvPr/>
        </p:nvSpPr>
        <p:spPr>
          <a:xfrm>
            <a:off x="914399" y="1425676"/>
            <a:ext cx="7629832" cy="2064775"/>
          </a:xfrm>
          <a:prstGeom prst="rect">
            <a:avLst/>
          </a:prstGeom>
          <a:solidFill>
            <a:schemeClr val="bg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Clr>
                <a:schemeClr val="tx1"/>
              </a:buClr>
              <a:buSzPct val="250000"/>
              <a:buFont typeface="Arial" panose="020B0604020202020204" pitchFamily="34" charset="0"/>
              <a:buChar char="•"/>
            </a:pPr>
            <a:r>
              <a:rPr lang="en-US" sz="2000" dirty="0">
                <a:solidFill>
                  <a:schemeClr val="tx1"/>
                </a:solidFill>
              </a:rPr>
              <a:t>Duplicates: There were duplicate rows in the data, which required removing them to ensure that the analysis was based on accurate and reliable data.</a:t>
            </a:r>
          </a:p>
        </p:txBody>
      </p:sp>
      <p:sp>
        <p:nvSpPr>
          <p:cNvPr id="10" name="Parallelogram 9">
            <a:extLst>
              <a:ext uri="{FF2B5EF4-FFF2-40B4-BE49-F238E27FC236}">
                <a16:creationId xmlns:a16="http://schemas.microsoft.com/office/drawing/2014/main" id="{821198FA-5C88-418F-9505-2866499ACD37}"/>
              </a:ext>
            </a:extLst>
          </p:cNvPr>
          <p:cNvSpPr/>
          <p:nvPr/>
        </p:nvSpPr>
        <p:spPr>
          <a:xfrm>
            <a:off x="914399" y="227372"/>
            <a:ext cx="4621161" cy="983226"/>
          </a:xfrm>
          <a:prstGeom prst="parallelogram">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Data exploration </a:t>
            </a:r>
            <a:r>
              <a:rPr lang="en-US" sz="1800" b="1" dirty="0"/>
              <a:t>count…..</a:t>
            </a:r>
            <a:endParaRPr lang="en-US" sz="2400" b="1" dirty="0"/>
          </a:p>
        </p:txBody>
      </p:sp>
    </p:spTree>
    <p:extLst>
      <p:ext uri="{BB962C8B-B14F-4D97-AF65-F5344CB8AC3E}">
        <p14:creationId xmlns:p14="http://schemas.microsoft.com/office/powerpoint/2010/main" val="281886445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2AFA0D0-2524-4C59-B9D7-642979E6317E}"/>
              </a:ext>
            </a:extLst>
          </p:cNvPr>
          <p:cNvSpPr/>
          <p:nvPr/>
        </p:nvSpPr>
        <p:spPr>
          <a:xfrm>
            <a:off x="914399" y="1425676"/>
            <a:ext cx="7629832" cy="2064775"/>
          </a:xfrm>
          <a:prstGeom prst="rect">
            <a:avLst/>
          </a:prstGeom>
          <a:solidFill>
            <a:schemeClr val="bg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Clr>
                <a:schemeClr val="tx1"/>
              </a:buClr>
              <a:buSzPct val="250000"/>
              <a:buFont typeface="Arial" panose="020B0604020202020204" pitchFamily="34" charset="0"/>
              <a:buChar char="•"/>
            </a:pPr>
            <a:r>
              <a:rPr lang="en-US" sz="2000" dirty="0">
                <a:solidFill>
                  <a:schemeClr val="tx1"/>
                </a:solidFill>
              </a:rPr>
              <a:t>Unwanted Data: Some columns contained information that was not useful for the primary analysis, so these columns were excluded to avoid negatively impacting the results.</a:t>
            </a:r>
          </a:p>
        </p:txBody>
      </p:sp>
      <p:sp>
        <p:nvSpPr>
          <p:cNvPr id="10" name="Parallelogram 9">
            <a:extLst>
              <a:ext uri="{FF2B5EF4-FFF2-40B4-BE49-F238E27FC236}">
                <a16:creationId xmlns:a16="http://schemas.microsoft.com/office/drawing/2014/main" id="{821198FA-5C88-418F-9505-2866499ACD37}"/>
              </a:ext>
            </a:extLst>
          </p:cNvPr>
          <p:cNvSpPr/>
          <p:nvPr/>
        </p:nvSpPr>
        <p:spPr>
          <a:xfrm>
            <a:off x="914399" y="227372"/>
            <a:ext cx="4621161" cy="983226"/>
          </a:xfrm>
          <a:prstGeom prst="parallelogram">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Data exploration </a:t>
            </a:r>
            <a:r>
              <a:rPr lang="en-US" sz="1800" b="1" dirty="0"/>
              <a:t>count…..</a:t>
            </a:r>
            <a:endParaRPr lang="en-US" sz="2400" b="1" dirty="0"/>
          </a:p>
        </p:txBody>
      </p:sp>
    </p:spTree>
    <p:extLst>
      <p:ext uri="{BB962C8B-B14F-4D97-AF65-F5344CB8AC3E}">
        <p14:creationId xmlns:p14="http://schemas.microsoft.com/office/powerpoint/2010/main" val="3067402051"/>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7701450-C594-4155-B0F2-6C65E4F9D129}"/>
              </a:ext>
            </a:extLst>
          </p:cNvPr>
          <p:cNvSpPr/>
          <p:nvPr/>
        </p:nvSpPr>
        <p:spPr>
          <a:xfrm>
            <a:off x="914399" y="1425676"/>
            <a:ext cx="7629832" cy="2064775"/>
          </a:xfrm>
          <a:prstGeom prst="rect">
            <a:avLst/>
          </a:prstGeom>
          <a:solidFill>
            <a:schemeClr val="bg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Clr>
                <a:schemeClr val="tx1"/>
              </a:buClr>
              <a:buSzPct val="250000"/>
              <a:buFont typeface="Arial" panose="020B0604020202020204" pitchFamily="34" charset="0"/>
              <a:buChar char="•"/>
            </a:pPr>
            <a:r>
              <a:rPr lang="en-US" sz="2000" dirty="0">
                <a:solidFill>
                  <a:schemeClr val="tx1"/>
                </a:solidFill>
              </a:rPr>
              <a:t>Incorrect Data Types: Some columns had incorrect data types (such as storing dates as text), and these types were corrected to match the nature of the data.</a:t>
            </a:r>
          </a:p>
        </p:txBody>
      </p:sp>
      <p:sp>
        <p:nvSpPr>
          <p:cNvPr id="10" name="Parallelogram 9">
            <a:extLst>
              <a:ext uri="{FF2B5EF4-FFF2-40B4-BE49-F238E27FC236}">
                <a16:creationId xmlns:a16="http://schemas.microsoft.com/office/drawing/2014/main" id="{0B053F57-1A6C-4F88-9CA6-D2EE7E3DD940}"/>
              </a:ext>
            </a:extLst>
          </p:cNvPr>
          <p:cNvSpPr/>
          <p:nvPr/>
        </p:nvSpPr>
        <p:spPr>
          <a:xfrm>
            <a:off x="914399" y="227372"/>
            <a:ext cx="4621161" cy="983226"/>
          </a:xfrm>
          <a:prstGeom prst="parallelogram">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Data exploration </a:t>
            </a:r>
            <a:r>
              <a:rPr lang="en-US" sz="1800" b="1" dirty="0"/>
              <a:t>count…..</a:t>
            </a:r>
            <a:endParaRPr lang="en-US" sz="2400" b="1" dirty="0"/>
          </a:p>
        </p:txBody>
      </p:sp>
    </p:spTree>
    <p:extLst>
      <p:ext uri="{BB962C8B-B14F-4D97-AF65-F5344CB8AC3E}">
        <p14:creationId xmlns:p14="http://schemas.microsoft.com/office/powerpoint/2010/main" val="38988456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grpSp>
        <p:nvGrpSpPr>
          <p:cNvPr id="583" name="Google Shape;583;p33"/>
          <p:cNvGrpSpPr/>
          <p:nvPr/>
        </p:nvGrpSpPr>
        <p:grpSpPr>
          <a:xfrm rot="2122863">
            <a:off x="7735524" y="-602841"/>
            <a:ext cx="2065698" cy="2268248"/>
            <a:chOff x="-517361" y="1761512"/>
            <a:chExt cx="2065698" cy="2268248"/>
          </a:xfrm>
        </p:grpSpPr>
        <p:pic>
          <p:nvPicPr>
            <p:cNvPr id="584" name="Google Shape;584;p33"/>
            <p:cNvPicPr preferRelativeResize="0"/>
            <p:nvPr/>
          </p:nvPicPr>
          <p:blipFill>
            <a:blip r:embed="rId3">
              <a:alphaModFix/>
            </a:blip>
            <a:stretch>
              <a:fillRect/>
            </a:stretch>
          </p:blipFill>
          <p:spPr>
            <a:xfrm flipH="1">
              <a:off x="-517361" y="1761512"/>
              <a:ext cx="2065698" cy="2268248"/>
            </a:xfrm>
            <a:prstGeom prst="rect">
              <a:avLst/>
            </a:prstGeom>
            <a:noFill/>
            <a:ln>
              <a:noFill/>
            </a:ln>
          </p:spPr>
        </p:pic>
        <p:grpSp>
          <p:nvGrpSpPr>
            <p:cNvPr id="585" name="Google Shape;585;p33"/>
            <p:cNvGrpSpPr/>
            <p:nvPr/>
          </p:nvGrpSpPr>
          <p:grpSpPr>
            <a:xfrm>
              <a:off x="174705" y="2522709"/>
              <a:ext cx="745872" cy="745872"/>
              <a:chOff x="1323700" y="2294750"/>
              <a:chExt cx="691775" cy="691775"/>
            </a:xfrm>
          </p:grpSpPr>
          <p:sp>
            <p:nvSpPr>
              <p:cNvPr id="586" name="Google Shape;586;p33"/>
              <p:cNvSpPr/>
              <p:nvPr/>
            </p:nvSpPr>
            <p:spPr>
              <a:xfrm>
                <a:off x="1375450" y="2304250"/>
                <a:ext cx="630525" cy="630525"/>
              </a:xfrm>
              <a:custGeom>
                <a:avLst/>
                <a:gdLst/>
                <a:ahLst/>
                <a:cxnLst/>
                <a:rect l="l" t="t" r="r" b="b"/>
                <a:pathLst>
                  <a:path w="25221" h="25221" extrusionOk="0">
                    <a:moveTo>
                      <a:pt x="4056" y="1"/>
                    </a:moveTo>
                    <a:lnTo>
                      <a:pt x="0" y="4056"/>
                    </a:lnTo>
                    <a:lnTo>
                      <a:pt x="8548" y="12618"/>
                    </a:lnTo>
                    <a:lnTo>
                      <a:pt x="0" y="21165"/>
                    </a:lnTo>
                    <a:lnTo>
                      <a:pt x="4056" y="25221"/>
                    </a:lnTo>
                    <a:lnTo>
                      <a:pt x="12603" y="16673"/>
                    </a:lnTo>
                    <a:lnTo>
                      <a:pt x="21165" y="25221"/>
                    </a:lnTo>
                    <a:lnTo>
                      <a:pt x="25220" y="21165"/>
                    </a:lnTo>
                    <a:lnTo>
                      <a:pt x="16673" y="12618"/>
                    </a:lnTo>
                    <a:lnTo>
                      <a:pt x="25220" y="4056"/>
                    </a:lnTo>
                    <a:lnTo>
                      <a:pt x="21165" y="1"/>
                    </a:lnTo>
                    <a:lnTo>
                      <a:pt x="12603" y="8548"/>
                    </a:lnTo>
                    <a:lnTo>
                      <a:pt x="40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1365925" y="2294750"/>
                <a:ext cx="649550" cy="649550"/>
              </a:xfrm>
              <a:custGeom>
                <a:avLst/>
                <a:gdLst/>
                <a:ahLst/>
                <a:cxnLst/>
                <a:rect l="l" t="t" r="r" b="b"/>
                <a:pathLst>
                  <a:path w="25982" h="25982" extrusionOk="0">
                    <a:moveTo>
                      <a:pt x="21546" y="747"/>
                    </a:moveTo>
                    <a:lnTo>
                      <a:pt x="25249" y="4436"/>
                    </a:lnTo>
                    <a:lnTo>
                      <a:pt x="16688" y="12984"/>
                    </a:lnTo>
                    <a:lnTo>
                      <a:pt x="25249" y="21531"/>
                    </a:lnTo>
                    <a:lnTo>
                      <a:pt x="21546" y="25235"/>
                    </a:lnTo>
                    <a:lnTo>
                      <a:pt x="12984" y="16673"/>
                    </a:lnTo>
                    <a:lnTo>
                      <a:pt x="4451" y="25235"/>
                    </a:lnTo>
                    <a:lnTo>
                      <a:pt x="747" y="21545"/>
                    </a:lnTo>
                    <a:lnTo>
                      <a:pt x="9295" y="12998"/>
                    </a:lnTo>
                    <a:lnTo>
                      <a:pt x="747" y="4436"/>
                    </a:lnTo>
                    <a:lnTo>
                      <a:pt x="4437" y="747"/>
                    </a:lnTo>
                    <a:lnTo>
                      <a:pt x="12984" y="9308"/>
                    </a:lnTo>
                    <a:lnTo>
                      <a:pt x="21546" y="747"/>
                    </a:lnTo>
                    <a:close/>
                    <a:moveTo>
                      <a:pt x="4437" y="0"/>
                    </a:moveTo>
                    <a:lnTo>
                      <a:pt x="1" y="4436"/>
                    </a:lnTo>
                    <a:lnTo>
                      <a:pt x="8562" y="12998"/>
                    </a:lnTo>
                    <a:lnTo>
                      <a:pt x="1" y="21545"/>
                    </a:lnTo>
                    <a:lnTo>
                      <a:pt x="4437" y="25981"/>
                    </a:lnTo>
                    <a:lnTo>
                      <a:pt x="12984" y="17419"/>
                    </a:lnTo>
                    <a:lnTo>
                      <a:pt x="21546" y="25981"/>
                    </a:lnTo>
                    <a:lnTo>
                      <a:pt x="25982" y="21545"/>
                    </a:lnTo>
                    <a:lnTo>
                      <a:pt x="17434" y="12998"/>
                    </a:lnTo>
                    <a:lnTo>
                      <a:pt x="25982" y="4436"/>
                    </a:lnTo>
                    <a:lnTo>
                      <a:pt x="21546" y="0"/>
                    </a:lnTo>
                    <a:lnTo>
                      <a:pt x="12984" y="8562"/>
                    </a:lnTo>
                    <a:lnTo>
                      <a:pt x="44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1333200" y="2346500"/>
                <a:ext cx="630525" cy="630525"/>
              </a:xfrm>
              <a:custGeom>
                <a:avLst/>
                <a:gdLst/>
                <a:ahLst/>
                <a:cxnLst/>
                <a:rect l="l" t="t" r="r" b="b"/>
                <a:pathLst>
                  <a:path w="25221" h="25221" extrusionOk="0">
                    <a:moveTo>
                      <a:pt x="4056" y="0"/>
                    </a:moveTo>
                    <a:lnTo>
                      <a:pt x="0" y="4056"/>
                    </a:lnTo>
                    <a:lnTo>
                      <a:pt x="8548" y="12618"/>
                    </a:lnTo>
                    <a:lnTo>
                      <a:pt x="0" y="21165"/>
                    </a:lnTo>
                    <a:lnTo>
                      <a:pt x="4056" y="25221"/>
                    </a:lnTo>
                    <a:lnTo>
                      <a:pt x="12603" y="16673"/>
                    </a:lnTo>
                    <a:lnTo>
                      <a:pt x="21165" y="25221"/>
                    </a:lnTo>
                    <a:lnTo>
                      <a:pt x="25221" y="21165"/>
                    </a:lnTo>
                    <a:lnTo>
                      <a:pt x="16673" y="12618"/>
                    </a:lnTo>
                    <a:lnTo>
                      <a:pt x="25221" y="4056"/>
                    </a:lnTo>
                    <a:lnTo>
                      <a:pt x="21165" y="0"/>
                    </a:lnTo>
                    <a:lnTo>
                      <a:pt x="12603" y="8548"/>
                    </a:lnTo>
                    <a:lnTo>
                      <a:pt x="40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1323700" y="2337350"/>
                <a:ext cx="649525" cy="649175"/>
              </a:xfrm>
              <a:custGeom>
                <a:avLst/>
                <a:gdLst/>
                <a:ahLst/>
                <a:cxnLst/>
                <a:rect l="l" t="t" r="r" b="b"/>
                <a:pathLst>
                  <a:path w="25981" h="25967" extrusionOk="0">
                    <a:moveTo>
                      <a:pt x="21531" y="733"/>
                    </a:moveTo>
                    <a:lnTo>
                      <a:pt x="25220" y="4422"/>
                    </a:lnTo>
                    <a:lnTo>
                      <a:pt x="16673" y="12984"/>
                    </a:lnTo>
                    <a:lnTo>
                      <a:pt x="25234" y="21531"/>
                    </a:lnTo>
                    <a:lnTo>
                      <a:pt x="21545" y="25221"/>
                    </a:lnTo>
                    <a:lnTo>
                      <a:pt x="12983" y="16673"/>
                    </a:lnTo>
                    <a:lnTo>
                      <a:pt x="4450" y="25221"/>
                    </a:lnTo>
                    <a:lnTo>
                      <a:pt x="746" y="21531"/>
                    </a:lnTo>
                    <a:lnTo>
                      <a:pt x="9294" y="12984"/>
                    </a:lnTo>
                    <a:lnTo>
                      <a:pt x="732" y="4422"/>
                    </a:lnTo>
                    <a:lnTo>
                      <a:pt x="4436" y="747"/>
                    </a:lnTo>
                    <a:lnTo>
                      <a:pt x="12983" y="9294"/>
                    </a:lnTo>
                    <a:lnTo>
                      <a:pt x="21531" y="733"/>
                    </a:lnTo>
                    <a:close/>
                    <a:moveTo>
                      <a:pt x="4436" y="0"/>
                    </a:moveTo>
                    <a:lnTo>
                      <a:pt x="0" y="4422"/>
                    </a:lnTo>
                    <a:lnTo>
                      <a:pt x="8548" y="12984"/>
                    </a:lnTo>
                    <a:lnTo>
                      <a:pt x="0" y="21531"/>
                    </a:lnTo>
                    <a:lnTo>
                      <a:pt x="4436" y="25967"/>
                    </a:lnTo>
                    <a:lnTo>
                      <a:pt x="12983" y="17419"/>
                    </a:lnTo>
                    <a:lnTo>
                      <a:pt x="21545" y="25967"/>
                    </a:lnTo>
                    <a:lnTo>
                      <a:pt x="25981" y="21531"/>
                    </a:lnTo>
                    <a:lnTo>
                      <a:pt x="17433" y="12984"/>
                    </a:lnTo>
                    <a:lnTo>
                      <a:pt x="25967" y="4422"/>
                    </a:lnTo>
                    <a:lnTo>
                      <a:pt x="21545" y="0"/>
                    </a:lnTo>
                    <a:lnTo>
                      <a:pt x="12983" y="8548"/>
                    </a:lnTo>
                    <a:lnTo>
                      <a:pt x="44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 name="Rectangle 67">
            <a:extLst>
              <a:ext uri="{FF2B5EF4-FFF2-40B4-BE49-F238E27FC236}">
                <a16:creationId xmlns:a16="http://schemas.microsoft.com/office/drawing/2014/main" id="{141DB376-1656-45FD-8167-371AD6833EBC}"/>
              </a:ext>
            </a:extLst>
          </p:cNvPr>
          <p:cNvSpPr/>
          <p:nvPr/>
        </p:nvSpPr>
        <p:spPr>
          <a:xfrm>
            <a:off x="931967" y="0"/>
            <a:ext cx="3181549" cy="5143500"/>
          </a:xfrm>
          <a:prstGeom prst="rect">
            <a:avLst/>
          </a:prstGeom>
          <a:solidFill>
            <a:schemeClr val="bg2">
              <a:lumMod val="90000"/>
              <a:alpha val="17000"/>
            </a:schemeClr>
          </a:solidFill>
          <a:ln>
            <a:noFill/>
          </a:ln>
          <a:effectLst>
            <a:glow rad="292100">
              <a:schemeClr val="bg2">
                <a:alpha val="22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9E2A8996-5419-4187-A72D-E8B44B01B1D0}"/>
              </a:ext>
            </a:extLst>
          </p:cNvPr>
          <p:cNvPicPr>
            <a:picLocks noChangeAspect="1"/>
          </p:cNvPicPr>
          <p:nvPr/>
        </p:nvPicPr>
        <p:blipFill>
          <a:blip r:embed="rId4"/>
          <a:stretch>
            <a:fillRect/>
          </a:stretch>
        </p:blipFill>
        <p:spPr>
          <a:xfrm>
            <a:off x="575585" y="2687365"/>
            <a:ext cx="3803350" cy="1369628"/>
          </a:xfrm>
          <a:prstGeom prst="rect">
            <a:avLst/>
          </a:prstGeom>
        </p:spPr>
      </p:pic>
      <p:pic>
        <p:nvPicPr>
          <p:cNvPr id="43" name="Picture 42">
            <a:extLst>
              <a:ext uri="{FF2B5EF4-FFF2-40B4-BE49-F238E27FC236}">
                <a16:creationId xmlns:a16="http://schemas.microsoft.com/office/drawing/2014/main" id="{B224D46F-3873-437E-9DF6-6B5964D9BA3B}"/>
              </a:ext>
            </a:extLst>
          </p:cNvPr>
          <p:cNvPicPr>
            <a:picLocks noChangeAspect="1"/>
          </p:cNvPicPr>
          <p:nvPr/>
        </p:nvPicPr>
        <p:blipFill>
          <a:blip r:embed="rId5"/>
          <a:stretch>
            <a:fillRect/>
          </a:stretch>
        </p:blipFill>
        <p:spPr>
          <a:xfrm>
            <a:off x="1591511" y="1568829"/>
            <a:ext cx="1761290" cy="1447932"/>
          </a:xfrm>
          <a:prstGeom prst="rect">
            <a:avLst/>
          </a:prstGeom>
        </p:spPr>
      </p:pic>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a:extLst>
              <a:ext uri="{FF2B5EF4-FFF2-40B4-BE49-F238E27FC236}">
                <a16:creationId xmlns:a16="http://schemas.microsoft.com/office/drawing/2014/main" id="{773D446E-8090-489F-8BD3-7C2779E91841}"/>
              </a:ext>
            </a:extLst>
          </p:cNvPr>
          <p:cNvSpPr/>
          <p:nvPr/>
        </p:nvSpPr>
        <p:spPr>
          <a:xfrm>
            <a:off x="1734207" y="85799"/>
            <a:ext cx="6085490" cy="1115320"/>
          </a:xfrm>
          <a:prstGeom prst="parallelogram">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sz="3600" b="1" dirty="0"/>
              <a:t>SQL </a:t>
            </a:r>
          </a:p>
          <a:p>
            <a:pPr algn="ctr"/>
            <a:r>
              <a:rPr lang="en-US" sz="3600" b="1" dirty="0"/>
              <a:t>database creation </a:t>
            </a:r>
          </a:p>
        </p:txBody>
      </p:sp>
      <p:pic>
        <p:nvPicPr>
          <p:cNvPr id="13" name="Picture 12">
            <a:extLst>
              <a:ext uri="{FF2B5EF4-FFF2-40B4-BE49-F238E27FC236}">
                <a16:creationId xmlns:a16="http://schemas.microsoft.com/office/drawing/2014/main" id="{C3B6AB31-7D4B-4EE6-BD4A-1044B7646CB8}"/>
              </a:ext>
            </a:extLst>
          </p:cNvPr>
          <p:cNvPicPr>
            <a:picLocks noChangeAspect="1"/>
          </p:cNvPicPr>
          <p:nvPr/>
        </p:nvPicPr>
        <p:blipFill>
          <a:blip r:embed="rId2"/>
          <a:stretch>
            <a:fillRect/>
          </a:stretch>
        </p:blipFill>
        <p:spPr>
          <a:xfrm>
            <a:off x="286774" y="1261289"/>
            <a:ext cx="3713250" cy="3176703"/>
          </a:xfrm>
          <a:prstGeom prst="rect">
            <a:avLst/>
          </a:prstGeom>
        </p:spPr>
      </p:pic>
      <p:pic>
        <p:nvPicPr>
          <p:cNvPr id="15" name="Picture 14">
            <a:extLst>
              <a:ext uri="{FF2B5EF4-FFF2-40B4-BE49-F238E27FC236}">
                <a16:creationId xmlns:a16="http://schemas.microsoft.com/office/drawing/2014/main" id="{F16CF3C9-4B2C-4F7A-94B8-5C8A32E6F54E}"/>
              </a:ext>
            </a:extLst>
          </p:cNvPr>
          <p:cNvPicPr>
            <a:picLocks noChangeAspect="1"/>
          </p:cNvPicPr>
          <p:nvPr/>
        </p:nvPicPr>
        <p:blipFill>
          <a:blip r:embed="rId3"/>
          <a:stretch>
            <a:fillRect/>
          </a:stretch>
        </p:blipFill>
        <p:spPr>
          <a:xfrm>
            <a:off x="4706007" y="1261289"/>
            <a:ext cx="3536033" cy="3381656"/>
          </a:xfrm>
          <a:prstGeom prst="rect">
            <a:avLst/>
          </a:prstGeom>
        </p:spPr>
      </p:pic>
    </p:spTree>
    <p:extLst>
      <p:ext uri="{BB962C8B-B14F-4D97-AF65-F5344CB8AC3E}">
        <p14:creationId xmlns:p14="http://schemas.microsoft.com/office/powerpoint/2010/main" val="3933854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41" name="Parallelogram 40">
            <a:extLst>
              <a:ext uri="{FF2B5EF4-FFF2-40B4-BE49-F238E27FC236}">
                <a16:creationId xmlns:a16="http://schemas.microsoft.com/office/drawing/2014/main" id="{9295C9BE-1E5A-407D-A47F-FCEBBB911A8A}"/>
              </a:ext>
            </a:extLst>
          </p:cNvPr>
          <p:cNvSpPr/>
          <p:nvPr/>
        </p:nvSpPr>
        <p:spPr>
          <a:xfrm>
            <a:off x="136635" y="227372"/>
            <a:ext cx="6085490" cy="983226"/>
          </a:xfrm>
          <a:prstGeom prst="parallelogram">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Supply chain data cleaning </a:t>
            </a:r>
          </a:p>
        </p:txBody>
      </p:sp>
      <p:pic>
        <p:nvPicPr>
          <p:cNvPr id="29" name="Picture 28">
            <a:extLst>
              <a:ext uri="{FF2B5EF4-FFF2-40B4-BE49-F238E27FC236}">
                <a16:creationId xmlns:a16="http://schemas.microsoft.com/office/drawing/2014/main" id="{F5447287-1244-424D-83EB-E8B76BADAD06}"/>
              </a:ext>
            </a:extLst>
          </p:cNvPr>
          <p:cNvPicPr>
            <a:picLocks noChangeAspect="1"/>
          </p:cNvPicPr>
          <p:nvPr/>
        </p:nvPicPr>
        <p:blipFill>
          <a:blip r:embed="rId3"/>
          <a:stretch>
            <a:fillRect/>
          </a:stretch>
        </p:blipFill>
        <p:spPr>
          <a:xfrm>
            <a:off x="616670" y="1679802"/>
            <a:ext cx="6540875" cy="1029582"/>
          </a:xfrm>
          <a:prstGeom prst="rect">
            <a:avLst/>
          </a:prstGeom>
        </p:spPr>
      </p:pic>
      <p:sp>
        <p:nvSpPr>
          <p:cNvPr id="30" name="TextBox 29">
            <a:extLst>
              <a:ext uri="{FF2B5EF4-FFF2-40B4-BE49-F238E27FC236}">
                <a16:creationId xmlns:a16="http://schemas.microsoft.com/office/drawing/2014/main" id="{2E03E5E9-CFCD-4F7D-AC92-601AC7352FC3}"/>
              </a:ext>
            </a:extLst>
          </p:cNvPr>
          <p:cNvSpPr txBox="1"/>
          <p:nvPr/>
        </p:nvSpPr>
        <p:spPr>
          <a:xfrm>
            <a:off x="543098" y="2839779"/>
            <a:ext cx="4603532" cy="369332"/>
          </a:xfrm>
          <a:prstGeom prst="rect">
            <a:avLst/>
          </a:prstGeom>
          <a:noFill/>
        </p:spPr>
        <p:txBody>
          <a:bodyPr wrap="square" rtlCol="0">
            <a:spAutoFit/>
          </a:bodyPr>
          <a:lstStyle/>
          <a:p>
            <a:pPr marL="342900" indent="-342900">
              <a:buClr>
                <a:schemeClr val="tx1"/>
              </a:buClr>
              <a:buSzPct val="250000"/>
              <a:buFont typeface="Arial" panose="020B0604020202020204" pitchFamily="34" charset="0"/>
              <a:buChar char="•"/>
            </a:pPr>
            <a:r>
              <a:rPr lang="en-US" sz="1800" b="1" dirty="0">
                <a:solidFill>
                  <a:schemeClr val="tx1"/>
                </a:solidFill>
              </a:rPr>
              <a:t>Correct data type</a:t>
            </a:r>
          </a:p>
        </p:txBody>
      </p:sp>
      <p:sp>
        <p:nvSpPr>
          <p:cNvPr id="45" name="TextBox 44">
            <a:extLst>
              <a:ext uri="{FF2B5EF4-FFF2-40B4-BE49-F238E27FC236}">
                <a16:creationId xmlns:a16="http://schemas.microsoft.com/office/drawing/2014/main" id="{2A07D57B-D6FD-4F1A-934A-A3F023E427FF}"/>
              </a:ext>
            </a:extLst>
          </p:cNvPr>
          <p:cNvSpPr txBox="1"/>
          <p:nvPr/>
        </p:nvSpPr>
        <p:spPr>
          <a:xfrm>
            <a:off x="543098" y="1369864"/>
            <a:ext cx="3892268" cy="369332"/>
          </a:xfrm>
          <a:prstGeom prst="rect">
            <a:avLst/>
          </a:prstGeom>
          <a:noFill/>
        </p:spPr>
        <p:txBody>
          <a:bodyPr wrap="square" rtlCol="0">
            <a:spAutoFit/>
          </a:bodyPr>
          <a:lstStyle/>
          <a:p>
            <a:pPr marL="342900" indent="-342900">
              <a:buClr>
                <a:schemeClr val="tx1"/>
              </a:buClr>
              <a:buSzPct val="250000"/>
              <a:buFont typeface="Arial" panose="020B0604020202020204" pitchFamily="34" charset="0"/>
              <a:buChar char="•"/>
            </a:pPr>
            <a:r>
              <a:rPr lang="en-US" sz="1800" b="1" dirty="0">
                <a:solidFill>
                  <a:schemeClr val="tx1"/>
                </a:solidFill>
              </a:rPr>
              <a:t>Delete unnecessary columns </a:t>
            </a:r>
          </a:p>
        </p:txBody>
      </p:sp>
      <p:pic>
        <p:nvPicPr>
          <p:cNvPr id="32" name="Picture 31">
            <a:extLst>
              <a:ext uri="{FF2B5EF4-FFF2-40B4-BE49-F238E27FC236}">
                <a16:creationId xmlns:a16="http://schemas.microsoft.com/office/drawing/2014/main" id="{5D459E6D-6CC3-4513-A701-A9D5FA7AD205}"/>
              </a:ext>
            </a:extLst>
          </p:cNvPr>
          <p:cNvPicPr>
            <a:picLocks noChangeAspect="1"/>
          </p:cNvPicPr>
          <p:nvPr/>
        </p:nvPicPr>
        <p:blipFill>
          <a:blip r:embed="rId4"/>
          <a:stretch>
            <a:fillRect/>
          </a:stretch>
        </p:blipFill>
        <p:spPr>
          <a:xfrm>
            <a:off x="613848" y="3148064"/>
            <a:ext cx="5131064" cy="558829"/>
          </a:xfrm>
          <a:prstGeom prst="rect">
            <a:avLst/>
          </a:prstGeom>
        </p:spPr>
      </p:pic>
      <p:sp>
        <p:nvSpPr>
          <p:cNvPr id="48" name="TextBox 47">
            <a:extLst>
              <a:ext uri="{FF2B5EF4-FFF2-40B4-BE49-F238E27FC236}">
                <a16:creationId xmlns:a16="http://schemas.microsoft.com/office/drawing/2014/main" id="{0828E968-DCEF-4227-9B2A-CD70AF63A5CA}"/>
              </a:ext>
            </a:extLst>
          </p:cNvPr>
          <p:cNvSpPr txBox="1"/>
          <p:nvPr/>
        </p:nvSpPr>
        <p:spPr>
          <a:xfrm>
            <a:off x="695498" y="3759040"/>
            <a:ext cx="4603532" cy="369332"/>
          </a:xfrm>
          <a:prstGeom prst="rect">
            <a:avLst/>
          </a:prstGeom>
          <a:noFill/>
        </p:spPr>
        <p:txBody>
          <a:bodyPr wrap="square" rtlCol="0">
            <a:spAutoFit/>
          </a:bodyPr>
          <a:lstStyle/>
          <a:p>
            <a:pPr marL="342900" indent="-342900">
              <a:buClr>
                <a:schemeClr val="tx1"/>
              </a:buClr>
              <a:buSzPct val="250000"/>
              <a:buFont typeface="Arial" panose="020B0604020202020204" pitchFamily="34" charset="0"/>
              <a:buChar char="•"/>
            </a:pPr>
            <a:r>
              <a:rPr lang="en-US" sz="1800" b="1" dirty="0">
                <a:solidFill>
                  <a:schemeClr val="tx1"/>
                </a:solidFill>
              </a:rPr>
              <a:t>Correct data type</a:t>
            </a:r>
          </a:p>
        </p:txBody>
      </p:sp>
      <p:pic>
        <p:nvPicPr>
          <p:cNvPr id="34" name="Picture 33">
            <a:extLst>
              <a:ext uri="{FF2B5EF4-FFF2-40B4-BE49-F238E27FC236}">
                <a16:creationId xmlns:a16="http://schemas.microsoft.com/office/drawing/2014/main" id="{95D67991-DD76-466A-A5B8-13520F25B216}"/>
              </a:ext>
            </a:extLst>
          </p:cNvPr>
          <p:cNvPicPr>
            <a:picLocks noChangeAspect="1"/>
          </p:cNvPicPr>
          <p:nvPr/>
        </p:nvPicPr>
        <p:blipFill>
          <a:blip r:embed="rId5"/>
          <a:stretch>
            <a:fillRect/>
          </a:stretch>
        </p:blipFill>
        <p:spPr>
          <a:xfrm>
            <a:off x="695498" y="4111406"/>
            <a:ext cx="2838596" cy="501676"/>
          </a:xfrm>
          <a:prstGeom prst="rect">
            <a:avLst/>
          </a:prstGeom>
        </p:spPr>
      </p:pic>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Parallelogram 14">
            <a:extLst>
              <a:ext uri="{FF2B5EF4-FFF2-40B4-BE49-F238E27FC236}">
                <a16:creationId xmlns:a16="http://schemas.microsoft.com/office/drawing/2014/main" id="{4CCD517B-4EE3-4133-BE8E-CECA655B0B0B}"/>
              </a:ext>
            </a:extLst>
          </p:cNvPr>
          <p:cNvSpPr/>
          <p:nvPr/>
        </p:nvSpPr>
        <p:spPr>
          <a:xfrm>
            <a:off x="136635" y="227372"/>
            <a:ext cx="6085490" cy="983226"/>
          </a:xfrm>
          <a:prstGeom prst="parallelogram">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HR data cleaning </a:t>
            </a:r>
          </a:p>
        </p:txBody>
      </p:sp>
      <p:sp>
        <p:nvSpPr>
          <p:cNvPr id="17" name="TextBox 16">
            <a:extLst>
              <a:ext uri="{FF2B5EF4-FFF2-40B4-BE49-F238E27FC236}">
                <a16:creationId xmlns:a16="http://schemas.microsoft.com/office/drawing/2014/main" id="{3231DD14-C01A-44A6-BDC8-3C354B1B6F2C}"/>
              </a:ext>
            </a:extLst>
          </p:cNvPr>
          <p:cNvSpPr txBox="1"/>
          <p:nvPr/>
        </p:nvSpPr>
        <p:spPr>
          <a:xfrm>
            <a:off x="800601" y="1373650"/>
            <a:ext cx="7334405" cy="369332"/>
          </a:xfrm>
          <a:prstGeom prst="rect">
            <a:avLst/>
          </a:prstGeom>
          <a:noFill/>
        </p:spPr>
        <p:txBody>
          <a:bodyPr wrap="square" rtlCol="0">
            <a:spAutoFit/>
          </a:bodyPr>
          <a:lstStyle/>
          <a:p>
            <a:pPr marL="342900" indent="-342900">
              <a:buClr>
                <a:schemeClr val="tx1"/>
              </a:buClr>
              <a:buSzPct val="250000"/>
              <a:buFont typeface="Arial" panose="020B0604020202020204" pitchFamily="34" charset="0"/>
              <a:buChar char="•"/>
            </a:pPr>
            <a:r>
              <a:rPr lang="en-US" sz="1800" b="1" dirty="0">
                <a:solidFill>
                  <a:schemeClr val="tx1"/>
                </a:solidFill>
              </a:rPr>
              <a:t>Sample of Processing and filling missing values ​​in columns</a:t>
            </a:r>
          </a:p>
        </p:txBody>
      </p:sp>
      <p:pic>
        <p:nvPicPr>
          <p:cNvPr id="26" name="Picture 25">
            <a:extLst>
              <a:ext uri="{FF2B5EF4-FFF2-40B4-BE49-F238E27FC236}">
                <a16:creationId xmlns:a16="http://schemas.microsoft.com/office/drawing/2014/main" id="{D585D92D-9956-4A5F-8D58-8B87E4998C2A}"/>
              </a:ext>
            </a:extLst>
          </p:cNvPr>
          <p:cNvPicPr>
            <a:picLocks noChangeAspect="1"/>
          </p:cNvPicPr>
          <p:nvPr/>
        </p:nvPicPr>
        <p:blipFill>
          <a:blip r:embed="rId2"/>
          <a:stretch>
            <a:fillRect/>
          </a:stretch>
        </p:blipFill>
        <p:spPr>
          <a:xfrm>
            <a:off x="759380" y="1771893"/>
            <a:ext cx="7598803" cy="659703"/>
          </a:xfrm>
          <a:prstGeom prst="rect">
            <a:avLst/>
          </a:prstGeom>
        </p:spPr>
      </p:pic>
      <p:pic>
        <p:nvPicPr>
          <p:cNvPr id="30" name="Picture 29">
            <a:extLst>
              <a:ext uri="{FF2B5EF4-FFF2-40B4-BE49-F238E27FC236}">
                <a16:creationId xmlns:a16="http://schemas.microsoft.com/office/drawing/2014/main" id="{B4F5F77F-691D-4373-8D81-C1DF62404B32}"/>
              </a:ext>
            </a:extLst>
          </p:cNvPr>
          <p:cNvPicPr>
            <a:picLocks noChangeAspect="1"/>
          </p:cNvPicPr>
          <p:nvPr/>
        </p:nvPicPr>
        <p:blipFill>
          <a:blip r:embed="rId3"/>
          <a:stretch>
            <a:fillRect/>
          </a:stretch>
        </p:blipFill>
        <p:spPr>
          <a:xfrm>
            <a:off x="759381" y="2571749"/>
            <a:ext cx="7598803" cy="1968719"/>
          </a:xfrm>
          <a:prstGeom prst="rect">
            <a:avLst/>
          </a:prstGeom>
        </p:spPr>
      </p:pic>
    </p:spTree>
    <p:extLst>
      <p:ext uri="{BB962C8B-B14F-4D97-AF65-F5344CB8AC3E}">
        <p14:creationId xmlns:p14="http://schemas.microsoft.com/office/powerpoint/2010/main" val="360247129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10" name="Rectangle: Top Corners Rounded 9">
            <a:extLst>
              <a:ext uri="{FF2B5EF4-FFF2-40B4-BE49-F238E27FC236}">
                <a16:creationId xmlns:a16="http://schemas.microsoft.com/office/drawing/2014/main" id="{0ECF226F-F7A8-4617-A220-E63A659E15C9}"/>
              </a:ext>
            </a:extLst>
          </p:cNvPr>
          <p:cNvSpPr/>
          <p:nvPr/>
        </p:nvSpPr>
        <p:spPr>
          <a:xfrm rot="5400000">
            <a:off x="1874838" y="-142142"/>
            <a:ext cx="457200" cy="4238626"/>
          </a:xfrm>
          <a:prstGeom prst="round2Same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lumMod val="25000"/>
                </a:schemeClr>
              </a:solidFill>
            </a:endParaRPr>
          </a:p>
        </p:txBody>
      </p:sp>
      <p:sp>
        <p:nvSpPr>
          <p:cNvPr id="11" name="Rectangle: Top Corners Rounded 10">
            <a:extLst>
              <a:ext uri="{FF2B5EF4-FFF2-40B4-BE49-F238E27FC236}">
                <a16:creationId xmlns:a16="http://schemas.microsoft.com/office/drawing/2014/main" id="{1DA31F18-5394-478B-9FD4-D435AF75679A}"/>
              </a:ext>
            </a:extLst>
          </p:cNvPr>
          <p:cNvSpPr/>
          <p:nvPr/>
        </p:nvSpPr>
        <p:spPr>
          <a:xfrm rot="5400000">
            <a:off x="1628752" y="551831"/>
            <a:ext cx="457200" cy="3762375"/>
          </a:xfrm>
          <a:prstGeom prst="round2Same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2">
                  <a:lumMod val="25000"/>
                </a:schemeClr>
              </a:solidFill>
            </a:endParaRPr>
          </a:p>
        </p:txBody>
      </p:sp>
      <p:sp>
        <p:nvSpPr>
          <p:cNvPr id="12" name="Rectangle: Top Corners Rounded 11">
            <a:extLst>
              <a:ext uri="{FF2B5EF4-FFF2-40B4-BE49-F238E27FC236}">
                <a16:creationId xmlns:a16="http://schemas.microsoft.com/office/drawing/2014/main" id="{9F051F6D-3A9D-4343-82E4-902387628C2E}"/>
              </a:ext>
            </a:extLst>
          </p:cNvPr>
          <p:cNvSpPr/>
          <p:nvPr/>
        </p:nvSpPr>
        <p:spPr>
          <a:xfrm rot="5400000">
            <a:off x="1397000" y="1232555"/>
            <a:ext cx="457200" cy="3282950"/>
          </a:xfrm>
          <a:prstGeom prst="round2Same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2">
                  <a:lumMod val="25000"/>
                </a:schemeClr>
              </a:solidFill>
            </a:endParaRPr>
          </a:p>
        </p:txBody>
      </p:sp>
      <p:grpSp>
        <p:nvGrpSpPr>
          <p:cNvPr id="6" name="Group 5">
            <a:extLst>
              <a:ext uri="{FF2B5EF4-FFF2-40B4-BE49-F238E27FC236}">
                <a16:creationId xmlns:a16="http://schemas.microsoft.com/office/drawing/2014/main" id="{EE861EB9-E001-4E86-B1CF-2B559CF0FBDA}"/>
              </a:ext>
            </a:extLst>
          </p:cNvPr>
          <p:cNvGrpSpPr/>
          <p:nvPr/>
        </p:nvGrpSpPr>
        <p:grpSpPr>
          <a:xfrm>
            <a:off x="-449316" y="1276853"/>
            <a:ext cx="5037192" cy="457200"/>
            <a:chOff x="-23414" y="1300142"/>
            <a:chExt cx="3868942" cy="457200"/>
          </a:xfrm>
        </p:grpSpPr>
        <p:sp>
          <p:nvSpPr>
            <p:cNvPr id="4" name="Rectangle: Top Corners Rounded 3">
              <a:extLst>
                <a:ext uri="{FF2B5EF4-FFF2-40B4-BE49-F238E27FC236}">
                  <a16:creationId xmlns:a16="http://schemas.microsoft.com/office/drawing/2014/main" id="{CD4D9694-F2E0-4E8F-99DF-201C584E4B86}"/>
                </a:ext>
              </a:extLst>
            </p:cNvPr>
            <p:cNvSpPr/>
            <p:nvPr/>
          </p:nvSpPr>
          <p:spPr>
            <a:xfrm rot="5400000">
              <a:off x="1682457" y="-405729"/>
              <a:ext cx="457200" cy="3868942"/>
            </a:xfrm>
            <a:prstGeom prst="round2SameRect">
              <a:avLst/>
            </a:prstGeom>
            <a:solidFill>
              <a:schemeClr val="bg2">
                <a:lumMod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90000"/>
                  </a:schemeClr>
                </a:solidFill>
              </a:endParaRPr>
            </a:p>
          </p:txBody>
        </p:sp>
        <p:sp>
          <p:nvSpPr>
            <p:cNvPr id="5" name="TextBox 4">
              <a:extLst>
                <a:ext uri="{FF2B5EF4-FFF2-40B4-BE49-F238E27FC236}">
                  <a16:creationId xmlns:a16="http://schemas.microsoft.com/office/drawing/2014/main" id="{879BAA4E-1630-4129-A4F3-5F7246215A4C}"/>
                </a:ext>
              </a:extLst>
            </p:cNvPr>
            <p:cNvSpPr txBox="1"/>
            <p:nvPr/>
          </p:nvSpPr>
          <p:spPr>
            <a:xfrm>
              <a:off x="1990633" y="1326094"/>
              <a:ext cx="1849221" cy="400110"/>
            </a:xfrm>
            <a:prstGeom prst="rect">
              <a:avLst/>
            </a:prstGeom>
            <a:noFill/>
          </p:spPr>
          <p:txBody>
            <a:bodyPr wrap="square" rtlCol="0">
              <a:spAutoFit/>
            </a:bodyPr>
            <a:lstStyle/>
            <a:p>
              <a:r>
                <a:rPr lang="en-US" sz="2000" dirty="0">
                  <a:solidFill>
                    <a:schemeClr val="accent1"/>
                  </a:solidFill>
                </a:rPr>
                <a:t>ABEER AWAD</a:t>
              </a:r>
            </a:p>
          </p:txBody>
        </p:sp>
      </p:grpSp>
      <p:sp>
        <p:nvSpPr>
          <p:cNvPr id="15" name="TextBox 14">
            <a:extLst>
              <a:ext uri="{FF2B5EF4-FFF2-40B4-BE49-F238E27FC236}">
                <a16:creationId xmlns:a16="http://schemas.microsoft.com/office/drawing/2014/main" id="{FF2C68F5-0CF1-4833-946B-EDCD715098B1}"/>
              </a:ext>
            </a:extLst>
          </p:cNvPr>
          <p:cNvSpPr txBox="1"/>
          <p:nvPr/>
        </p:nvSpPr>
        <p:spPr>
          <a:xfrm>
            <a:off x="1333500" y="2218954"/>
            <a:ext cx="2292350" cy="400110"/>
          </a:xfrm>
          <a:prstGeom prst="rect">
            <a:avLst/>
          </a:prstGeom>
          <a:noFill/>
        </p:spPr>
        <p:txBody>
          <a:bodyPr wrap="square" rtlCol="0">
            <a:spAutoFit/>
          </a:bodyPr>
          <a:lstStyle/>
          <a:p>
            <a:r>
              <a:rPr lang="en-US" sz="2000" dirty="0">
                <a:solidFill>
                  <a:schemeClr val="accent1"/>
                </a:solidFill>
              </a:rPr>
              <a:t>ABDALLAH REDA</a:t>
            </a:r>
          </a:p>
        </p:txBody>
      </p:sp>
      <p:sp>
        <p:nvSpPr>
          <p:cNvPr id="16" name="TextBox 15">
            <a:extLst>
              <a:ext uri="{FF2B5EF4-FFF2-40B4-BE49-F238E27FC236}">
                <a16:creationId xmlns:a16="http://schemas.microsoft.com/office/drawing/2014/main" id="{7B0DFFB6-5920-4B59-BE66-1B91654F7AC2}"/>
              </a:ext>
            </a:extLst>
          </p:cNvPr>
          <p:cNvSpPr txBox="1"/>
          <p:nvPr/>
        </p:nvSpPr>
        <p:spPr>
          <a:xfrm>
            <a:off x="1538288" y="1759574"/>
            <a:ext cx="2684462" cy="400110"/>
          </a:xfrm>
          <a:prstGeom prst="rect">
            <a:avLst/>
          </a:prstGeom>
          <a:noFill/>
        </p:spPr>
        <p:txBody>
          <a:bodyPr wrap="square" rtlCol="0">
            <a:spAutoFit/>
          </a:bodyPr>
          <a:lstStyle/>
          <a:p>
            <a:r>
              <a:rPr lang="en-US" sz="2000" dirty="0">
                <a:solidFill>
                  <a:schemeClr val="accent1"/>
                </a:solidFill>
              </a:rPr>
              <a:t>MAHMOUD TOHAMY</a:t>
            </a:r>
          </a:p>
        </p:txBody>
      </p:sp>
      <p:sp>
        <p:nvSpPr>
          <p:cNvPr id="18" name="TextBox 17">
            <a:extLst>
              <a:ext uri="{FF2B5EF4-FFF2-40B4-BE49-F238E27FC236}">
                <a16:creationId xmlns:a16="http://schemas.microsoft.com/office/drawing/2014/main" id="{AB2F77A8-58E1-4E08-8FD7-06282213E11E}"/>
              </a:ext>
            </a:extLst>
          </p:cNvPr>
          <p:cNvSpPr txBox="1"/>
          <p:nvPr/>
        </p:nvSpPr>
        <p:spPr>
          <a:xfrm>
            <a:off x="1028700" y="2677805"/>
            <a:ext cx="2238375" cy="400110"/>
          </a:xfrm>
          <a:prstGeom prst="rect">
            <a:avLst/>
          </a:prstGeom>
          <a:noFill/>
        </p:spPr>
        <p:txBody>
          <a:bodyPr wrap="square" rtlCol="0">
            <a:spAutoFit/>
          </a:bodyPr>
          <a:lstStyle/>
          <a:p>
            <a:r>
              <a:rPr lang="en-US" sz="2000" dirty="0">
                <a:solidFill>
                  <a:schemeClr val="accent1"/>
                </a:solidFill>
              </a:rPr>
              <a:t>AHMED YASSER</a:t>
            </a:r>
          </a:p>
        </p:txBody>
      </p:sp>
      <p:sp>
        <p:nvSpPr>
          <p:cNvPr id="7" name="TextBox 6">
            <a:extLst>
              <a:ext uri="{FF2B5EF4-FFF2-40B4-BE49-F238E27FC236}">
                <a16:creationId xmlns:a16="http://schemas.microsoft.com/office/drawing/2014/main" id="{CC6F0835-0C05-4292-9D1F-B664F4252292}"/>
              </a:ext>
            </a:extLst>
          </p:cNvPr>
          <p:cNvSpPr txBox="1"/>
          <p:nvPr/>
        </p:nvSpPr>
        <p:spPr>
          <a:xfrm>
            <a:off x="4508424" y="1372260"/>
            <a:ext cx="4529044" cy="307777"/>
          </a:xfrm>
          <a:prstGeom prst="rect">
            <a:avLst/>
          </a:prstGeom>
          <a:noFill/>
        </p:spPr>
        <p:txBody>
          <a:bodyPr wrap="square" rtlCol="0">
            <a:spAutoFit/>
          </a:bodyPr>
          <a:lstStyle/>
          <a:p>
            <a:r>
              <a:rPr lang="ar-EG" dirty="0">
                <a:solidFill>
                  <a:schemeClr val="accent1"/>
                </a:solidFill>
              </a:rPr>
              <a:t>) </a:t>
            </a:r>
            <a:r>
              <a:rPr lang="en-US" dirty="0">
                <a:solidFill>
                  <a:schemeClr val="accent1"/>
                </a:solidFill>
              </a:rPr>
              <a:t>Understanding data</a:t>
            </a:r>
            <a:r>
              <a:rPr lang="ar-EG" dirty="0">
                <a:solidFill>
                  <a:schemeClr val="accent1"/>
                </a:solidFill>
              </a:rPr>
              <a:t> </a:t>
            </a:r>
            <a:r>
              <a:rPr lang="en-US" dirty="0">
                <a:solidFill>
                  <a:schemeClr val="accent1"/>
                </a:solidFill>
              </a:rPr>
              <a:t>, developing analysis strategies</a:t>
            </a:r>
            <a:r>
              <a:rPr lang="ar-EG" dirty="0">
                <a:solidFill>
                  <a:schemeClr val="accent1"/>
                </a:solidFill>
              </a:rPr>
              <a:t> (</a:t>
            </a:r>
            <a:endParaRPr lang="en-US" dirty="0">
              <a:solidFill>
                <a:schemeClr val="accent1"/>
              </a:solidFill>
            </a:endParaRPr>
          </a:p>
        </p:txBody>
      </p:sp>
      <p:sp>
        <p:nvSpPr>
          <p:cNvPr id="20" name="TextBox 19">
            <a:extLst>
              <a:ext uri="{FF2B5EF4-FFF2-40B4-BE49-F238E27FC236}">
                <a16:creationId xmlns:a16="http://schemas.microsoft.com/office/drawing/2014/main" id="{CEDFFAAC-98D5-40BD-98EF-F6449FE8A7B6}"/>
              </a:ext>
            </a:extLst>
          </p:cNvPr>
          <p:cNvSpPr txBox="1"/>
          <p:nvPr/>
        </p:nvSpPr>
        <p:spPr>
          <a:xfrm>
            <a:off x="4128164" y="1831377"/>
            <a:ext cx="4529044" cy="307777"/>
          </a:xfrm>
          <a:prstGeom prst="rect">
            <a:avLst/>
          </a:prstGeom>
          <a:noFill/>
        </p:spPr>
        <p:txBody>
          <a:bodyPr wrap="square" rtlCol="0">
            <a:spAutoFit/>
          </a:bodyPr>
          <a:lstStyle/>
          <a:p>
            <a:r>
              <a:rPr lang="en-US" dirty="0">
                <a:solidFill>
                  <a:schemeClr val="accent1"/>
                </a:solidFill>
              </a:rPr>
              <a:t> ( SC data collection, cleaning, dashboard</a:t>
            </a:r>
            <a:r>
              <a:rPr lang="ar-EG" dirty="0">
                <a:solidFill>
                  <a:schemeClr val="accent1"/>
                </a:solidFill>
              </a:rPr>
              <a:t> </a:t>
            </a:r>
            <a:r>
              <a:rPr lang="en-US" dirty="0">
                <a:solidFill>
                  <a:schemeClr val="accent1"/>
                </a:solidFill>
              </a:rPr>
              <a:t>,mentor </a:t>
            </a:r>
            <a:r>
              <a:rPr lang="ar-EG" dirty="0">
                <a:solidFill>
                  <a:schemeClr val="accent1"/>
                </a:solidFill>
              </a:rPr>
              <a:t>(</a:t>
            </a:r>
            <a:endParaRPr lang="en-US" dirty="0">
              <a:solidFill>
                <a:schemeClr val="accent1"/>
              </a:solidFill>
            </a:endParaRPr>
          </a:p>
        </p:txBody>
      </p:sp>
      <p:sp>
        <p:nvSpPr>
          <p:cNvPr id="25" name="Rectangle: Rounded Corners 24">
            <a:extLst>
              <a:ext uri="{FF2B5EF4-FFF2-40B4-BE49-F238E27FC236}">
                <a16:creationId xmlns:a16="http://schemas.microsoft.com/office/drawing/2014/main" id="{C514E5FD-1D0F-47C0-97D7-B3105F51C9FD}"/>
              </a:ext>
            </a:extLst>
          </p:cNvPr>
          <p:cNvSpPr/>
          <p:nvPr/>
        </p:nvSpPr>
        <p:spPr>
          <a:xfrm>
            <a:off x="-134599" y="-69623"/>
            <a:ext cx="9286043" cy="870012"/>
          </a:xfrm>
          <a:prstGeom prst="roundRect">
            <a:avLst/>
          </a:prstGeom>
          <a:solidFill>
            <a:schemeClr val="bg2">
              <a:lumMod val="90000"/>
              <a:alpha val="67000"/>
            </a:schemeClr>
          </a:solidFill>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0B70286B-61B8-4B4F-96BE-D845AD6246DE}"/>
              </a:ext>
            </a:extLst>
          </p:cNvPr>
          <p:cNvSpPr txBox="1"/>
          <p:nvPr/>
        </p:nvSpPr>
        <p:spPr>
          <a:xfrm>
            <a:off x="3738540" y="2289177"/>
            <a:ext cx="4529044" cy="307777"/>
          </a:xfrm>
          <a:prstGeom prst="rect">
            <a:avLst/>
          </a:prstGeom>
          <a:noFill/>
        </p:spPr>
        <p:txBody>
          <a:bodyPr wrap="square" rtlCol="0">
            <a:spAutoFit/>
          </a:bodyPr>
          <a:lstStyle/>
          <a:p>
            <a:r>
              <a:rPr lang="en-US" dirty="0">
                <a:solidFill>
                  <a:schemeClr val="accent1"/>
                </a:solidFill>
              </a:rPr>
              <a:t> (cleaning</a:t>
            </a:r>
            <a:r>
              <a:rPr lang="ar-EG" dirty="0">
                <a:solidFill>
                  <a:schemeClr val="accent1"/>
                </a:solidFill>
              </a:rPr>
              <a:t> </a:t>
            </a:r>
            <a:r>
              <a:rPr lang="en-US" dirty="0">
                <a:solidFill>
                  <a:schemeClr val="accent1"/>
                </a:solidFill>
              </a:rPr>
              <a:t>, Descriptive and predictive analytics</a:t>
            </a:r>
            <a:r>
              <a:rPr lang="ar-EG" dirty="0">
                <a:solidFill>
                  <a:schemeClr val="accent1"/>
                </a:solidFill>
              </a:rPr>
              <a:t>(</a:t>
            </a:r>
            <a:endParaRPr lang="en-US" dirty="0">
              <a:solidFill>
                <a:schemeClr val="accent1"/>
              </a:solidFill>
            </a:endParaRPr>
          </a:p>
        </p:txBody>
      </p:sp>
      <p:sp>
        <p:nvSpPr>
          <p:cNvPr id="23" name="TextBox 22">
            <a:extLst>
              <a:ext uri="{FF2B5EF4-FFF2-40B4-BE49-F238E27FC236}">
                <a16:creationId xmlns:a16="http://schemas.microsoft.com/office/drawing/2014/main" id="{43A8DCD1-E68F-44C4-A242-32B04102AC5F}"/>
              </a:ext>
            </a:extLst>
          </p:cNvPr>
          <p:cNvSpPr txBox="1"/>
          <p:nvPr/>
        </p:nvSpPr>
        <p:spPr>
          <a:xfrm>
            <a:off x="3238809" y="2745024"/>
            <a:ext cx="4529044" cy="307777"/>
          </a:xfrm>
          <a:prstGeom prst="rect">
            <a:avLst/>
          </a:prstGeom>
          <a:noFill/>
        </p:spPr>
        <p:txBody>
          <a:bodyPr wrap="square" rtlCol="0">
            <a:spAutoFit/>
          </a:bodyPr>
          <a:lstStyle/>
          <a:p>
            <a:r>
              <a:rPr lang="ar-EG" dirty="0">
                <a:solidFill>
                  <a:schemeClr val="accent1"/>
                </a:solidFill>
              </a:rPr>
              <a:t>) </a:t>
            </a:r>
            <a:r>
              <a:rPr lang="en-US" dirty="0">
                <a:solidFill>
                  <a:schemeClr val="accent1"/>
                </a:solidFill>
              </a:rPr>
              <a:t>Collect, clean and analyze HR data</a:t>
            </a:r>
            <a:r>
              <a:rPr lang="ar-EG" dirty="0">
                <a:solidFill>
                  <a:schemeClr val="accent1"/>
                </a:solidFill>
              </a:rPr>
              <a:t>( </a:t>
            </a:r>
            <a:endParaRPr lang="en-US" dirty="0">
              <a:solidFill>
                <a:schemeClr val="accent1"/>
              </a:solidFill>
            </a:endParaRPr>
          </a:p>
        </p:txBody>
      </p:sp>
      <p:sp>
        <p:nvSpPr>
          <p:cNvPr id="3" name="TextBox 2">
            <a:extLst>
              <a:ext uri="{FF2B5EF4-FFF2-40B4-BE49-F238E27FC236}">
                <a16:creationId xmlns:a16="http://schemas.microsoft.com/office/drawing/2014/main" id="{38763A92-EC57-46E0-9DD9-652E19E005C2}"/>
              </a:ext>
            </a:extLst>
          </p:cNvPr>
          <p:cNvSpPr txBox="1"/>
          <p:nvPr/>
        </p:nvSpPr>
        <p:spPr>
          <a:xfrm>
            <a:off x="2880519" y="58816"/>
            <a:ext cx="2816225" cy="646331"/>
          </a:xfrm>
          <a:prstGeom prst="rect">
            <a:avLst/>
          </a:prstGeom>
          <a:noFill/>
          <a:effectLst>
            <a:softEdge rad="12700"/>
          </a:effectLst>
        </p:spPr>
        <p:txBody>
          <a:bodyPr wrap="square" rtlCol="0">
            <a:spAutoFit/>
          </a:bodyPr>
          <a:lstStyle/>
          <a:p>
            <a:r>
              <a:rPr lang="en-US" sz="3600" b="1" dirty="0">
                <a:solidFill>
                  <a:schemeClr val="bg1"/>
                </a:solidFill>
                <a:latin typeface="Montserrat" panose="020B0604020202020204" charset="0"/>
              </a:rPr>
              <a:t>OUR TEAM </a:t>
            </a: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Parallelogram 14">
            <a:extLst>
              <a:ext uri="{FF2B5EF4-FFF2-40B4-BE49-F238E27FC236}">
                <a16:creationId xmlns:a16="http://schemas.microsoft.com/office/drawing/2014/main" id="{22188435-D9B2-4BC6-9924-AECFAA6DA16F}"/>
              </a:ext>
            </a:extLst>
          </p:cNvPr>
          <p:cNvSpPr/>
          <p:nvPr/>
        </p:nvSpPr>
        <p:spPr>
          <a:xfrm>
            <a:off x="136635" y="227372"/>
            <a:ext cx="6085490" cy="983226"/>
          </a:xfrm>
          <a:prstGeom prst="parallelogram">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HR data cleaning </a:t>
            </a:r>
            <a:r>
              <a:rPr lang="en-US" sz="2000" b="1" dirty="0"/>
              <a:t>count….</a:t>
            </a:r>
            <a:r>
              <a:rPr lang="en-US" sz="2800" b="1" dirty="0"/>
              <a:t> </a:t>
            </a:r>
          </a:p>
        </p:txBody>
      </p:sp>
      <p:sp>
        <p:nvSpPr>
          <p:cNvPr id="16" name="TextBox 15">
            <a:extLst>
              <a:ext uri="{FF2B5EF4-FFF2-40B4-BE49-F238E27FC236}">
                <a16:creationId xmlns:a16="http://schemas.microsoft.com/office/drawing/2014/main" id="{F8331E9C-3505-4F7C-9183-0B08BD04EFDE}"/>
              </a:ext>
            </a:extLst>
          </p:cNvPr>
          <p:cNvSpPr txBox="1"/>
          <p:nvPr/>
        </p:nvSpPr>
        <p:spPr>
          <a:xfrm>
            <a:off x="800601" y="1373650"/>
            <a:ext cx="7334405" cy="369332"/>
          </a:xfrm>
          <a:prstGeom prst="rect">
            <a:avLst/>
          </a:prstGeom>
          <a:noFill/>
        </p:spPr>
        <p:txBody>
          <a:bodyPr wrap="square" rtlCol="0">
            <a:spAutoFit/>
          </a:bodyPr>
          <a:lstStyle/>
          <a:p>
            <a:pPr marL="342900" indent="-342900">
              <a:buClr>
                <a:schemeClr val="tx1"/>
              </a:buClr>
              <a:buSzPct val="250000"/>
              <a:buFont typeface="Arial" panose="020B0604020202020204" pitchFamily="34" charset="0"/>
              <a:buChar char="•"/>
            </a:pPr>
            <a:r>
              <a:rPr lang="en-US" sz="1800" b="1" dirty="0">
                <a:solidFill>
                  <a:schemeClr val="tx1"/>
                </a:solidFill>
              </a:rPr>
              <a:t>Sample of Processing and filling missing values ​​in columns</a:t>
            </a:r>
          </a:p>
        </p:txBody>
      </p:sp>
      <p:pic>
        <p:nvPicPr>
          <p:cNvPr id="17" name="Picture 16">
            <a:extLst>
              <a:ext uri="{FF2B5EF4-FFF2-40B4-BE49-F238E27FC236}">
                <a16:creationId xmlns:a16="http://schemas.microsoft.com/office/drawing/2014/main" id="{3140D9BD-E441-49EF-9F8D-13B6187A095D}"/>
              </a:ext>
            </a:extLst>
          </p:cNvPr>
          <p:cNvPicPr>
            <a:picLocks noChangeAspect="1"/>
          </p:cNvPicPr>
          <p:nvPr/>
        </p:nvPicPr>
        <p:blipFill>
          <a:blip r:embed="rId2"/>
          <a:stretch>
            <a:fillRect/>
          </a:stretch>
        </p:blipFill>
        <p:spPr>
          <a:xfrm>
            <a:off x="800601" y="1906034"/>
            <a:ext cx="7334405" cy="881696"/>
          </a:xfrm>
          <a:prstGeom prst="rect">
            <a:avLst/>
          </a:prstGeom>
        </p:spPr>
      </p:pic>
      <p:pic>
        <p:nvPicPr>
          <p:cNvPr id="19" name="Picture 18">
            <a:extLst>
              <a:ext uri="{FF2B5EF4-FFF2-40B4-BE49-F238E27FC236}">
                <a16:creationId xmlns:a16="http://schemas.microsoft.com/office/drawing/2014/main" id="{462815B1-CD37-4D27-BA47-2A263BA1C8F8}"/>
              </a:ext>
            </a:extLst>
          </p:cNvPr>
          <p:cNvPicPr>
            <a:picLocks noChangeAspect="1"/>
          </p:cNvPicPr>
          <p:nvPr/>
        </p:nvPicPr>
        <p:blipFill>
          <a:blip r:embed="rId3"/>
          <a:stretch>
            <a:fillRect/>
          </a:stretch>
        </p:blipFill>
        <p:spPr>
          <a:xfrm>
            <a:off x="800601" y="3075138"/>
            <a:ext cx="7334405" cy="1423556"/>
          </a:xfrm>
          <a:prstGeom prst="rect">
            <a:avLst/>
          </a:prstGeom>
        </p:spPr>
      </p:pic>
    </p:spTree>
    <p:extLst>
      <p:ext uri="{BB962C8B-B14F-4D97-AF65-F5344CB8AC3E}">
        <p14:creationId xmlns:p14="http://schemas.microsoft.com/office/powerpoint/2010/main" val="114110538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8" name="Parallelogram 7">
            <a:extLst>
              <a:ext uri="{FF2B5EF4-FFF2-40B4-BE49-F238E27FC236}">
                <a16:creationId xmlns:a16="http://schemas.microsoft.com/office/drawing/2014/main" id="{E47A4CFC-B29E-450A-9E61-8BDF6591DE9B}"/>
              </a:ext>
            </a:extLst>
          </p:cNvPr>
          <p:cNvSpPr/>
          <p:nvPr/>
        </p:nvSpPr>
        <p:spPr>
          <a:xfrm>
            <a:off x="1529255" y="199782"/>
            <a:ext cx="6085490" cy="983226"/>
          </a:xfrm>
          <a:prstGeom prst="parallelogram">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Data modeling </a:t>
            </a:r>
          </a:p>
        </p:txBody>
      </p:sp>
      <p:pic>
        <p:nvPicPr>
          <p:cNvPr id="3" name="Picture 2">
            <a:extLst>
              <a:ext uri="{FF2B5EF4-FFF2-40B4-BE49-F238E27FC236}">
                <a16:creationId xmlns:a16="http://schemas.microsoft.com/office/drawing/2014/main" id="{6E265546-D7F7-4BF1-9DB0-8AF68F6433FB}"/>
              </a:ext>
            </a:extLst>
          </p:cNvPr>
          <p:cNvPicPr>
            <a:picLocks noChangeAspect="1"/>
          </p:cNvPicPr>
          <p:nvPr/>
        </p:nvPicPr>
        <p:blipFill>
          <a:blip r:embed="rId3"/>
          <a:stretch>
            <a:fillRect/>
          </a:stretch>
        </p:blipFill>
        <p:spPr>
          <a:xfrm>
            <a:off x="701565" y="1245476"/>
            <a:ext cx="7756635" cy="3393528"/>
          </a:xfrm>
          <a:prstGeom prst="rect">
            <a:avLst/>
          </a:prstGeom>
        </p:spPr>
      </p:pic>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grpSp>
        <p:nvGrpSpPr>
          <p:cNvPr id="583" name="Google Shape;583;p33"/>
          <p:cNvGrpSpPr/>
          <p:nvPr/>
        </p:nvGrpSpPr>
        <p:grpSpPr>
          <a:xfrm rot="2122863">
            <a:off x="7735524" y="-602841"/>
            <a:ext cx="2065698" cy="2268248"/>
            <a:chOff x="-517361" y="1761512"/>
            <a:chExt cx="2065698" cy="2268248"/>
          </a:xfrm>
        </p:grpSpPr>
        <p:pic>
          <p:nvPicPr>
            <p:cNvPr id="584" name="Google Shape;584;p33"/>
            <p:cNvPicPr preferRelativeResize="0"/>
            <p:nvPr/>
          </p:nvPicPr>
          <p:blipFill>
            <a:blip r:embed="rId3">
              <a:alphaModFix/>
            </a:blip>
            <a:stretch>
              <a:fillRect/>
            </a:stretch>
          </p:blipFill>
          <p:spPr>
            <a:xfrm flipH="1">
              <a:off x="-517361" y="1761512"/>
              <a:ext cx="2065698" cy="2268248"/>
            </a:xfrm>
            <a:prstGeom prst="rect">
              <a:avLst/>
            </a:prstGeom>
            <a:noFill/>
            <a:ln>
              <a:noFill/>
            </a:ln>
          </p:spPr>
        </p:pic>
        <p:grpSp>
          <p:nvGrpSpPr>
            <p:cNvPr id="585" name="Google Shape;585;p33"/>
            <p:cNvGrpSpPr/>
            <p:nvPr/>
          </p:nvGrpSpPr>
          <p:grpSpPr>
            <a:xfrm>
              <a:off x="174705" y="2522709"/>
              <a:ext cx="745872" cy="745872"/>
              <a:chOff x="1323700" y="2294750"/>
              <a:chExt cx="691775" cy="691775"/>
            </a:xfrm>
          </p:grpSpPr>
          <p:sp>
            <p:nvSpPr>
              <p:cNvPr id="586" name="Google Shape;586;p33"/>
              <p:cNvSpPr/>
              <p:nvPr/>
            </p:nvSpPr>
            <p:spPr>
              <a:xfrm>
                <a:off x="1375450" y="2304250"/>
                <a:ext cx="630525" cy="630525"/>
              </a:xfrm>
              <a:custGeom>
                <a:avLst/>
                <a:gdLst/>
                <a:ahLst/>
                <a:cxnLst/>
                <a:rect l="l" t="t" r="r" b="b"/>
                <a:pathLst>
                  <a:path w="25221" h="25221" extrusionOk="0">
                    <a:moveTo>
                      <a:pt x="4056" y="1"/>
                    </a:moveTo>
                    <a:lnTo>
                      <a:pt x="0" y="4056"/>
                    </a:lnTo>
                    <a:lnTo>
                      <a:pt x="8548" y="12618"/>
                    </a:lnTo>
                    <a:lnTo>
                      <a:pt x="0" y="21165"/>
                    </a:lnTo>
                    <a:lnTo>
                      <a:pt x="4056" y="25221"/>
                    </a:lnTo>
                    <a:lnTo>
                      <a:pt x="12603" y="16673"/>
                    </a:lnTo>
                    <a:lnTo>
                      <a:pt x="21165" y="25221"/>
                    </a:lnTo>
                    <a:lnTo>
                      <a:pt x="25220" y="21165"/>
                    </a:lnTo>
                    <a:lnTo>
                      <a:pt x="16673" y="12618"/>
                    </a:lnTo>
                    <a:lnTo>
                      <a:pt x="25220" y="4056"/>
                    </a:lnTo>
                    <a:lnTo>
                      <a:pt x="21165" y="1"/>
                    </a:lnTo>
                    <a:lnTo>
                      <a:pt x="12603" y="8548"/>
                    </a:lnTo>
                    <a:lnTo>
                      <a:pt x="40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1365925" y="2294750"/>
                <a:ext cx="649550" cy="649550"/>
              </a:xfrm>
              <a:custGeom>
                <a:avLst/>
                <a:gdLst/>
                <a:ahLst/>
                <a:cxnLst/>
                <a:rect l="l" t="t" r="r" b="b"/>
                <a:pathLst>
                  <a:path w="25982" h="25982" extrusionOk="0">
                    <a:moveTo>
                      <a:pt x="21546" y="747"/>
                    </a:moveTo>
                    <a:lnTo>
                      <a:pt x="25249" y="4436"/>
                    </a:lnTo>
                    <a:lnTo>
                      <a:pt x="16688" y="12984"/>
                    </a:lnTo>
                    <a:lnTo>
                      <a:pt x="25249" y="21531"/>
                    </a:lnTo>
                    <a:lnTo>
                      <a:pt x="21546" y="25235"/>
                    </a:lnTo>
                    <a:lnTo>
                      <a:pt x="12984" y="16673"/>
                    </a:lnTo>
                    <a:lnTo>
                      <a:pt x="4451" y="25235"/>
                    </a:lnTo>
                    <a:lnTo>
                      <a:pt x="747" y="21545"/>
                    </a:lnTo>
                    <a:lnTo>
                      <a:pt x="9295" y="12998"/>
                    </a:lnTo>
                    <a:lnTo>
                      <a:pt x="747" y="4436"/>
                    </a:lnTo>
                    <a:lnTo>
                      <a:pt x="4437" y="747"/>
                    </a:lnTo>
                    <a:lnTo>
                      <a:pt x="12984" y="9308"/>
                    </a:lnTo>
                    <a:lnTo>
                      <a:pt x="21546" y="747"/>
                    </a:lnTo>
                    <a:close/>
                    <a:moveTo>
                      <a:pt x="4437" y="0"/>
                    </a:moveTo>
                    <a:lnTo>
                      <a:pt x="1" y="4436"/>
                    </a:lnTo>
                    <a:lnTo>
                      <a:pt x="8562" y="12998"/>
                    </a:lnTo>
                    <a:lnTo>
                      <a:pt x="1" y="21545"/>
                    </a:lnTo>
                    <a:lnTo>
                      <a:pt x="4437" y="25981"/>
                    </a:lnTo>
                    <a:lnTo>
                      <a:pt x="12984" y="17419"/>
                    </a:lnTo>
                    <a:lnTo>
                      <a:pt x="21546" y="25981"/>
                    </a:lnTo>
                    <a:lnTo>
                      <a:pt x="25982" y="21545"/>
                    </a:lnTo>
                    <a:lnTo>
                      <a:pt x="17434" y="12998"/>
                    </a:lnTo>
                    <a:lnTo>
                      <a:pt x="25982" y="4436"/>
                    </a:lnTo>
                    <a:lnTo>
                      <a:pt x="21546" y="0"/>
                    </a:lnTo>
                    <a:lnTo>
                      <a:pt x="12984" y="8562"/>
                    </a:lnTo>
                    <a:lnTo>
                      <a:pt x="44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1333200" y="2346500"/>
                <a:ext cx="630525" cy="630525"/>
              </a:xfrm>
              <a:custGeom>
                <a:avLst/>
                <a:gdLst/>
                <a:ahLst/>
                <a:cxnLst/>
                <a:rect l="l" t="t" r="r" b="b"/>
                <a:pathLst>
                  <a:path w="25221" h="25221" extrusionOk="0">
                    <a:moveTo>
                      <a:pt x="4056" y="0"/>
                    </a:moveTo>
                    <a:lnTo>
                      <a:pt x="0" y="4056"/>
                    </a:lnTo>
                    <a:lnTo>
                      <a:pt x="8548" y="12618"/>
                    </a:lnTo>
                    <a:lnTo>
                      <a:pt x="0" y="21165"/>
                    </a:lnTo>
                    <a:lnTo>
                      <a:pt x="4056" y="25221"/>
                    </a:lnTo>
                    <a:lnTo>
                      <a:pt x="12603" y="16673"/>
                    </a:lnTo>
                    <a:lnTo>
                      <a:pt x="21165" y="25221"/>
                    </a:lnTo>
                    <a:lnTo>
                      <a:pt x="25221" y="21165"/>
                    </a:lnTo>
                    <a:lnTo>
                      <a:pt x="16673" y="12618"/>
                    </a:lnTo>
                    <a:lnTo>
                      <a:pt x="25221" y="4056"/>
                    </a:lnTo>
                    <a:lnTo>
                      <a:pt x="21165" y="0"/>
                    </a:lnTo>
                    <a:lnTo>
                      <a:pt x="12603" y="8548"/>
                    </a:lnTo>
                    <a:lnTo>
                      <a:pt x="40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1323700" y="2337350"/>
                <a:ext cx="649525" cy="649175"/>
              </a:xfrm>
              <a:custGeom>
                <a:avLst/>
                <a:gdLst/>
                <a:ahLst/>
                <a:cxnLst/>
                <a:rect l="l" t="t" r="r" b="b"/>
                <a:pathLst>
                  <a:path w="25981" h="25967" extrusionOk="0">
                    <a:moveTo>
                      <a:pt x="21531" y="733"/>
                    </a:moveTo>
                    <a:lnTo>
                      <a:pt x="25220" y="4422"/>
                    </a:lnTo>
                    <a:lnTo>
                      <a:pt x="16673" y="12984"/>
                    </a:lnTo>
                    <a:lnTo>
                      <a:pt x="25234" y="21531"/>
                    </a:lnTo>
                    <a:lnTo>
                      <a:pt x="21545" y="25221"/>
                    </a:lnTo>
                    <a:lnTo>
                      <a:pt x="12983" y="16673"/>
                    </a:lnTo>
                    <a:lnTo>
                      <a:pt x="4450" y="25221"/>
                    </a:lnTo>
                    <a:lnTo>
                      <a:pt x="746" y="21531"/>
                    </a:lnTo>
                    <a:lnTo>
                      <a:pt x="9294" y="12984"/>
                    </a:lnTo>
                    <a:lnTo>
                      <a:pt x="732" y="4422"/>
                    </a:lnTo>
                    <a:lnTo>
                      <a:pt x="4436" y="747"/>
                    </a:lnTo>
                    <a:lnTo>
                      <a:pt x="12983" y="9294"/>
                    </a:lnTo>
                    <a:lnTo>
                      <a:pt x="21531" y="733"/>
                    </a:lnTo>
                    <a:close/>
                    <a:moveTo>
                      <a:pt x="4436" y="0"/>
                    </a:moveTo>
                    <a:lnTo>
                      <a:pt x="0" y="4422"/>
                    </a:lnTo>
                    <a:lnTo>
                      <a:pt x="8548" y="12984"/>
                    </a:lnTo>
                    <a:lnTo>
                      <a:pt x="0" y="21531"/>
                    </a:lnTo>
                    <a:lnTo>
                      <a:pt x="4436" y="25967"/>
                    </a:lnTo>
                    <a:lnTo>
                      <a:pt x="12983" y="17419"/>
                    </a:lnTo>
                    <a:lnTo>
                      <a:pt x="21545" y="25967"/>
                    </a:lnTo>
                    <a:lnTo>
                      <a:pt x="25981" y="21531"/>
                    </a:lnTo>
                    <a:lnTo>
                      <a:pt x="17433" y="12984"/>
                    </a:lnTo>
                    <a:lnTo>
                      <a:pt x="25967" y="4422"/>
                    </a:lnTo>
                    <a:lnTo>
                      <a:pt x="21545" y="0"/>
                    </a:lnTo>
                    <a:lnTo>
                      <a:pt x="12983" y="8548"/>
                    </a:lnTo>
                    <a:lnTo>
                      <a:pt x="44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 name="Rectangle 67">
            <a:extLst>
              <a:ext uri="{FF2B5EF4-FFF2-40B4-BE49-F238E27FC236}">
                <a16:creationId xmlns:a16="http://schemas.microsoft.com/office/drawing/2014/main" id="{141DB376-1656-45FD-8167-371AD6833EBC}"/>
              </a:ext>
            </a:extLst>
          </p:cNvPr>
          <p:cNvSpPr/>
          <p:nvPr/>
        </p:nvSpPr>
        <p:spPr>
          <a:xfrm>
            <a:off x="871095" y="0"/>
            <a:ext cx="3181549" cy="5143500"/>
          </a:xfrm>
          <a:prstGeom prst="rect">
            <a:avLst/>
          </a:prstGeom>
          <a:solidFill>
            <a:schemeClr val="bg2">
              <a:lumMod val="90000"/>
              <a:alpha val="17000"/>
            </a:schemeClr>
          </a:solidFill>
          <a:ln>
            <a:noFill/>
          </a:ln>
          <a:effectLst>
            <a:glow rad="292100">
              <a:schemeClr val="bg2">
                <a:alpha val="22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7EAD4365-C7F0-4AE9-9ABD-8C150BDB4D85}"/>
              </a:ext>
            </a:extLst>
          </p:cNvPr>
          <p:cNvPicPr>
            <a:picLocks noChangeAspect="1"/>
          </p:cNvPicPr>
          <p:nvPr/>
        </p:nvPicPr>
        <p:blipFill>
          <a:blip r:embed="rId4"/>
          <a:stretch>
            <a:fillRect/>
          </a:stretch>
        </p:blipFill>
        <p:spPr>
          <a:xfrm>
            <a:off x="1707573" y="1574485"/>
            <a:ext cx="1508592" cy="1287588"/>
          </a:xfrm>
          <a:prstGeom prst="rect">
            <a:avLst/>
          </a:prstGeom>
        </p:spPr>
      </p:pic>
      <p:pic>
        <p:nvPicPr>
          <p:cNvPr id="3" name="Picture 2">
            <a:extLst>
              <a:ext uri="{FF2B5EF4-FFF2-40B4-BE49-F238E27FC236}">
                <a16:creationId xmlns:a16="http://schemas.microsoft.com/office/drawing/2014/main" id="{73A9A240-8E4A-459F-84A6-4D1BB112F816}"/>
              </a:ext>
            </a:extLst>
          </p:cNvPr>
          <p:cNvPicPr>
            <a:picLocks noChangeAspect="1"/>
          </p:cNvPicPr>
          <p:nvPr/>
        </p:nvPicPr>
        <p:blipFill>
          <a:blip r:embed="rId5"/>
          <a:stretch>
            <a:fillRect/>
          </a:stretch>
        </p:blipFill>
        <p:spPr>
          <a:xfrm>
            <a:off x="280267" y="2571750"/>
            <a:ext cx="4384333" cy="1574485"/>
          </a:xfrm>
          <a:prstGeom prst="rect">
            <a:avLst/>
          </a:prstGeom>
        </p:spPr>
      </p:pic>
    </p:spTree>
    <p:extLst>
      <p:ext uri="{BB962C8B-B14F-4D97-AF65-F5344CB8AC3E}">
        <p14:creationId xmlns:p14="http://schemas.microsoft.com/office/powerpoint/2010/main" val="1461120051"/>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773D446E-8090-489F-8BD3-7C2779E91841}"/>
              </a:ext>
            </a:extLst>
          </p:cNvPr>
          <p:cNvSpPr/>
          <p:nvPr/>
        </p:nvSpPr>
        <p:spPr>
          <a:xfrm>
            <a:off x="1529255" y="55002"/>
            <a:ext cx="6085490" cy="983226"/>
          </a:xfrm>
          <a:prstGeom prst="parallelogram">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SQL queries </a:t>
            </a:r>
          </a:p>
        </p:txBody>
      </p:sp>
      <p:sp>
        <p:nvSpPr>
          <p:cNvPr id="3" name="TextBox 2">
            <a:extLst>
              <a:ext uri="{FF2B5EF4-FFF2-40B4-BE49-F238E27FC236}">
                <a16:creationId xmlns:a16="http://schemas.microsoft.com/office/drawing/2014/main" id="{95B76D96-BA12-487E-B426-8709D407E8A9}"/>
              </a:ext>
            </a:extLst>
          </p:cNvPr>
          <p:cNvSpPr txBox="1"/>
          <p:nvPr/>
        </p:nvSpPr>
        <p:spPr>
          <a:xfrm>
            <a:off x="4114800" y="2114550"/>
            <a:ext cx="914400" cy="914400"/>
          </a:xfrm>
          <a:prstGeom prst="rect">
            <a:avLst/>
          </a:prstGeom>
          <a:noFill/>
        </p:spPr>
        <p:txBody>
          <a:bodyPr wrap="square" rtlCol="0">
            <a:spAutoFit/>
          </a:bodyPr>
          <a:lstStyle/>
          <a:p>
            <a:endParaRPr lang="en-US" dirty="0"/>
          </a:p>
        </p:txBody>
      </p:sp>
      <p:pic>
        <p:nvPicPr>
          <p:cNvPr id="6" name="Picture 5">
            <a:extLst>
              <a:ext uri="{FF2B5EF4-FFF2-40B4-BE49-F238E27FC236}">
                <a16:creationId xmlns:a16="http://schemas.microsoft.com/office/drawing/2014/main" id="{7C23BD8A-9D5F-4AFD-B505-36373E18FD5E}"/>
              </a:ext>
            </a:extLst>
          </p:cNvPr>
          <p:cNvPicPr>
            <a:picLocks noChangeAspect="1"/>
          </p:cNvPicPr>
          <p:nvPr/>
        </p:nvPicPr>
        <p:blipFill>
          <a:blip r:embed="rId2"/>
          <a:stretch>
            <a:fillRect/>
          </a:stretch>
        </p:blipFill>
        <p:spPr>
          <a:xfrm>
            <a:off x="233998" y="1447273"/>
            <a:ext cx="8266821" cy="3193285"/>
          </a:xfrm>
          <a:prstGeom prst="rect">
            <a:avLst/>
          </a:prstGeom>
        </p:spPr>
      </p:pic>
    </p:spTree>
    <p:extLst>
      <p:ext uri="{BB962C8B-B14F-4D97-AF65-F5344CB8AC3E}">
        <p14:creationId xmlns:p14="http://schemas.microsoft.com/office/powerpoint/2010/main" val="1934700488"/>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a:extLst>
              <a:ext uri="{FF2B5EF4-FFF2-40B4-BE49-F238E27FC236}">
                <a16:creationId xmlns:a16="http://schemas.microsoft.com/office/drawing/2014/main" id="{54E776D7-6800-416C-B4AC-AB19032E722D}"/>
              </a:ext>
            </a:extLst>
          </p:cNvPr>
          <p:cNvSpPr/>
          <p:nvPr/>
        </p:nvSpPr>
        <p:spPr>
          <a:xfrm>
            <a:off x="185978" y="147234"/>
            <a:ext cx="3727343" cy="635430"/>
          </a:xfrm>
          <a:prstGeom prst="parallelogram">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SQL queries </a:t>
            </a:r>
            <a:r>
              <a:rPr lang="en-US" sz="1800" b="1" dirty="0"/>
              <a:t>count…</a:t>
            </a:r>
            <a:endParaRPr lang="en-US" sz="2400" b="1" dirty="0"/>
          </a:p>
        </p:txBody>
      </p:sp>
      <p:pic>
        <p:nvPicPr>
          <p:cNvPr id="13" name="Picture 12">
            <a:extLst>
              <a:ext uri="{FF2B5EF4-FFF2-40B4-BE49-F238E27FC236}">
                <a16:creationId xmlns:a16="http://schemas.microsoft.com/office/drawing/2014/main" id="{A6636FE2-CE9A-4B1D-AAD3-7598464B618F}"/>
              </a:ext>
            </a:extLst>
          </p:cNvPr>
          <p:cNvPicPr>
            <a:picLocks noChangeAspect="1"/>
          </p:cNvPicPr>
          <p:nvPr/>
        </p:nvPicPr>
        <p:blipFill>
          <a:blip r:embed="rId2"/>
          <a:stretch>
            <a:fillRect/>
          </a:stretch>
        </p:blipFill>
        <p:spPr>
          <a:xfrm>
            <a:off x="185977" y="1190553"/>
            <a:ext cx="8268347" cy="3474437"/>
          </a:xfrm>
          <a:prstGeom prst="rect">
            <a:avLst/>
          </a:prstGeom>
        </p:spPr>
      </p:pic>
    </p:spTree>
    <p:extLst>
      <p:ext uri="{BB962C8B-B14F-4D97-AF65-F5344CB8AC3E}">
        <p14:creationId xmlns:p14="http://schemas.microsoft.com/office/powerpoint/2010/main" val="1778578777"/>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a:extLst>
              <a:ext uri="{FF2B5EF4-FFF2-40B4-BE49-F238E27FC236}">
                <a16:creationId xmlns:a16="http://schemas.microsoft.com/office/drawing/2014/main" id="{E90DC16E-0E82-4D9D-AD1B-3B602159520C}"/>
              </a:ext>
            </a:extLst>
          </p:cNvPr>
          <p:cNvSpPr/>
          <p:nvPr/>
        </p:nvSpPr>
        <p:spPr>
          <a:xfrm>
            <a:off x="185978" y="147234"/>
            <a:ext cx="3727343" cy="635430"/>
          </a:xfrm>
          <a:prstGeom prst="parallelogram">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SQL queries </a:t>
            </a:r>
            <a:r>
              <a:rPr lang="en-US" sz="1800" b="1" dirty="0"/>
              <a:t>count…</a:t>
            </a:r>
            <a:endParaRPr lang="en-US" sz="2400" b="1" dirty="0"/>
          </a:p>
        </p:txBody>
      </p:sp>
      <p:pic>
        <p:nvPicPr>
          <p:cNvPr id="13" name="Picture 12">
            <a:extLst>
              <a:ext uri="{FF2B5EF4-FFF2-40B4-BE49-F238E27FC236}">
                <a16:creationId xmlns:a16="http://schemas.microsoft.com/office/drawing/2014/main" id="{D1B3C826-B4A3-4B8B-A8B4-A7BC03641EA9}"/>
              </a:ext>
            </a:extLst>
          </p:cNvPr>
          <p:cNvPicPr>
            <a:picLocks noChangeAspect="1"/>
          </p:cNvPicPr>
          <p:nvPr/>
        </p:nvPicPr>
        <p:blipFill>
          <a:blip r:embed="rId2"/>
          <a:stretch>
            <a:fillRect/>
          </a:stretch>
        </p:blipFill>
        <p:spPr>
          <a:xfrm>
            <a:off x="185978" y="1015430"/>
            <a:ext cx="8236294" cy="3649560"/>
          </a:xfrm>
          <a:prstGeom prst="rect">
            <a:avLst/>
          </a:prstGeom>
        </p:spPr>
      </p:pic>
    </p:spTree>
    <p:extLst>
      <p:ext uri="{BB962C8B-B14F-4D97-AF65-F5344CB8AC3E}">
        <p14:creationId xmlns:p14="http://schemas.microsoft.com/office/powerpoint/2010/main" val="1599492274"/>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BBD72F5-9E85-4391-A582-95570F154C19}"/>
              </a:ext>
            </a:extLst>
          </p:cNvPr>
          <p:cNvPicPr>
            <a:picLocks noChangeAspect="1"/>
          </p:cNvPicPr>
          <p:nvPr/>
        </p:nvPicPr>
        <p:blipFill>
          <a:blip r:embed="rId3"/>
          <a:stretch>
            <a:fillRect/>
          </a:stretch>
        </p:blipFill>
        <p:spPr>
          <a:xfrm>
            <a:off x="132996" y="1084881"/>
            <a:ext cx="3524604" cy="3569665"/>
          </a:xfrm>
          <a:prstGeom prst="rect">
            <a:avLst/>
          </a:prstGeom>
        </p:spPr>
      </p:pic>
      <p:sp>
        <p:nvSpPr>
          <p:cNvPr id="13" name="Rectangle 12">
            <a:extLst>
              <a:ext uri="{FF2B5EF4-FFF2-40B4-BE49-F238E27FC236}">
                <a16:creationId xmlns:a16="http://schemas.microsoft.com/office/drawing/2014/main" id="{05A6AA71-6699-49D8-B7F1-701996373C88}"/>
              </a:ext>
            </a:extLst>
          </p:cNvPr>
          <p:cNvSpPr/>
          <p:nvPr/>
        </p:nvSpPr>
        <p:spPr>
          <a:xfrm>
            <a:off x="3766087" y="1425675"/>
            <a:ext cx="4928462" cy="3099829"/>
          </a:xfrm>
          <a:prstGeom prst="rect">
            <a:avLst/>
          </a:prstGeom>
          <a:solidFill>
            <a:schemeClr val="bg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Clr>
                <a:schemeClr val="tx1"/>
              </a:buClr>
              <a:buSzPct val="250000"/>
              <a:buFont typeface="Arial" panose="020B0604020202020204" pitchFamily="34" charset="0"/>
              <a:buChar char="•"/>
            </a:pPr>
            <a:r>
              <a:rPr lang="en-US" sz="2000" dirty="0">
                <a:solidFill>
                  <a:schemeClr val="tx1"/>
                </a:solidFill>
              </a:rPr>
              <a:t>The graph above shows the relationship between shipping method and how late orders are to their scheduled delivery date. We can see that Priority shipping is the slowest, while Same Day shipping is the fastest.</a:t>
            </a:r>
          </a:p>
        </p:txBody>
      </p:sp>
    </p:spTree>
    <p:extLst>
      <p:ext uri="{BB962C8B-B14F-4D97-AF65-F5344CB8AC3E}">
        <p14:creationId xmlns:p14="http://schemas.microsoft.com/office/powerpoint/2010/main" val="3796717679"/>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333ED50-E1B4-4FDB-BD3D-B09C0F4C867D}"/>
              </a:ext>
            </a:extLst>
          </p:cNvPr>
          <p:cNvSpPr/>
          <p:nvPr/>
        </p:nvSpPr>
        <p:spPr>
          <a:xfrm>
            <a:off x="3766087" y="1115879"/>
            <a:ext cx="4928462" cy="3409626"/>
          </a:xfrm>
          <a:prstGeom prst="rect">
            <a:avLst/>
          </a:prstGeom>
          <a:solidFill>
            <a:schemeClr val="bg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Clr>
                <a:schemeClr val="tx1"/>
              </a:buClr>
              <a:buSzPct val="250000"/>
              <a:buFont typeface="Arial" panose="020B0604020202020204" pitchFamily="34" charset="0"/>
              <a:buChar char="•"/>
            </a:pPr>
            <a:r>
              <a:rPr lang="en-US" sz="2000" dirty="0">
                <a:solidFill>
                  <a:schemeClr val="tx1"/>
                </a:solidFill>
              </a:rPr>
              <a:t>The graph above shows the relationship between the way orders move during the year. We notice that the dogs in January had the highest percentage while in November the percentage in the year was achieving sales.</a:t>
            </a:r>
          </a:p>
        </p:txBody>
      </p:sp>
      <p:pic>
        <p:nvPicPr>
          <p:cNvPr id="13" name="Picture 12">
            <a:extLst>
              <a:ext uri="{FF2B5EF4-FFF2-40B4-BE49-F238E27FC236}">
                <a16:creationId xmlns:a16="http://schemas.microsoft.com/office/drawing/2014/main" id="{42E1C8B9-9629-4E1F-8D26-04AC77604DED}"/>
              </a:ext>
            </a:extLst>
          </p:cNvPr>
          <p:cNvPicPr>
            <a:picLocks noChangeAspect="1"/>
          </p:cNvPicPr>
          <p:nvPr/>
        </p:nvPicPr>
        <p:blipFill>
          <a:blip r:embed="rId2"/>
          <a:stretch>
            <a:fillRect/>
          </a:stretch>
        </p:blipFill>
        <p:spPr>
          <a:xfrm>
            <a:off x="209227" y="631991"/>
            <a:ext cx="3388005" cy="3988005"/>
          </a:xfrm>
          <a:prstGeom prst="rect">
            <a:avLst/>
          </a:prstGeom>
        </p:spPr>
      </p:pic>
    </p:spTree>
    <p:extLst>
      <p:ext uri="{BB962C8B-B14F-4D97-AF65-F5344CB8AC3E}">
        <p14:creationId xmlns:p14="http://schemas.microsoft.com/office/powerpoint/2010/main" val="5225072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0780A7-C405-4CB1-822F-2E4243BA6DCB}"/>
              </a:ext>
            </a:extLst>
          </p:cNvPr>
          <p:cNvSpPr/>
          <p:nvPr/>
        </p:nvSpPr>
        <p:spPr>
          <a:xfrm>
            <a:off x="3773836" y="1053886"/>
            <a:ext cx="4912964" cy="3409626"/>
          </a:xfrm>
          <a:prstGeom prst="rect">
            <a:avLst/>
          </a:prstGeom>
          <a:solidFill>
            <a:schemeClr val="bg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Clr>
                <a:schemeClr val="tx1"/>
              </a:buClr>
              <a:buSzPct val="250000"/>
              <a:buFont typeface="Arial" panose="020B0604020202020204" pitchFamily="34" charset="0"/>
              <a:buChar char="•"/>
            </a:pPr>
            <a:r>
              <a:rPr lang="en-US" sz="2000" dirty="0">
                <a:solidFill>
                  <a:schemeClr val="tx1"/>
                </a:solidFill>
              </a:rPr>
              <a:t>The graph shows the number of orders for each shipping method. The standard method is the most used, followed by the second method, then the first, and finally the same-day delivery method, which is the least used.</a:t>
            </a:r>
          </a:p>
        </p:txBody>
      </p:sp>
      <p:pic>
        <p:nvPicPr>
          <p:cNvPr id="13" name="Picture 12">
            <a:extLst>
              <a:ext uri="{FF2B5EF4-FFF2-40B4-BE49-F238E27FC236}">
                <a16:creationId xmlns:a16="http://schemas.microsoft.com/office/drawing/2014/main" id="{3D53D7F5-DC95-4A81-8439-115B2C6BB7F4}"/>
              </a:ext>
            </a:extLst>
          </p:cNvPr>
          <p:cNvPicPr>
            <a:picLocks noChangeAspect="1"/>
          </p:cNvPicPr>
          <p:nvPr/>
        </p:nvPicPr>
        <p:blipFill>
          <a:blip r:embed="rId2"/>
          <a:stretch>
            <a:fillRect/>
          </a:stretch>
        </p:blipFill>
        <p:spPr>
          <a:xfrm>
            <a:off x="218880" y="577747"/>
            <a:ext cx="3485215" cy="3988005"/>
          </a:xfrm>
          <a:prstGeom prst="rect">
            <a:avLst/>
          </a:prstGeom>
        </p:spPr>
      </p:pic>
    </p:spTree>
    <p:extLst>
      <p:ext uri="{BB962C8B-B14F-4D97-AF65-F5344CB8AC3E}">
        <p14:creationId xmlns:p14="http://schemas.microsoft.com/office/powerpoint/2010/main" val="28000963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5608A77-46FC-43ED-B7D4-8B7C702128A3}"/>
              </a:ext>
            </a:extLst>
          </p:cNvPr>
          <p:cNvSpPr/>
          <p:nvPr/>
        </p:nvSpPr>
        <p:spPr>
          <a:xfrm>
            <a:off x="3913322" y="1053886"/>
            <a:ext cx="4773478" cy="3409626"/>
          </a:xfrm>
          <a:prstGeom prst="rect">
            <a:avLst/>
          </a:prstGeom>
          <a:solidFill>
            <a:schemeClr val="bg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Clr>
                <a:schemeClr val="tx1"/>
              </a:buClr>
              <a:buSzPct val="250000"/>
              <a:buFont typeface="Arial" panose="020B0604020202020204" pitchFamily="34" charset="0"/>
              <a:buChar char="•"/>
            </a:pPr>
            <a:r>
              <a:rPr lang="en-US" sz="2000" dirty="0">
                <a:solidFill>
                  <a:schemeClr val="tx1"/>
                </a:solidFill>
              </a:rPr>
              <a:t>The graph shows the average number of days orders are delayed for each shipping method. The first method is the slowest, followed by the second method, then the standard method, and finally the same-day delivery method, which is the fastest.</a:t>
            </a:r>
          </a:p>
        </p:txBody>
      </p:sp>
      <p:pic>
        <p:nvPicPr>
          <p:cNvPr id="13" name="Picture 12">
            <a:extLst>
              <a:ext uri="{FF2B5EF4-FFF2-40B4-BE49-F238E27FC236}">
                <a16:creationId xmlns:a16="http://schemas.microsoft.com/office/drawing/2014/main" id="{2712C9D9-9EE9-4E3F-90D2-170A02B04EAB}"/>
              </a:ext>
            </a:extLst>
          </p:cNvPr>
          <p:cNvPicPr>
            <a:picLocks noChangeAspect="1"/>
          </p:cNvPicPr>
          <p:nvPr/>
        </p:nvPicPr>
        <p:blipFill>
          <a:blip r:embed="rId2"/>
          <a:stretch>
            <a:fillRect/>
          </a:stretch>
        </p:blipFill>
        <p:spPr>
          <a:xfrm>
            <a:off x="173201" y="539645"/>
            <a:ext cx="3600635" cy="4064209"/>
          </a:xfrm>
          <a:prstGeom prst="rect">
            <a:avLst/>
          </a:prstGeom>
        </p:spPr>
      </p:pic>
    </p:spTree>
    <p:extLst>
      <p:ext uri="{BB962C8B-B14F-4D97-AF65-F5344CB8AC3E}">
        <p14:creationId xmlns:p14="http://schemas.microsoft.com/office/powerpoint/2010/main" val="1518306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7" name="Google Shape;497;p28"/>
          <p:cNvSpPr txBox="1">
            <a:spLocks noGrp="1"/>
          </p:cNvSpPr>
          <p:nvPr>
            <p:ph type="title" idx="2"/>
          </p:nvPr>
        </p:nvSpPr>
        <p:spPr>
          <a:xfrm>
            <a:off x="1836663" y="14808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498" name="Google Shape;498;p28"/>
          <p:cNvSpPr txBox="1">
            <a:spLocks noGrp="1"/>
          </p:cNvSpPr>
          <p:nvPr>
            <p:ph type="title" idx="3"/>
          </p:nvPr>
        </p:nvSpPr>
        <p:spPr>
          <a:xfrm>
            <a:off x="1836663" y="291429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499" name="Google Shape;499;p28"/>
          <p:cNvSpPr txBox="1">
            <a:spLocks noGrp="1"/>
          </p:cNvSpPr>
          <p:nvPr>
            <p:ph type="title" idx="4"/>
          </p:nvPr>
        </p:nvSpPr>
        <p:spPr>
          <a:xfrm>
            <a:off x="4204550" y="14808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00" name="Google Shape;500;p28"/>
          <p:cNvSpPr txBox="1">
            <a:spLocks noGrp="1"/>
          </p:cNvSpPr>
          <p:nvPr>
            <p:ph type="title" idx="5"/>
          </p:nvPr>
        </p:nvSpPr>
        <p:spPr>
          <a:xfrm>
            <a:off x="4204550" y="291429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501" name="Google Shape;501;p28"/>
          <p:cNvSpPr txBox="1">
            <a:spLocks noGrp="1"/>
          </p:cNvSpPr>
          <p:nvPr>
            <p:ph type="title" idx="6"/>
          </p:nvPr>
        </p:nvSpPr>
        <p:spPr>
          <a:xfrm>
            <a:off x="6572513" y="14808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02" name="Google Shape;502;p28"/>
          <p:cNvSpPr txBox="1">
            <a:spLocks noGrp="1"/>
          </p:cNvSpPr>
          <p:nvPr>
            <p:ph type="title" idx="7"/>
          </p:nvPr>
        </p:nvSpPr>
        <p:spPr>
          <a:xfrm>
            <a:off x="6572513" y="291429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503" name="Google Shape;503;p28"/>
          <p:cNvSpPr txBox="1">
            <a:spLocks noGrp="1"/>
          </p:cNvSpPr>
          <p:nvPr>
            <p:ph type="subTitle" idx="1"/>
          </p:nvPr>
        </p:nvSpPr>
        <p:spPr>
          <a:xfrm>
            <a:off x="1103613" y="1928475"/>
            <a:ext cx="2200800" cy="73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Data overview </a:t>
            </a:r>
            <a:endParaRPr dirty="0"/>
          </a:p>
        </p:txBody>
      </p:sp>
      <p:sp>
        <p:nvSpPr>
          <p:cNvPr id="504" name="Google Shape;504;p28"/>
          <p:cNvSpPr txBox="1">
            <a:spLocks noGrp="1"/>
          </p:cNvSpPr>
          <p:nvPr>
            <p:ph type="subTitle" idx="8"/>
          </p:nvPr>
        </p:nvSpPr>
        <p:spPr>
          <a:xfrm>
            <a:off x="3471550" y="1928475"/>
            <a:ext cx="2200800" cy="73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Executive summary </a:t>
            </a:r>
            <a:endParaRPr dirty="0"/>
          </a:p>
        </p:txBody>
      </p:sp>
      <p:sp>
        <p:nvSpPr>
          <p:cNvPr id="505" name="Google Shape;505;p28"/>
          <p:cNvSpPr txBox="1">
            <a:spLocks noGrp="1"/>
          </p:cNvSpPr>
          <p:nvPr>
            <p:ph type="subTitle" idx="9"/>
          </p:nvPr>
        </p:nvSpPr>
        <p:spPr>
          <a:xfrm>
            <a:off x="1290326" y="3361850"/>
            <a:ext cx="2200800" cy="73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Cleaning &amp; modeling </a:t>
            </a:r>
            <a:endParaRPr dirty="0"/>
          </a:p>
        </p:txBody>
      </p:sp>
      <p:sp>
        <p:nvSpPr>
          <p:cNvPr id="506" name="Google Shape;506;p28"/>
          <p:cNvSpPr txBox="1">
            <a:spLocks noGrp="1"/>
          </p:cNvSpPr>
          <p:nvPr>
            <p:ph type="subTitle" idx="13"/>
          </p:nvPr>
        </p:nvSpPr>
        <p:spPr>
          <a:xfrm>
            <a:off x="5924188" y="1928475"/>
            <a:ext cx="2200800" cy="73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Data gathering &amp; exploration </a:t>
            </a:r>
            <a:endParaRPr dirty="0"/>
          </a:p>
        </p:txBody>
      </p:sp>
      <p:sp>
        <p:nvSpPr>
          <p:cNvPr id="507" name="Google Shape;507;p28"/>
          <p:cNvSpPr txBox="1">
            <a:spLocks noGrp="1"/>
          </p:cNvSpPr>
          <p:nvPr>
            <p:ph type="subTitle" idx="14"/>
          </p:nvPr>
        </p:nvSpPr>
        <p:spPr>
          <a:xfrm>
            <a:off x="3471550" y="3361850"/>
            <a:ext cx="2200800" cy="735000"/>
          </a:xfrm>
          <a:prstGeom prst="rect">
            <a:avLst/>
          </a:prstGeom>
        </p:spPr>
        <p:txBody>
          <a:bodyPr spcFirstLastPara="1" wrap="square" lIns="91425" tIns="91425" rIns="91425" bIns="91425" anchor="t" anchorCtr="0">
            <a:noAutofit/>
          </a:bodyPr>
          <a:lstStyle/>
          <a:p>
            <a:pPr marL="0" lvl="0" indent="0"/>
            <a:r>
              <a:rPr lang="en-US" dirty="0"/>
              <a:t>Analysis Questions</a:t>
            </a:r>
            <a:endParaRPr dirty="0"/>
          </a:p>
        </p:txBody>
      </p:sp>
      <p:sp>
        <p:nvSpPr>
          <p:cNvPr id="508" name="Google Shape;508;p28"/>
          <p:cNvSpPr txBox="1">
            <a:spLocks noGrp="1"/>
          </p:cNvSpPr>
          <p:nvPr>
            <p:ph type="subTitle" idx="15"/>
          </p:nvPr>
        </p:nvSpPr>
        <p:spPr>
          <a:xfrm>
            <a:off x="5839463" y="3361850"/>
            <a:ext cx="2200800" cy="735000"/>
          </a:xfrm>
          <a:prstGeom prst="rect">
            <a:avLst/>
          </a:prstGeom>
        </p:spPr>
        <p:txBody>
          <a:bodyPr spcFirstLastPara="1" wrap="square" lIns="91425" tIns="91425" rIns="91425" bIns="91425" anchor="t" anchorCtr="0">
            <a:noAutofit/>
          </a:bodyPr>
          <a:lstStyle/>
          <a:p>
            <a:pPr marL="0" lvl="0" indent="0"/>
            <a:r>
              <a:rPr lang="en-US" dirty="0"/>
              <a:t>Forecasting Questions</a:t>
            </a:r>
            <a:endParaRPr dirty="0"/>
          </a:p>
        </p:txBody>
      </p:sp>
      <p:sp>
        <p:nvSpPr>
          <p:cNvPr id="2" name="Rectangle: Rounded Corners 1">
            <a:extLst>
              <a:ext uri="{FF2B5EF4-FFF2-40B4-BE49-F238E27FC236}">
                <a16:creationId xmlns:a16="http://schemas.microsoft.com/office/drawing/2014/main" id="{EAEB36BF-E8FF-4C0E-ADDB-BF76BC6E068C}"/>
              </a:ext>
            </a:extLst>
          </p:cNvPr>
          <p:cNvSpPr/>
          <p:nvPr/>
        </p:nvSpPr>
        <p:spPr>
          <a:xfrm>
            <a:off x="-71122" y="-49250"/>
            <a:ext cx="9286043" cy="870012"/>
          </a:xfrm>
          <a:prstGeom prst="roundRect">
            <a:avLst/>
          </a:prstGeom>
          <a:solidFill>
            <a:schemeClr val="bg2">
              <a:lumMod val="90000"/>
              <a:alpha val="67000"/>
            </a:schemeClr>
          </a:solidFill>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6" name="Google Shape;496;p28"/>
          <p:cNvSpPr txBox="1">
            <a:spLocks noGrp="1"/>
          </p:cNvSpPr>
          <p:nvPr>
            <p:ph type="title"/>
          </p:nvPr>
        </p:nvSpPr>
        <p:spPr>
          <a:xfrm>
            <a:off x="551224" y="35533"/>
            <a:ext cx="7704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bg1"/>
                </a:solidFill>
              </a:rPr>
              <a:t>Table of contents</a:t>
            </a:r>
            <a:endParaRPr dirty="0">
              <a:solidFill>
                <a:schemeClr val="bg1"/>
              </a:solidFill>
            </a:endParaRPr>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EE58-AB8F-43BD-BFAF-7FCEF97C06E0}"/>
              </a:ext>
            </a:extLst>
          </p:cNvPr>
          <p:cNvSpPr/>
          <p:nvPr/>
        </p:nvSpPr>
        <p:spPr>
          <a:xfrm>
            <a:off x="5029199" y="847824"/>
            <a:ext cx="3696347" cy="3657600"/>
          </a:xfrm>
          <a:prstGeom prst="rect">
            <a:avLst/>
          </a:prstGeom>
          <a:solidFill>
            <a:schemeClr val="bg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Clr>
                <a:schemeClr val="tx1"/>
              </a:buClr>
              <a:buSzPct val="250000"/>
              <a:buFont typeface="Arial" panose="020B0604020202020204" pitchFamily="34" charset="0"/>
              <a:buChar char="•"/>
            </a:pPr>
            <a:r>
              <a:rPr lang="en-US" sz="1800" dirty="0">
                <a:solidFill>
                  <a:schemeClr val="tx1"/>
                </a:solidFill>
              </a:rPr>
              <a:t>The map shows the average delay of requests in different countries. The colors indicate the level of delay, with lighter colors representing lower delays and darker colors representing higher delays. The map indicates that Australia and Brazil have higher delays compared to China and India.</a:t>
            </a:r>
          </a:p>
        </p:txBody>
      </p:sp>
      <p:pic>
        <p:nvPicPr>
          <p:cNvPr id="13" name="Picture 12">
            <a:extLst>
              <a:ext uri="{FF2B5EF4-FFF2-40B4-BE49-F238E27FC236}">
                <a16:creationId xmlns:a16="http://schemas.microsoft.com/office/drawing/2014/main" id="{2A7C3023-0931-4A36-B566-D34CFA51D6B1}"/>
              </a:ext>
            </a:extLst>
          </p:cNvPr>
          <p:cNvPicPr>
            <a:picLocks noChangeAspect="1"/>
          </p:cNvPicPr>
          <p:nvPr/>
        </p:nvPicPr>
        <p:blipFill>
          <a:blip r:embed="rId2"/>
          <a:stretch>
            <a:fillRect/>
          </a:stretch>
        </p:blipFill>
        <p:spPr>
          <a:xfrm>
            <a:off x="129996" y="638075"/>
            <a:ext cx="4838949" cy="3867349"/>
          </a:xfrm>
          <a:prstGeom prst="rect">
            <a:avLst/>
          </a:prstGeom>
        </p:spPr>
      </p:pic>
    </p:spTree>
    <p:extLst>
      <p:ext uri="{BB962C8B-B14F-4D97-AF65-F5344CB8AC3E}">
        <p14:creationId xmlns:p14="http://schemas.microsoft.com/office/powerpoint/2010/main" val="11211163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220A0C3-6BF7-4C16-8731-F1D1921AD3DB}"/>
              </a:ext>
            </a:extLst>
          </p:cNvPr>
          <p:cNvPicPr>
            <a:picLocks noChangeAspect="1"/>
          </p:cNvPicPr>
          <p:nvPr/>
        </p:nvPicPr>
        <p:blipFill>
          <a:blip r:embed="rId2"/>
          <a:stretch>
            <a:fillRect/>
          </a:stretch>
        </p:blipFill>
        <p:spPr>
          <a:xfrm>
            <a:off x="359653" y="967369"/>
            <a:ext cx="4373950" cy="3657600"/>
          </a:xfrm>
          <a:prstGeom prst="rect">
            <a:avLst/>
          </a:prstGeom>
        </p:spPr>
      </p:pic>
      <p:sp>
        <p:nvSpPr>
          <p:cNvPr id="13" name="Rectangle 12">
            <a:extLst>
              <a:ext uri="{FF2B5EF4-FFF2-40B4-BE49-F238E27FC236}">
                <a16:creationId xmlns:a16="http://schemas.microsoft.com/office/drawing/2014/main" id="{73CADDCB-734F-4A89-9338-4155FE9AB246}"/>
              </a:ext>
            </a:extLst>
          </p:cNvPr>
          <p:cNvSpPr/>
          <p:nvPr/>
        </p:nvSpPr>
        <p:spPr>
          <a:xfrm>
            <a:off x="4819972" y="967369"/>
            <a:ext cx="3696347" cy="3657600"/>
          </a:xfrm>
          <a:prstGeom prst="rect">
            <a:avLst/>
          </a:prstGeom>
          <a:solidFill>
            <a:schemeClr val="bg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Clr>
                <a:schemeClr val="tx1"/>
              </a:buClr>
              <a:buSzPct val="250000"/>
              <a:buFont typeface="Arial" panose="020B0604020202020204" pitchFamily="34" charset="0"/>
              <a:buChar char="•"/>
            </a:pPr>
            <a:r>
              <a:rPr lang="en-US" sz="1800" dirty="0">
                <a:solidFill>
                  <a:schemeClr val="tx1"/>
                </a:solidFill>
              </a:rPr>
              <a:t>The graph shows the inverse relationship between employee performance and the number of days they are absent from work. Employees who perform well are the ones who are absent the least.</a:t>
            </a:r>
          </a:p>
        </p:txBody>
      </p:sp>
    </p:spTree>
    <p:extLst>
      <p:ext uri="{BB962C8B-B14F-4D97-AF65-F5344CB8AC3E}">
        <p14:creationId xmlns:p14="http://schemas.microsoft.com/office/powerpoint/2010/main" val="34714968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CE4B53F-3A16-493D-881A-E5EEBC441C52}"/>
              </a:ext>
            </a:extLst>
          </p:cNvPr>
          <p:cNvSpPr/>
          <p:nvPr/>
        </p:nvSpPr>
        <p:spPr>
          <a:xfrm>
            <a:off x="4572000" y="1278609"/>
            <a:ext cx="3696347" cy="3273310"/>
          </a:xfrm>
          <a:prstGeom prst="rect">
            <a:avLst/>
          </a:prstGeom>
          <a:solidFill>
            <a:schemeClr val="bg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Clr>
                <a:schemeClr val="tx1"/>
              </a:buClr>
              <a:buSzPct val="250000"/>
              <a:buFont typeface="Arial" panose="020B0604020202020204" pitchFamily="34" charset="0"/>
              <a:buChar char="•"/>
            </a:pPr>
            <a:r>
              <a:rPr lang="en-US" sz="1800" dirty="0">
                <a:solidFill>
                  <a:schemeClr val="tx1"/>
                </a:solidFill>
              </a:rPr>
              <a:t>The graph shows that the production department is the department with the highest average number of days absent compared to other departments in the company, while the executive department has the lowest average number of days absent.</a:t>
            </a:r>
          </a:p>
        </p:txBody>
      </p:sp>
      <p:pic>
        <p:nvPicPr>
          <p:cNvPr id="14" name="Picture 13">
            <a:extLst>
              <a:ext uri="{FF2B5EF4-FFF2-40B4-BE49-F238E27FC236}">
                <a16:creationId xmlns:a16="http://schemas.microsoft.com/office/drawing/2014/main" id="{EE6B42B8-2E94-404F-9DE5-886CEB90E73A}"/>
              </a:ext>
            </a:extLst>
          </p:cNvPr>
          <p:cNvPicPr>
            <a:picLocks noChangeAspect="1"/>
          </p:cNvPicPr>
          <p:nvPr/>
        </p:nvPicPr>
        <p:blipFill>
          <a:blip r:embed="rId2"/>
          <a:stretch>
            <a:fillRect/>
          </a:stretch>
        </p:blipFill>
        <p:spPr>
          <a:xfrm>
            <a:off x="169017" y="1232115"/>
            <a:ext cx="4333241" cy="3273309"/>
          </a:xfrm>
          <a:prstGeom prst="rect">
            <a:avLst/>
          </a:prstGeom>
        </p:spPr>
      </p:pic>
    </p:spTree>
    <p:extLst>
      <p:ext uri="{BB962C8B-B14F-4D97-AF65-F5344CB8AC3E}">
        <p14:creationId xmlns:p14="http://schemas.microsoft.com/office/powerpoint/2010/main" val="17723480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 name="Rectangle 5">
            <a:extLst>
              <a:ext uri="{FF2B5EF4-FFF2-40B4-BE49-F238E27FC236}">
                <a16:creationId xmlns:a16="http://schemas.microsoft.com/office/drawing/2014/main" id="{DA5217E4-DA3D-4438-B1E5-AB7D40C5F743}"/>
              </a:ext>
            </a:extLst>
          </p:cNvPr>
          <p:cNvSpPr/>
          <p:nvPr/>
        </p:nvSpPr>
        <p:spPr>
          <a:xfrm>
            <a:off x="755481" y="0"/>
            <a:ext cx="3181549" cy="5143500"/>
          </a:xfrm>
          <a:prstGeom prst="rect">
            <a:avLst/>
          </a:prstGeom>
          <a:solidFill>
            <a:schemeClr val="bg2">
              <a:lumMod val="90000"/>
              <a:alpha val="17000"/>
            </a:schemeClr>
          </a:solidFill>
          <a:ln>
            <a:noFill/>
          </a:ln>
          <a:effectLst>
            <a:glow rad="292100">
              <a:schemeClr val="bg2">
                <a:alpha val="22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8D1FE965-6926-4B28-82B7-C1D9EAD0A252}"/>
              </a:ext>
            </a:extLst>
          </p:cNvPr>
          <p:cNvPicPr>
            <a:picLocks noChangeAspect="1"/>
          </p:cNvPicPr>
          <p:nvPr/>
        </p:nvPicPr>
        <p:blipFill>
          <a:blip r:embed="rId3"/>
          <a:stretch>
            <a:fillRect/>
          </a:stretch>
        </p:blipFill>
        <p:spPr>
          <a:xfrm>
            <a:off x="319339" y="2602029"/>
            <a:ext cx="4053831" cy="1459829"/>
          </a:xfrm>
          <a:prstGeom prst="rect">
            <a:avLst/>
          </a:prstGeom>
        </p:spPr>
      </p:pic>
      <p:pic>
        <p:nvPicPr>
          <p:cNvPr id="5" name="Picture 4">
            <a:extLst>
              <a:ext uri="{FF2B5EF4-FFF2-40B4-BE49-F238E27FC236}">
                <a16:creationId xmlns:a16="http://schemas.microsoft.com/office/drawing/2014/main" id="{449B21B5-D527-4265-B0F1-E5B8D3510E25}"/>
              </a:ext>
            </a:extLst>
          </p:cNvPr>
          <p:cNvPicPr>
            <a:picLocks noChangeAspect="1"/>
          </p:cNvPicPr>
          <p:nvPr/>
        </p:nvPicPr>
        <p:blipFill>
          <a:blip r:embed="rId4"/>
          <a:stretch>
            <a:fillRect/>
          </a:stretch>
        </p:blipFill>
        <p:spPr>
          <a:xfrm>
            <a:off x="1530263" y="1520389"/>
            <a:ext cx="1743079" cy="1459828"/>
          </a:xfrm>
          <a:prstGeom prst="rect">
            <a:avLst/>
          </a:prstGeom>
        </p:spPr>
      </p:pic>
    </p:spTree>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grpSp>
        <p:nvGrpSpPr>
          <p:cNvPr id="643" name="Google Shape;643;p38"/>
          <p:cNvGrpSpPr/>
          <p:nvPr/>
        </p:nvGrpSpPr>
        <p:grpSpPr>
          <a:xfrm>
            <a:off x="8084875" y="3527475"/>
            <a:ext cx="691775" cy="691775"/>
            <a:chOff x="1323700" y="2294750"/>
            <a:chExt cx="691775" cy="691775"/>
          </a:xfrm>
        </p:grpSpPr>
        <p:sp>
          <p:nvSpPr>
            <p:cNvPr id="644" name="Google Shape;644;p38"/>
            <p:cNvSpPr/>
            <p:nvPr/>
          </p:nvSpPr>
          <p:spPr>
            <a:xfrm>
              <a:off x="1375450" y="2304250"/>
              <a:ext cx="630525" cy="630525"/>
            </a:xfrm>
            <a:custGeom>
              <a:avLst/>
              <a:gdLst/>
              <a:ahLst/>
              <a:cxnLst/>
              <a:rect l="l" t="t" r="r" b="b"/>
              <a:pathLst>
                <a:path w="25221" h="25221" extrusionOk="0">
                  <a:moveTo>
                    <a:pt x="4056" y="1"/>
                  </a:moveTo>
                  <a:lnTo>
                    <a:pt x="0" y="4056"/>
                  </a:lnTo>
                  <a:lnTo>
                    <a:pt x="8548" y="12618"/>
                  </a:lnTo>
                  <a:lnTo>
                    <a:pt x="0" y="21165"/>
                  </a:lnTo>
                  <a:lnTo>
                    <a:pt x="4056" y="25221"/>
                  </a:lnTo>
                  <a:lnTo>
                    <a:pt x="12603" y="16673"/>
                  </a:lnTo>
                  <a:lnTo>
                    <a:pt x="21165" y="25221"/>
                  </a:lnTo>
                  <a:lnTo>
                    <a:pt x="25220" y="21165"/>
                  </a:lnTo>
                  <a:lnTo>
                    <a:pt x="16673" y="12618"/>
                  </a:lnTo>
                  <a:lnTo>
                    <a:pt x="25220" y="4056"/>
                  </a:lnTo>
                  <a:lnTo>
                    <a:pt x="21165" y="1"/>
                  </a:lnTo>
                  <a:lnTo>
                    <a:pt x="12603" y="8548"/>
                  </a:lnTo>
                  <a:lnTo>
                    <a:pt x="40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8"/>
            <p:cNvSpPr/>
            <p:nvPr/>
          </p:nvSpPr>
          <p:spPr>
            <a:xfrm>
              <a:off x="1365925" y="2294750"/>
              <a:ext cx="649550" cy="649550"/>
            </a:xfrm>
            <a:custGeom>
              <a:avLst/>
              <a:gdLst/>
              <a:ahLst/>
              <a:cxnLst/>
              <a:rect l="l" t="t" r="r" b="b"/>
              <a:pathLst>
                <a:path w="25982" h="25982" extrusionOk="0">
                  <a:moveTo>
                    <a:pt x="21546" y="747"/>
                  </a:moveTo>
                  <a:lnTo>
                    <a:pt x="25249" y="4436"/>
                  </a:lnTo>
                  <a:lnTo>
                    <a:pt x="16688" y="12984"/>
                  </a:lnTo>
                  <a:lnTo>
                    <a:pt x="25249" y="21531"/>
                  </a:lnTo>
                  <a:lnTo>
                    <a:pt x="21546" y="25235"/>
                  </a:lnTo>
                  <a:lnTo>
                    <a:pt x="12984" y="16673"/>
                  </a:lnTo>
                  <a:lnTo>
                    <a:pt x="4451" y="25235"/>
                  </a:lnTo>
                  <a:lnTo>
                    <a:pt x="747" y="21545"/>
                  </a:lnTo>
                  <a:lnTo>
                    <a:pt x="9295" y="12998"/>
                  </a:lnTo>
                  <a:lnTo>
                    <a:pt x="747" y="4436"/>
                  </a:lnTo>
                  <a:lnTo>
                    <a:pt x="4437" y="747"/>
                  </a:lnTo>
                  <a:lnTo>
                    <a:pt x="12984" y="9308"/>
                  </a:lnTo>
                  <a:lnTo>
                    <a:pt x="21546" y="747"/>
                  </a:lnTo>
                  <a:close/>
                  <a:moveTo>
                    <a:pt x="4437" y="0"/>
                  </a:moveTo>
                  <a:lnTo>
                    <a:pt x="1" y="4436"/>
                  </a:lnTo>
                  <a:lnTo>
                    <a:pt x="8562" y="12998"/>
                  </a:lnTo>
                  <a:lnTo>
                    <a:pt x="1" y="21545"/>
                  </a:lnTo>
                  <a:lnTo>
                    <a:pt x="4437" y="25981"/>
                  </a:lnTo>
                  <a:lnTo>
                    <a:pt x="12984" y="17419"/>
                  </a:lnTo>
                  <a:lnTo>
                    <a:pt x="21546" y="25981"/>
                  </a:lnTo>
                  <a:lnTo>
                    <a:pt x="25982" y="21545"/>
                  </a:lnTo>
                  <a:lnTo>
                    <a:pt x="17434" y="12998"/>
                  </a:lnTo>
                  <a:lnTo>
                    <a:pt x="25982" y="4436"/>
                  </a:lnTo>
                  <a:lnTo>
                    <a:pt x="21546" y="0"/>
                  </a:lnTo>
                  <a:lnTo>
                    <a:pt x="12984" y="8562"/>
                  </a:lnTo>
                  <a:lnTo>
                    <a:pt x="44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p:nvPr/>
          </p:nvSpPr>
          <p:spPr>
            <a:xfrm>
              <a:off x="1333200" y="2346500"/>
              <a:ext cx="630525" cy="630525"/>
            </a:xfrm>
            <a:custGeom>
              <a:avLst/>
              <a:gdLst/>
              <a:ahLst/>
              <a:cxnLst/>
              <a:rect l="l" t="t" r="r" b="b"/>
              <a:pathLst>
                <a:path w="25221" h="25221" extrusionOk="0">
                  <a:moveTo>
                    <a:pt x="4056" y="0"/>
                  </a:moveTo>
                  <a:lnTo>
                    <a:pt x="0" y="4056"/>
                  </a:lnTo>
                  <a:lnTo>
                    <a:pt x="8548" y="12618"/>
                  </a:lnTo>
                  <a:lnTo>
                    <a:pt x="0" y="21165"/>
                  </a:lnTo>
                  <a:lnTo>
                    <a:pt x="4056" y="25221"/>
                  </a:lnTo>
                  <a:lnTo>
                    <a:pt x="12603" y="16673"/>
                  </a:lnTo>
                  <a:lnTo>
                    <a:pt x="21165" y="25221"/>
                  </a:lnTo>
                  <a:lnTo>
                    <a:pt x="25221" y="21165"/>
                  </a:lnTo>
                  <a:lnTo>
                    <a:pt x="16673" y="12618"/>
                  </a:lnTo>
                  <a:lnTo>
                    <a:pt x="25221" y="4056"/>
                  </a:lnTo>
                  <a:lnTo>
                    <a:pt x="21165" y="0"/>
                  </a:lnTo>
                  <a:lnTo>
                    <a:pt x="12603" y="8548"/>
                  </a:lnTo>
                  <a:lnTo>
                    <a:pt x="40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1323700" y="2337350"/>
              <a:ext cx="649525" cy="649175"/>
            </a:xfrm>
            <a:custGeom>
              <a:avLst/>
              <a:gdLst/>
              <a:ahLst/>
              <a:cxnLst/>
              <a:rect l="l" t="t" r="r" b="b"/>
              <a:pathLst>
                <a:path w="25981" h="25967" extrusionOk="0">
                  <a:moveTo>
                    <a:pt x="21531" y="733"/>
                  </a:moveTo>
                  <a:lnTo>
                    <a:pt x="25220" y="4422"/>
                  </a:lnTo>
                  <a:lnTo>
                    <a:pt x="16673" y="12984"/>
                  </a:lnTo>
                  <a:lnTo>
                    <a:pt x="25234" y="21531"/>
                  </a:lnTo>
                  <a:lnTo>
                    <a:pt x="21545" y="25221"/>
                  </a:lnTo>
                  <a:lnTo>
                    <a:pt x="12983" y="16673"/>
                  </a:lnTo>
                  <a:lnTo>
                    <a:pt x="4450" y="25221"/>
                  </a:lnTo>
                  <a:lnTo>
                    <a:pt x="746" y="21531"/>
                  </a:lnTo>
                  <a:lnTo>
                    <a:pt x="9294" y="12984"/>
                  </a:lnTo>
                  <a:lnTo>
                    <a:pt x="732" y="4422"/>
                  </a:lnTo>
                  <a:lnTo>
                    <a:pt x="4436" y="747"/>
                  </a:lnTo>
                  <a:lnTo>
                    <a:pt x="12983" y="9294"/>
                  </a:lnTo>
                  <a:lnTo>
                    <a:pt x="21531" y="733"/>
                  </a:lnTo>
                  <a:close/>
                  <a:moveTo>
                    <a:pt x="4436" y="0"/>
                  </a:moveTo>
                  <a:lnTo>
                    <a:pt x="0" y="4422"/>
                  </a:lnTo>
                  <a:lnTo>
                    <a:pt x="8548" y="12984"/>
                  </a:lnTo>
                  <a:lnTo>
                    <a:pt x="0" y="21531"/>
                  </a:lnTo>
                  <a:lnTo>
                    <a:pt x="4436" y="25967"/>
                  </a:lnTo>
                  <a:lnTo>
                    <a:pt x="12983" y="17419"/>
                  </a:lnTo>
                  <a:lnTo>
                    <a:pt x="21545" y="25967"/>
                  </a:lnTo>
                  <a:lnTo>
                    <a:pt x="25981" y="21531"/>
                  </a:lnTo>
                  <a:lnTo>
                    <a:pt x="17433" y="12984"/>
                  </a:lnTo>
                  <a:lnTo>
                    <a:pt x="25967" y="4422"/>
                  </a:lnTo>
                  <a:lnTo>
                    <a:pt x="21545" y="0"/>
                  </a:lnTo>
                  <a:lnTo>
                    <a:pt x="12983" y="8548"/>
                  </a:lnTo>
                  <a:lnTo>
                    <a:pt x="44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E05A2F98-CCA6-4B38-A1EA-D25ACC392C23}"/>
              </a:ext>
            </a:extLst>
          </p:cNvPr>
          <p:cNvPicPr>
            <a:picLocks noChangeAspect="1"/>
          </p:cNvPicPr>
          <p:nvPr/>
        </p:nvPicPr>
        <p:blipFill>
          <a:blip r:embed="rId3"/>
          <a:stretch>
            <a:fillRect/>
          </a:stretch>
        </p:blipFill>
        <p:spPr>
          <a:xfrm>
            <a:off x="165538" y="1273475"/>
            <a:ext cx="5235621" cy="3312086"/>
          </a:xfrm>
          <a:prstGeom prst="rect">
            <a:avLst/>
          </a:prstGeom>
        </p:spPr>
      </p:pic>
      <p:sp>
        <p:nvSpPr>
          <p:cNvPr id="4" name="Rectangle 3">
            <a:extLst>
              <a:ext uri="{FF2B5EF4-FFF2-40B4-BE49-F238E27FC236}">
                <a16:creationId xmlns:a16="http://schemas.microsoft.com/office/drawing/2014/main" id="{BB28F6CE-8EE8-485F-B2FF-387348744A59}"/>
              </a:ext>
            </a:extLst>
          </p:cNvPr>
          <p:cNvSpPr/>
          <p:nvPr/>
        </p:nvSpPr>
        <p:spPr>
          <a:xfrm>
            <a:off x="6679769" y="1377612"/>
            <a:ext cx="2464231" cy="3312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6F0BF7A-04F9-491A-A666-151301B4964B}"/>
              </a:ext>
            </a:extLst>
          </p:cNvPr>
          <p:cNvSpPr/>
          <p:nvPr/>
        </p:nvSpPr>
        <p:spPr>
          <a:xfrm>
            <a:off x="5552267" y="1312251"/>
            <a:ext cx="3339485" cy="3273310"/>
          </a:xfrm>
          <a:prstGeom prst="rect">
            <a:avLst/>
          </a:prstGeom>
          <a:solidFill>
            <a:schemeClr val="bg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800" dirty="0">
                <a:solidFill>
                  <a:schemeClr val="tx1"/>
                </a:solidFill>
              </a:rPr>
              <a:t>The graph shows the distribution of late delivery risks. It shows that the number of orders with a high risk of late delivery far exceeds the number of orders with a low risk.</a:t>
            </a:r>
            <a:endParaRPr lang="ar-EG" sz="1800" dirty="0">
              <a:solidFill>
                <a:schemeClr val="tx1"/>
              </a:solidFill>
            </a:endParaRPr>
          </a:p>
        </p:txBody>
      </p:sp>
    </p:spTree>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pic>
        <p:nvPicPr>
          <p:cNvPr id="3" name="Picture 2">
            <a:extLst>
              <a:ext uri="{FF2B5EF4-FFF2-40B4-BE49-F238E27FC236}">
                <a16:creationId xmlns:a16="http://schemas.microsoft.com/office/drawing/2014/main" id="{8D5A7431-5B42-4F25-8CD0-9A75B972FAF1}"/>
              </a:ext>
            </a:extLst>
          </p:cNvPr>
          <p:cNvPicPr>
            <a:picLocks noChangeAspect="1"/>
          </p:cNvPicPr>
          <p:nvPr/>
        </p:nvPicPr>
        <p:blipFill>
          <a:blip r:embed="rId3"/>
          <a:stretch>
            <a:fillRect/>
          </a:stretch>
        </p:blipFill>
        <p:spPr>
          <a:xfrm>
            <a:off x="38880" y="493829"/>
            <a:ext cx="4936387" cy="4054360"/>
          </a:xfrm>
          <a:prstGeom prst="rect">
            <a:avLst/>
          </a:prstGeom>
        </p:spPr>
      </p:pic>
      <p:sp>
        <p:nvSpPr>
          <p:cNvPr id="5" name="Rectangle 4">
            <a:extLst>
              <a:ext uri="{FF2B5EF4-FFF2-40B4-BE49-F238E27FC236}">
                <a16:creationId xmlns:a16="http://schemas.microsoft.com/office/drawing/2014/main" id="{2F82D9C9-6B54-4F00-AD56-C27DC80F2B1B}"/>
              </a:ext>
            </a:extLst>
          </p:cNvPr>
          <p:cNvSpPr/>
          <p:nvPr/>
        </p:nvSpPr>
        <p:spPr>
          <a:xfrm>
            <a:off x="5061800" y="519199"/>
            <a:ext cx="3981327" cy="4105101"/>
          </a:xfrm>
          <a:prstGeom prst="rect">
            <a:avLst/>
          </a:prstGeom>
          <a:solidFill>
            <a:schemeClr val="bg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800" dirty="0">
                <a:solidFill>
                  <a:schemeClr val="tx1"/>
                </a:solidFill>
              </a:rPr>
              <a:t>The confusion matrix shows that the late delivery prediction model performs well overall at classifying orders that will not be late, but has more difficulty classifying orders that will be late. In other words, the model is good at identifying orders that will arrive on time, but has a challenge at identifying orders that will be late.</a:t>
            </a:r>
            <a:endParaRPr lang="ar-EG" sz="1800" dirty="0">
              <a:solidFill>
                <a:schemeClr val="tx1"/>
              </a:solidFill>
            </a:endParaRPr>
          </a:p>
        </p:txBody>
      </p:sp>
    </p:spTree>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pic>
        <p:nvPicPr>
          <p:cNvPr id="3" name="Picture 2">
            <a:extLst>
              <a:ext uri="{FF2B5EF4-FFF2-40B4-BE49-F238E27FC236}">
                <a16:creationId xmlns:a16="http://schemas.microsoft.com/office/drawing/2014/main" id="{FD7795F7-12F4-4C1B-9750-B4A6F4C7020B}"/>
              </a:ext>
            </a:extLst>
          </p:cNvPr>
          <p:cNvPicPr>
            <a:picLocks noChangeAspect="1"/>
          </p:cNvPicPr>
          <p:nvPr/>
        </p:nvPicPr>
        <p:blipFill>
          <a:blip r:embed="rId3"/>
          <a:stretch>
            <a:fillRect/>
          </a:stretch>
        </p:blipFill>
        <p:spPr>
          <a:xfrm>
            <a:off x="296205" y="493828"/>
            <a:ext cx="4410559" cy="4023568"/>
          </a:xfrm>
          <a:prstGeom prst="rect">
            <a:avLst/>
          </a:prstGeom>
        </p:spPr>
      </p:pic>
      <p:sp>
        <p:nvSpPr>
          <p:cNvPr id="4" name="Rectangle 3">
            <a:extLst>
              <a:ext uri="{FF2B5EF4-FFF2-40B4-BE49-F238E27FC236}">
                <a16:creationId xmlns:a16="http://schemas.microsoft.com/office/drawing/2014/main" id="{7D48725E-2DBD-4D9F-9982-1EEDF0FB0976}"/>
              </a:ext>
            </a:extLst>
          </p:cNvPr>
          <p:cNvSpPr/>
          <p:nvPr/>
        </p:nvSpPr>
        <p:spPr>
          <a:xfrm>
            <a:off x="4866468" y="493828"/>
            <a:ext cx="3981327" cy="4105101"/>
          </a:xfrm>
          <a:prstGeom prst="rect">
            <a:avLst/>
          </a:prstGeom>
          <a:solidFill>
            <a:schemeClr val="bg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1800" dirty="0">
                <a:solidFill>
                  <a:schemeClr val="tx1"/>
                </a:solidFill>
              </a:rPr>
              <a:t>The graph shows a comparison between actual demand and forecast demand over time. It can be seen that there is a discrepancy between actual demand and forecast demand, indicating that the forecasting model used may not be accurate enough in all cases.</a:t>
            </a:r>
            <a:endParaRPr lang="ar-EG" sz="1800" dirty="0">
              <a:solidFill>
                <a:schemeClr val="tx1"/>
              </a:solidFill>
            </a:endParaRPr>
          </a:p>
        </p:txBody>
      </p:sp>
    </p:spTree>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3" name="Rectangle 2">
            <a:extLst>
              <a:ext uri="{FF2B5EF4-FFF2-40B4-BE49-F238E27FC236}">
                <a16:creationId xmlns:a16="http://schemas.microsoft.com/office/drawing/2014/main" id="{6043B8F1-C1B5-402D-B0EB-A6E95DFB2CDB}"/>
              </a:ext>
            </a:extLst>
          </p:cNvPr>
          <p:cNvSpPr/>
          <p:nvPr/>
        </p:nvSpPr>
        <p:spPr>
          <a:xfrm>
            <a:off x="712922" y="408588"/>
            <a:ext cx="8043620" cy="4105101"/>
          </a:xfrm>
          <a:prstGeom prst="rect">
            <a:avLst/>
          </a:prstGeom>
          <a:solidFill>
            <a:schemeClr val="bg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ar-EG" sz="2800" dirty="0">
              <a:solidFill>
                <a:schemeClr val="tx1"/>
              </a:solidFill>
            </a:endParaRPr>
          </a:p>
        </p:txBody>
      </p:sp>
      <p:sp>
        <p:nvSpPr>
          <p:cNvPr id="4" name="TextBox 3">
            <a:extLst>
              <a:ext uri="{FF2B5EF4-FFF2-40B4-BE49-F238E27FC236}">
                <a16:creationId xmlns:a16="http://schemas.microsoft.com/office/drawing/2014/main" id="{C7D46D9D-C764-47AD-B2AA-043167C5D303}"/>
              </a:ext>
            </a:extLst>
          </p:cNvPr>
          <p:cNvSpPr txBox="1"/>
          <p:nvPr/>
        </p:nvSpPr>
        <p:spPr>
          <a:xfrm>
            <a:off x="1190220" y="1213844"/>
            <a:ext cx="4207727" cy="984885"/>
          </a:xfrm>
          <a:prstGeom prst="rect">
            <a:avLst/>
          </a:prstGeom>
          <a:noFill/>
        </p:spPr>
        <p:txBody>
          <a:bodyPr wrap="square" rtlCol="0">
            <a:spAutoFit/>
          </a:bodyPr>
          <a:lstStyle/>
          <a:p>
            <a:r>
              <a:rPr lang="en-US" sz="4400" b="1" dirty="0">
                <a:solidFill>
                  <a:schemeClr val="tx1"/>
                </a:solidFill>
                <a:latin typeface="Berlin Sans FB Demi" panose="020E0802020502020306" pitchFamily="34" charset="0"/>
              </a:rPr>
              <a:t>Question time</a:t>
            </a:r>
            <a:endParaRPr lang="ar-EG" sz="4400" b="1" dirty="0">
              <a:solidFill>
                <a:schemeClr val="tx1"/>
              </a:solidFill>
              <a:latin typeface="Berlin Sans FB Demi" panose="020E0802020502020306" pitchFamily="34" charset="0"/>
            </a:endParaRPr>
          </a:p>
          <a:p>
            <a:pPr algn="ctr"/>
            <a:endParaRPr lang="en-US" b="1" dirty="0"/>
          </a:p>
        </p:txBody>
      </p:sp>
      <p:pic>
        <p:nvPicPr>
          <p:cNvPr id="6" name="Picture 5">
            <a:extLst>
              <a:ext uri="{FF2B5EF4-FFF2-40B4-BE49-F238E27FC236}">
                <a16:creationId xmlns:a16="http://schemas.microsoft.com/office/drawing/2014/main" id="{C6A17040-4909-4B6A-A8DC-C121C57C5399}"/>
              </a:ext>
            </a:extLst>
          </p:cNvPr>
          <p:cNvPicPr>
            <a:picLocks noChangeAspect="1"/>
          </p:cNvPicPr>
          <p:nvPr/>
        </p:nvPicPr>
        <p:blipFill>
          <a:blip r:embed="rId3"/>
          <a:stretch>
            <a:fillRect/>
          </a:stretch>
        </p:blipFill>
        <p:spPr>
          <a:xfrm>
            <a:off x="6014980" y="1750862"/>
            <a:ext cx="2762827" cy="2762827"/>
          </a:xfrm>
          <a:prstGeom prst="rect">
            <a:avLst/>
          </a:prstGeom>
        </p:spPr>
      </p:pic>
    </p:spTree>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45"/>
          <p:cNvSpPr txBox="1">
            <a:spLocks noGrp="1"/>
          </p:cNvSpPr>
          <p:nvPr>
            <p:ph type="title"/>
          </p:nvPr>
        </p:nvSpPr>
        <p:spPr>
          <a:xfrm>
            <a:off x="3189767" y="1025273"/>
            <a:ext cx="3262484" cy="10090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sp>
        <p:nvSpPr>
          <p:cNvPr id="783" name="Google Shape;783;p45"/>
          <p:cNvSpPr/>
          <p:nvPr/>
        </p:nvSpPr>
        <p:spPr>
          <a:xfrm>
            <a:off x="2879625" y="627700"/>
            <a:ext cx="242956" cy="242956"/>
          </a:xfrm>
          <a:custGeom>
            <a:avLst/>
            <a:gdLst/>
            <a:ahLst/>
            <a:cxnLst/>
            <a:rect l="l" t="t" r="r" b="b"/>
            <a:pathLst>
              <a:path w="17927" h="17927" extrusionOk="0">
                <a:moveTo>
                  <a:pt x="1" y="0"/>
                </a:moveTo>
                <a:lnTo>
                  <a:pt x="1" y="5985"/>
                </a:lnTo>
                <a:lnTo>
                  <a:pt x="1" y="17926"/>
                </a:lnTo>
                <a:lnTo>
                  <a:pt x="5986" y="17926"/>
                </a:lnTo>
                <a:lnTo>
                  <a:pt x="5986" y="5985"/>
                </a:lnTo>
                <a:lnTo>
                  <a:pt x="17927" y="5985"/>
                </a:lnTo>
                <a:lnTo>
                  <a:pt x="179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3">
            <a:extLst>
              <a:ext uri="{FF2B5EF4-FFF2-40B4-BE49-F238E27FC236}">
                <a16:creationId xmlns:a16="http://schemas.microsoft.com/office/drawing/2014/main" id="{B664A72C-4B12-4D03-AC90-59F96D93920F}"/>
              </a:ext>
            </a:extLst>
          </p:cNvPr>
          <p:cNvSpPr/>
          <p:nvPr/>
        </p:nvSpPr>
        <p:spPr>
          <a:xfrm>
            <a:off x="1913860" y="3537098"/>
            <a:ext cx="5202866" cy="7017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E8A0C95-8C54-4F4E-8427-E2B4EF97826B}"/>
              </a:ext>
            </a:extLst>
          </p:cNvPr>
          <p:cNvSpPr/>
          <p:nvPr/>
        </p:nvSpPr>
        <p:spPr>
          <a:xfrm>
            <a:off x="948261" y="0"/>
            <a:ext cx="2624667" cy="5143500"/>
          </a:xfrm>
          <a:prstGeom prst="rect">
            <a:avLst/>
          </a:prstGeom>
          <a:solidFill>
            <a:schemeClr val="bg2">
              <a:lumMod val="90000"/>
              <a:alpha val="17000"/>
            </a:schemeClr>
          </a:solidFill>
          <a:ln>
            <a:noFill/>
          </a:ln>
          <a:effectLst>
            <a:glow rad="292100">
              <a:schemeClr val="bg2">
                <a:alpha val="22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Google Shape;497;p28">
            <a:extLst>
              <a:ext uri="{FF2B5EF4-FFF2-40B4-BE49-F238E27FC236}">
                <a16:creationId xmlns:a16="http://schemas.microsoft.com/office/drawing/2014/main" id="{A2FE4F01-1690-46A1-9DBF-6B02D20926C4}"/>
              </a:ext>
            </a:extLst>
          </p:cNvPr>
          <p:cNvSpPr txBox="1">
            <a:spLocks/>
          </p:cNvSpPr>
          <p:nvPr/>
        </p:nvSpPr>
        <p:spPr>
          <a:xfrm>
            <a:off x="1915630" y="2366605"/>
            <a:ext cx="876201" cy="6200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ontserrat"/>
              <a:buNone/>
              <a:defRPr sz="30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r>
              <a:rPr lang="en" sz="3600" dirty="0"/>
              <a:t>01</a:t>
            </a:r>
            <a:endParaRPr lang="en" sz="4000" dirty="0"/>
          </a:p>
        </p:txBody>
      </p:sp>
      <p:sp>
        <p:nvSpPr>
          <p:cNvPr id="16" name="Google Shape;503;p28">
            <a:extLst>
              <a:ext uri="{FF2B5EF4-FFF2-40B4-BE49-F238E27FC236}">
                <a16:creationId xmlns:a16="http://schemas.microsoft.com/office/drawing/2014/main" id="{44D4C844-A978-409C-84EE-B1B39258674F}"/>
              </a:ext>
            </a:extLst>
          </p:cNvPr>
          <p:cNvSpPr txBox="1">
            <a:spLocks noGrp="1"/>
          </p:cNvSpPr>
          <p:nvPr>
            <p:ph type="subTitle" idx="1"/>
          </p:nvPr>
        </p:nvSpPr>
        <p:spPr>
          <a:xfrm>
            <a:off x="1041398" y="2986617"/>
            <a:ext cx="2624667" cy="101811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Data </a:t>
            </a:r>
          </a:p>
          <a:p>
            <a:pPr marL="0" lvl="0" indent="0" algn="ctr" rtl="0">
              <a:spcBef>
                <a:spcPts val="0"/>
              </a:spcBef>
              <a:spcAft>
                <a:spcPts val="0"/>
              </a:spcAft>
              <a:buNone/>
            </a:pPr>
            <a:r>
              <a:rPr lang="en-US" sz="3600" dirty="0"/>
              <a:t>overview</a:t>
            </a:r>
            <a:r>
              <a:rPr lang="en-US" sz="2800" dirty="0"/>
              <a:t> </a:t>
            </a:r>
            <a:endParaRPr sz="2800" dirty="0"/>
          </a:p>
        </p:txBody>
      </p:sp>
    </p:spTree>
    <p:extLst>
      <p:ext uri="{BB962C8B-B14F-4D97-AF65-F5344CB8AC3E}">
        <p14:creationId xmlns:p14="http://schemas.microsoft.com/office/powerpoint/2010/main" val="391132977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Parallelogram 15">
            <a:extLst>
              <a:ext uri="{FF2B5EF4-FFF2-40B4-BE49-F238E27FC236}">
                <a16:creationId xmlns:a16="http://schemas.microsoft.com/office/drawing/2014/main" id="{F54F3BA9-4ACE-4E41-A880-702C69EB5560}"/>
              </a:ext>
            </a:extLst>
          </p:cNvPr>
          <p:cNvSpPr/>
          <p:nvPr/>
        </p:nvSpPr>
        <p:spPr>
          <a:xfrm>
            <a:off x="216310" y="68826"/>
            <a:ext cx="4247535" cy="668593"/>
          </a:xfrm>
          <a:prstGeom prst="parallelogram">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Montserrat" panose="020B0604020202020204" charset="0"/>
              </a:rPr>
              <a:t>DATA OVER VIEW </a:t>
            </a:r>
          </a:p>
        </p:txBody>
      </p:sp>
      <p:sp>
        <p:nvSpPr>
          <p:cNvPr id="18" name="Rectangle 17">
            <a:extLst>
              <a:ext uri="{FF2B5EF4-FFF2-40B4-BE49-F238E27FC236}">
                <a16:creationId xmlns:a16="http://schemas.microsoft.com/office/drawing/2014/main" id="{CCB6713C-866A-4112-8740-377D8E9B85AE}"/>
              </a:ext>
            </a:extLst>
          </p:cNvPr>
          <p:cNvSpPr/>
          <p:nvPr/>
        </p:nvSpPr>
        <p:spPr>
          <a:xfrm flipH="1" flipV="1">
            <a:off x="216310" y="912678"/>
            <a:ext cx="731029" cy="135046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07EE3AA7-A300-4A8A-8962-660D127242A1}"/>
              </a:ext>
            </a:extLst>
          </p:cNvPr>
          <p:cNvSpPr/>
          <p:nvPr/>
        </p:nvSpPr>
        <p:spPr>
          <a:xfrm>
            <a:off x="216310" y="816077"/>
            <a:ext cx="8711380" cy="3795252"/>
          </a:xfrm>
          <a:prstGeom prst="rect">
            <a:avLst/>
          </a:prstGeom>
          <a:solidFill>
            <a:schemeClr val="bg2">
              <a:lumMod val="90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In the beginning</a:t>
            </a:r>
          </a:p>
          <a:p>
            <a:endParaRPr lang="en-US" sz="2000" dirty="0">
              <a:solidFill>
                <a:schemeClr val="tx1"/>
              </a:solidFill>
            </a:endParaRPr>
          </a:p>
          <a:p>
            <a:r>
              <a:rPr lang="en-US" sz="2000" dirty="0">
                <a:solidFill>
                  <a:schemeClr val="tx1"/>
                </a:solidFill>
              </a:rPr>
              <a:t>The company has a wide customer base and is spread across more than one country. </a:t>
            </a:r>
          </a:p>
          <a:p>
            <a:r>
              <a:rPr lang="en-US" sz="2000" dirty="0">
                <a:solidFill>
                  <a:schemeClr val="tx1"/>
                </a:solidFill>
              </a:rPr>
              <a:t>It is an international company, not a local one.</a:t>
            </a:r>
          </a:p>
          <a:p>
            <a:r>
              <a:rPr lang="en-US" sz="2000" dirty="0">
                <a:solidFill>
                  <a:schemeClr val="tx1"/>
                </a:solidFill>
              </a:rPr>
              <a:t>Corporate customers constitute a large part of the customer base,</a:t>
            </a:r>
          </a:p>
          <a:p>
            <a:r>
              <a:rPr lang="en-US" sz="2000" dirty="0">
                <a:solidFill>
                  <a:schemeClr val="tx1"/>
                </a:solidFill>
              </a:rPr>
              <a:t> not individuals. </a:t>
            </a:r>
          </a:p>
          <a:p>
            <a:r>
              <a:rPr lang="en-US" sz="2000" dirty="0">
                <a:solidFill>
                  <a:schemeClr val="tx1"/>
                </a:solidFill>
              </a:rPr>
              <a:t>The company's affairs are carried out by many departments</a:t>
            </a:r>
          </a:p>
          <a:p>
            <a:r>
              <a:rPr lang="en-US" sz="2000" dirty="0">
                <a:solidFill>
                  <a:schemeClr val="tx1"/>
                </a:solidFill>
              </a:rPr>
              <a:t> that handle all stages of manufacturing.</a:t>
            </a:r>
          </a:p>
          <a:p>
            <a:r>
              <a:rPr lang="en-US" sz="2000" dirty="0">
                <a:solidFill>
                  <a:schemeClr val="tx1"/>
                </a:solidFill>
              </a:rPr>
              <a:t>The company can use the analysis of this data to improve marketing and sales strategies and customize products and services to better meet customer needs.</a:t>
            </a:r>
          </a:p>
        </p:txBody>
      </p:sp>
    </p:spTree>
    <p:extLst>
      <p:ext uri="{BB962C8B-B14F-4D97-AF65-F5344CB8AC3E}">
        <p14:creationId xmlns:p14="http://schemas.microsoft.com/office/powerpoint/2010/main" val="14649296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5C308507-D76B-4ACE-836A-26682404EA1B}"/>
              </a:ext>
            </a:extLst>
          </p:cNvPr>
          <p:cNvGrpSpPr/>
          <p:nvPr/>
        </p:nvGrpSpPr>
        <p:grpSpPr>
          <a:xfrm>
            <a:off x="1193965" y="2456608"/>
            <a:ext cx="2649901" cy="1819059"/>
            <a:chOff x="897632" y="2439675"/>
            <a:chExt cx="2649901" cy="1819059"/>
          </a:xfrm>
        </p:grpSpPr>
        <p:sp>
          <p:nvSpPr>
            <p:cNvPr id="15" name="Google Shape;504;p28">
              <a:extLst>
                <a:ext uri="{FF2B5EF4-FFF2-40B4-BE49-F238E27FC236}">
                  <a16:creationId xmlns:a16="http://schemas.microsoft.com/office/drawing/2014/main" id="{B1380FA7-D380-4BF0-8BF5-FB95542402AB}"/>
                </a:ext>
              </a:extLst>
            </p:cNvPr>
            <p:cNvSpPr txBox="1">
              <a:spLocks/>
            </p:cNvSpPr>
            <p:nvPr/>
          </p:nvSpPr>
          <p:spPr>
            <a:xfrm>
              <a:off x="897632" y="2978342"/>
              <a:ext cx="2649901" cy="12803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Raleway"/>
                <a:buNone/>
                <a:defRPr sz="1800" b="1"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sz="3600" dirty="0"/>
                <a:t>Executive</a:t>
              </a:r>
              <a:r>
                <a:rPr lang="en-US" sz="2800" dirty="0"/>
                <a:t> summary </a:t>
              </a:r>
            </a:p>
          </p:txBody>
        </p:sp>
        <p:sp>
          <p:nvSpPr>
            <p:cNvPr id="16" name="Google Shape;499;p28">
              <a:extLst>
                <a:ext uri="{FF2B5EF4-FFF2-40B4-BE49-F238E27FC236}">
                  <a16:creationId xmlns:a16="http://schemas.microsoft.com/office/drawing/2014/main" id="{6C1F587E-F460-4366-8E61-AE66A777BBBB}"/>
                </a:ext>
              </a:extLst>
            </p:cNvPr>
            <p:cNvSpPr txBox="1">
              <a:spLocks/>
            </p:cNvSpPr>
            <p:nvPr/>
          </p:nvSpPr>
          <p:spPr>
            <a:xfrm>
              <a:off x="1630683" y="2439675"/>
              <a:ext cx="824650" cy="5386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ontserrat"/>
                <a:buNone/>
                <a:defRPr sz="3000" b="1" i="0" u="none" strike="noStrike" cap="none">
                  <a:solidFill>
                    <a:schemeClr val="dk2"/>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r>
                <a:rPr lang="en" sz="3600" dirty="0"/>
                <a:t>02</a:t>
              </a:r>
            </a:p>
          </p:txBody>
        </p:sp>
      </p:grpSp>
      <p:sp>
        <p:nvSpPr>
          <p:cNvPr id="17" name="Rectangle 16">
            <a:extLst>
              <a:ext uri="{FF2B5EF4-FFF2-40B4-BE49-F238E27FC236}">
                <a16:creationId xmlns:a16="http://schemas.microsoft.com/office/drawing/2014/main" id="{28EAA262-B3E7-4C7E-9CDF-96291A780CC4}"/>
              </a:ext>
            </a:extLst>
          </p:cNvPr>
          <p:cNvSpPr/>
          <p:nvPr/>
        </p:nvSpPr>
        <p:spPr>
          <a:xfrm>
            <a:off x="1052407" y="0"/>
            <a:ext cx="2791459" cy="5143500"/>
          </a:xfrm>
          <a:prstGeom prst="rect">
            <a:avLst/>
          </a:prstGeom>
          <a:solidFill>
            <a:schemeClr val="bg2">
              <a:lumMod val="90000"/>
              <a:alpha val="17000"/>
            </a:schemeClr>
          </a:solidFill>
          <a:ln>
            <a:noFill/>
          </a:ln>
          <a:effectLst>
            <a:glow rad="292100">
              <a:schemeClr val="bg2">
                <a:alpha val="22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4649706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4" name="Rectangle: Top Corners Rounded 3">
            <a:extLst>
              <a:ext uri="{FF2B5EF4-FFF2-40B4-BE49-F238E27FC236}">
                <a16:creationId xmlns:a16="http://schemas.microsoft.com/office/drawing/2014/main" id="{849761C9-38CB-4395-A293-29456F2D86E5}"/>
              </a:ext>
            </a:extLst>
          </p:cNvPr>
          <p:cNvSpPr/>
          <p:nvPr/>
        </p:nvSpPr>
        <p:spPr>
          <a:xfrm rot="10800000">
            <a:off x="757083" y="584807"/>
            <a:ext cx="2684205" cy="915071"/>
          </a:xfrm>
          <a:prstGeom prst="round2Same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 name="Google Shape;513;p29"/>
          <p:cNvSpPr txBox="1">
            <a:spLocks noGrp="1"/>
          </p:cNvSpPr>
          <p:nvPr>
            <p:ph type="subTitle" idx="1"/>
          </p:nvPr>
        </p:nvSpPr>
        <p:spPr>
          <a:xfrm>
            <a:off x="461326" y="1681850"/>
            <a:ext cx="7562534" cy="2967768"/>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US" sz="1800" b="1" dirty="0"/>
              <a:t>Project goal </a:t>
            </a:r>
          </a:p>
          <a:p>
            <a:pPr marL="0" lvl="0" indent="0" algn="ctr">
              <a:lnSpc>
                <a:spcPct val="150000"/>
              </a:lnSpc>
            </a:pPr>
            <a:r>
              <a:rPr lang="en-US" sz="1800" dirty="0"/>
              <a:t>The main objective of the project is to analyze the movement of shipments and to know if there are any malfunctions or problems with customers and manufacturing processes and to work on solving them and to analyze sales performance and employee performance.</a:t>
            </a:r>
            <a:endParaRPr lang="ar-EG" sz="1800" dirty="0"/>
          </a:p>
          <a:p>
            <a:pPr marL="0" lvl="0" indent="0" algn="ctr" rtl="0">
              <a:lnSpc>
                <a:spcPct val="150000"/>
              </a:lnSpc>
              <a:spcBef>
                <a:spcPts val="0"/>
              </a:spcBef>
              <a:spcAft>
                <a:spcPts val="0"/>
              </a:spcAft>
              <a:buNone/>
            </a:pPr>
            <a:endParaRPr lang="en-US" sz="1800" dirty="0"/>
          </a:p>
          <a:p>
            <a:pPr marL="0" lvl="0" indent="0" algn="ctr" rtl="0">
              <a:lnSpc>
                <a:spcPct val="150000"/>
              </a:lnSpc>
              <a:spcBef>
                <a:spcPts val="0"/>
              </a:spcBef>
              <a:spcAft>
                <a:spcPts val="0"/>
              </a:spcAft>
              <a:buNone/>
            </a:pPr>
            <a:endParaRPr sz="1800" dirty="0"/>
          </a:p>
        </p:txBody>
      </p:sp>
      <p:sp>
        <p:nvSpPr>
          <p:cNvPr id="514" name="Google Shape;514;p29"/>
          <p:cNvSpPr txBox="1">
            <a:spLocks noGrp="1"/>
          </p:cNvSpPr>
          <p:nvPr>
            <p:ph type="title"/>
          </p:nvPr>
        </p:nvSpPr>
        <p:spPr>
          <a:xfrm>
            <a:off x="1134865" y="493882"/>
            <a:ext cx="3364200" cy="111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solidFill>
              </a:rPr>
              <a:t>Executive summary</a:t>
            </a:r>
            <a:endParaRPr dirty="0">
              <a:solidFill>
                <a:schemeClr val="bg1"/>
              </a:solidFill>
            </a:endParaRPr>
          </a:p>
        </p:txBody>
      </p:sp>
      <p:sp>
        <p:nvSpPr>
          <p:cNvPr id="516" name="Google Shape;516;p29"/>
          <p:cNvSpPr/>
          <p:nvPr/>
        </p:nvSpPr>
        <p:spPr>
          <a:xfrm>
            <a:off x="461326" y="262503"/>
            <a:ext cx="448175" cy="448175"/>
          </a:xfrm>
          <a:custGeom>
            <a:avLst/>
            <a:gdLst/>
            <a:ahLst/>
            <a:cxnLst/>
            <a:rect l="l" t="t" r="r" b="b"/>
            <a:pathLst>
              <a:path w="17927" h="17927" extrusionOk="0">
                <a:moveTo>
                  <a:pt x="1" y="0"/>
                </a:moveTo>
                <a:lnTo>
                  <a:pt x="1" y="5985"/>
                </a:lnTo>
                <a:lnTo>
                  <a:pt x="1" y="17926"/>
                </a:lnTo>
                <a:lnTo>
                  <a:pt x="5986" y="17926"/>
                </a:lnTo>
                <a:lnTo>
                  <a:pt x="5986" y="5985"/>
                </a:lnTo>
                <a:lnTo>
                  <a:pt x="17927" y="5985"/>
                </a:lnTo>
                <a:lnTo>
                  <a:pt x="179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Rectangle 4">
            <a:extLst>
              <a:ext uri="{FF2B5EF4-FFF2-40B4-BE49-F238E27FC236}">
                <a16:creationId xmlns:a16="http://schemas.microsoft.com/office/drawing/2014/main" id="{A7AB6AA7-57C7-49E0-80A8-38337176CEE9}"/>
              </a:ext>
            </a:extLst>
          </p:cNvPr>
          <p:cNvSpPr/>
          <p:nvPr/>
        </p:nvSpPr>
        <p:spPr>
          <a:xfrm>
            <a:off x="297180" y="1681850"/>
            <a:ext cx="8039100" cy="2692030"/>
          </a:xfrm>
          <a:prstGeom prst="rect">
            <a:avLst/>
          </a:prstGeom>
          <a:solidFill>
            <a:schemeClr val="bg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B83E0DE-9231-4922-9F29-464AE78206B2}"/>
              </a:ext>
            </a:extLst>
          </p:cNvPr>
          <p:cNvSpPr/>
          <p:nvPr/>
        </p:nvSpPr>
        <p:spPr>
          <a:xfrm>
            <a:off x="198120" y="1629966"/>
            <a:ext cx="8161020" cy="2911554"/>
          </a:xfrm>
          <a:prstGeom prst="rect">
            <a:avLst/>
          </a:prstGeom>
          <a:solidFill>
            <a:schemeClr val="bg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6808E90-56F8-4421-AE57-EEE542A9E892}"/>
              </a:ext>
            </a:extLst>
          </p:cNvPr>
          <p:cNvSpPr/>
          <p:nvPr/>
        </p:nvSpPr>
        <p:spPr>
          <a:xfrm>
            <a:off x="419100" y="1165696"/>
            <a:ext cx="7680960" cy="3780522"/>
          </a:xfrm>
          <a:prstGeom prst="rect">
            <a:avLst/>
          </a:prstGeom>
        </p:spPr>
        <p:txBody>
          <a:bodyPr wrap="square">
            <a:spAutoFit/>
          </a:bodyPr>
          <a:lstStyle/>
          <a:p>
            <a:pPr lvl="0" algn="ctr">
              <a:lnSpc>
                <a:spcPct val="150000"/>
              </a:lnSpc>
            </a:pPr>
            <a:endParaRPr lang="en-US" sz="1800" dirty="0">
              <a:solidFill>
                <a:schemeClr val="tx1"/>
              </a:solidFill>
            </a:endParaRPr>
          </a:p>
          <a:p>
            <a:pPr lvl="0" algn="ctr">
              <a:lnSpc>
                <a:spcPct val="150000"/>
              </a:lnSpc>
            </a:pPr>
            <a:r>
              <a:rPr lang="en-US" sz="1800" b="1" dirty="0">
                <a:solidFill>
                  <a:schemeClr val="tx1"/>
                </a:solidFill>
              </a:rPr>
              <a:t>Project key finding</a:t>
            </a:r>
          </a:p>
          <a:p>
            <a:pPr marL="0" lvl="0" indent="0" algn="ctr">
              <a:lnSpc>
                <a:spcPct val="150000"/>
              </a:lnSpc>
            </a:pPr>
            <a:r>
              <a:rPr lang="en-US" sz="1800" dirty="0">
                <a:solidFill>
                  <a:schemeClr val="tx1"/>
                </a:solidFill>
              </a:rPr>
              <a:t>I discovered that there is a significant and noticeable delay in the criticality of shipping orders, specifically when requesting a refund and the debit payment method,</a:t>
            </a:r>
            <a:endParaRPr lang="ar-EG" sz="1800" dirty="0">
              <a:solidFill>
                <a:schemeClr val="tx1"/>
              </a:solidFill>
            </a:endParaRPr>
          </a:p>
          <a:p>
            <a:pPr marL="0" lvl="0" indent="0" algn="ctr">
              <a:lnSpc>
                <a:spcPct val="150000"/>
              </a:lnSpc>
            </a:pPr>
            <a:r>
              <a:rPr lang="en-US" sz="1800" dirty="0">
                <a:solidFill>
                  <a:schemeClr val="tx1"/>
                </a:solidFill>
              </a:rPr>
              <a:t> and the collapse of orders in the last quarter of the year.</a:t>
            </a:r>
            <a:endParaRPr lang="ar-EG" sz="1800" dirty="0">
              <a:solidFill>
                <a:schemeClr val="tx1"/>
              </a:solidFill>
            </a:endParaRPr>
          </a:p>
          <a:p>
            <a:pPr marL="0" lvl="0" indent="0" algn="ctr">
              <a:lnSpc>
                <a:spcPct val="150000"/>
              </a:lnSpc>
            </a:pPr>
            <a:r>
              <a:rPr lang="en-US" sz="1800" dirty="0">
                <a:solidFill>
                  <a:schemeClr val="tx1"/>
                </a:solidFill>
              </a:rPr>
              <a:t> We will see if the frequent absence of employees is the reason and what is behind it.</a:t>
            </a:r>
            <a:endParaRPr lang="ar-EG" sz="1800" dirty="0">
              <a:solidFill>
                <a:schemeClr val="tx1"/>
              </a:solidFill>
            </a:endParaRPr>
          </a:p>
          <a:p>
            <a:pPr marL="0" lvl="0" indent="0" algn="ctr">
              <a:lnSpc>
                <a:spcPct val="150000"/>
              </a:lnSpc>
            </a:pPr>
            <a:endParaRPr lang="en-US" sz="1800" dirty="0">
              <a:solidFill>
                <a:schemeClr val="tx1"/>
              </a:solidFill>
            </a:endParaRPr>
          </a:p>
        </p:txBody>
      </p:sp>
      <p:sp>
        <p:nvSpPr>
          <p:cNvPr id="8" name="Rectangle: Top Corners Rounded 7">
            <a:extLst>
              <a:ext uri="{FF2B5EF4-FFF2-40B4-BE49-F238E27FC236}">
                <a16:creationId xmlns:a16="http://schemas.microsoft.com/office/drawing/2014/main" id="{B2D4324B-2A93-4BD0-9A35-E2499998C7C5}"/>
              </a:ext>
            </a:extLst>
          </p:cNvPr>
          <p:cNvSpPr/>
          <p:nvPr/>
        </p:nvSpPr>
        <p:spPr>
          <a:xfrm rot="10800000">
            <a:off x="419100" y="250624"/>
            <a:ext cx="2684205" cy="915071"/>
          </a:xfrm>
          <a:prstGeom prst="round2Same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Google Shape;514;p29">
            <a:extLst>
              <a:ext uri="{FF2B5EF4-FFF2-40B4-BE49-F238E27FC236}">
                <a16:creationId xmlns:a16="http://schemas.microsoft.com/office/drawing/2014/main" id="{98949937-5CFE-458E-A136-A2ADBB7FB6F7}"/>
              </a:ext>
            </a:extLst>
          </p:cNvPr>
          <p:cNvSpPr txBox="1">
            <a:spLocks noGrp="1"/>
          </p:cNvSpPr>
          <p:nvPr>
            <p:ph type="title"/>
          </p:nvPr>
        </p:nvSpPr>
        <p:spPr>
          <a:xfrm>
            <a:off x="575702" y="123074"/>
            <a:ext cx="3364200" cy="111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solidFill>
              </a:rPr>
              <a:t>Executive summary</a:t>
            </a:r>
            <a:endParaRPr dirty="0">
              <a:solidFill>
                <a:schemeClr val="bg1"/>
              </a:solidFill>
            </a:endParaRPr>
          </a:p>
        </p:txBody>
      </p:sp>
    </p:spTree>
    <p:extLst>
      <p:ext uri="{BB962C8B-B14F-4D97-AF65-F5344CB8AC3E}">
        <p14:creationId xmlns:p14="http://schemas.microsoft.com/office/powerpoint/2010/main" val="31763892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4719577-DB14-4C9F-9F10-8B0BDAA636B1}"/>
              </a:ext>
            </a:extLst>
          </p:cNvPr>
          <p:cNvSpPr/>
          <p:nvPr/>
        </p:nvSpPr>
        <p:spPr>
          <a:xfrm>
            <a:off x="198120" y="1548444"/>
            <a:ext cx="8016240" cy="2581596"/>
          </a:xfrm>
          <a:prstGeom prst="rect">
            <a:avLst/>
          </a:prstGeom>
          <a:solidFill>
            <a:schemeClr val="bg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EAE31DA-9098-4D0A-B90F-47EDD9C95AB3}"/>
              </a:ext>
            </a:extLst>
          </p:cNvPr>
          <p:cNvSpPr/>
          <p:nvPr/>
        </p:nvSpPr>
        <p:spPr>
          <a:xfrm>
            <a:off x="144780" y="1709692"/>
            <a:ext cx="7932420" cy="2118529"/>
          </a:xfrm>
          <a:prstGeom prst="rect">
            <a:avLst/>
          </a:prstGeom>
        </p:spPr>
        <p:txBody>
          <a:bodyPr wrap="square">
            <a:spAutoFit/>
          </a:bodyPr>
          <a:lstStyle/>
          <a:p>
            <a:pPr algn="ctr">
              <a:lnSpc>
                <a:spcPct val="150000"/>
              </a:lnSpc>
            </a:pPr>
            <a:r>
              <a:rPr lang="en-US" sz="1800" b="1" dirty="0">
                <a:solidFill>
                  <a:schemeClr val="tx1"/>
                </a:solidFill>
                <a:latin typeface="Arial" panose="020B0604020202020204" pitchFamily="34" charset="0"/>
                <a:ea typeface="Arial" panose="020B0604020202020204" pitchFamily="34" charset="0"/>
                <a:cs typeface="Arial" panose="020B0604020202020204" pitchFamily="34" charset="0"/>
              </a:rPr>
              <a:t>Project recommendation  </a:t>
            </a:r>
            <a:endParaRPr lang="en-US" sz="1800" dirty="0">
              <a:solidFill>
                <a:schemeClr val="tx1"/>
              </a:solidFill>
            </a:endParaRPr>
          </a:p>
          <a:p>
            <a:pPr algn="ctr">
              <a:lnSpc>
                <a:spcPct val="150000"/>
              </a:lnSpc>
            </a:pPr>
            <a:r>
              <a:rPr lang="en-US" sz="1800" dirty="0">
                <a:solidFill>
                  <a:schemeClr val="tx1"/>
                </a:solidFill>
                <a:latin typeface="Arial" panose="020B0604020202020204" pitchFamily="34" charset="0"/>
                <a:ea typeface="Arial" panose="020B0604020202020204" pitchFamily="34" charset="0"/>
                <a:cs typeface="Arial" panose="020B0604020202020204" pitchFamily="34" charset="0"/>
              </a:rPr>
              <a:t>Improving shipping systems and payment methods by generalizing the least problematic methods, providing discounts, improving refund methods, appointing many employees in the sales department through the Indeed website, and enabling remote work.</a:t>
            </a:r>
            <a:endParaRPr lang="en-US" sz="1800" dirty="0">
              <a:solidFill>
                <a:schemeClr val="tx1"/>
              </a:solidFill>
              <a:effectLst/>
            </a:endParaRPr>
          </a:p>
        </p:txBody>
      </p:sp>
      <p:sp>
        <p:nvSpPr>
          <p:cNvPr id="8" name="Rectangle: Top Corners Rounded 7">
            <a:extLst>
              <a:ext uri="{FF2B5EF4-FFF2-40B4-BE49-F238E27FC236}">
                <a16:creationId xmlns:a16="http://schemas.microsoft.com/office/drawing/2014/main" id="{581ADA7B-4293-41CE-BD6B-E36A095596BC}"/>
              </a:ext>
            </a:extLst>
          </p:cNvPr>
          <p:cNvSpPr/>
          <p:nvPr/>
        </p:nvSpPr>
        <p:spPr>
          <a:xfrm rot="10800000">
            <a:off x="419100" y="250624"/>
            <a:ext cx="2684205" cy="915071"/>
          </a:xfrm>
          <a:prstGeom prst="round2Same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514;p29">
            <a:extLst>
              <a:ext uri="{FF2B5EF4-FFF2-40B4-BE49-F238E27FC236}">
                <a16:creationId xmlns:a16="http://schemas.microsoft.com/office/drawing/2014/main" id="{B9F6599C-51C0-4CC0-A731-6295EE523576}"/>
              </a:ext>
            </a:extLst>
          </p:cNvPr>
          <p:cNvSpPr txBox="1">
            <a:spLocks noGrp="1"/>
          </p:cNvSpPr>
          <p:nvPr>
            <p:ph type="title"/>
          </p:nvPr>
        </p:nvSpPr>
        <p:spPr>
          <a:xfrm>
            <a:off x="575702" y="123074"/>
            <a:ext cx="3364200" cy="111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1"/>
                </a:solidFill>
              </a:rPr>
              <a:t>Executive summary</a:t>
            </a:r>
            <a:endParaRPr dirty="0">
              <a:solidFill>
                <a:schemeClr val="bg1"/>
              </a:solidFill>
            </a:endParaRPr>
          </a:p>
        </p:txBody>
      </p:sp>
    </p:spTree>
    <p:extLst>
      <p:ext uri="{BB962C8B-B14F-4D97-AF65-F5344CB8AC3E}">
        <p14:creationId xmlns:p14="http://schemas.microsoft.com/office/powerpoint/2010/main" val="765435594"/>
      </p:ext>
    </p:extLst>
  </p:cSld>
  <p:clrMapOvr>
    <a:masterClrMapping/>
  </p:clrMapOvr>
  <p:transition spd="slow">
    <p:push dir="u"/>
  </p:transition>
</p:sld>
</file>

<file path=ppt/theme/theme1.xml><?xml version="1.0" encoding="utf-8"?>
<a:theme xmlns:a="http://schemas.openxmlformats.org/drawingml/2006/main" name="Database Company Business Plan by Slidesgo">
  <a:themeElements>
    <a:clrScheme name="Simple Light">
      <a:dk1>
        <a:srgbClr val="FFFFFF"/>
      </a:dk1>
      <a:lt1>
        <a:srgbClr val="232323"/>
      </a:lt1>
      <a:dk2>
        <a:srgbClr val="9CFFFF"/>
      </a:dk2>
      <a:lt2>
        <a:srgbClr val="99999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2001</TotalTime>
  <Words>1059</Words>
  <Application>Microsoft Office PowerPoint</Application>
  <PresentationFormat>On-screen Show (16:9)</PresentationFormat>
  <Paragraphs>91</Paragraphs>
  <Slides>38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Open Sans</vt:lpstr>
      <vt:lpstr>Arial</vt:lpstr>
      <vt:lpstr>Montserrat</vt:lpstr>
      <vt:lpstr>Inter</vt:lpstr>
      <vt:lpstr>Berlin Sans FB Demi</vt:lpstr>
      <vt:lpstr>Raleway</vt:lpstr>
      <vt:lpstr>Anaheim</vt:lpstr>
      <vt:lpstr>Database Company Business Plan by Slidesgo</vt:lpstr>
      <vt:lpstr>DEPI Graduation supply chain quality</vt:lpstr>
      <vt:lpstr>PowerPoint Presentation</vt:lpstr>
      <vt:lpstr>01</vt:lpstr>
      <vt:lpstr>PowerPoint Presentation</vt:lpstr>
      <vt:lpstr>PowerPoint Presentation</vt:lpstr>
      <vt:lpstr>PowerPoint Presentation</vt:lpstr>
      <vt:lpstr>Executive summary</vt:lpstr>
      <vt:lpstr>Executive summary</vt:lpstr>
      <vt:lpstr>Executive summary</vt:lpstr>
      <vt:lpstr>Data gathering  &amp;  exploration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Company Business Plan</dc:title>
  <cp:lastModifiedBy>hp</cp:lastModifiedBy>
  <cp:revision>51</cp:revision>
  <dcterms:modified xsi:type="dcterms:W3CDTF">2024-10-19T11:37:21Z</dcterms:modified>
</cp:coreProperties>
</file>