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471" r:id="rId2"/>
    <p:sldId id="472" r:id="rId3"/>
    <p:sldId id="473" r:id="rId4"/>
    <p:sldId id="4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4674"/>
  </p:normalViewPr>
  <p:slideViewPr>
    <p:cSldViewPr snapToGrid="0" snapToObjects="1">
      <p:cViewPr varScale="1">
        <p:scale>
          <a:sx n="92" d="100"/>
          <a:sy n="92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7B44D-BAAC-764B-B53E-515FCCAD9F2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92822-0145-4A41-A877-EE841E8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1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b="1" dirty="0"/>
              <a:t>Construct(s)</a:t>
            </a:r>
            <a:r>
              <a:rPr lang="en-US" dirty="0"/>
              <a:t>: Venn</a:t>
            </a:r>
          </a:p>
          <a:p>
            <a:pPr marL="342900" marR="0" lvl="0" indent="-342900" algn="l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AutoNum type="arabicPeriod"/>
              <a:tabLst/>
              <a:defRPr/>
            </a:pPr>
            <a:r>
              <a:rPr lang="en-US" b="1" dirty="0"/>
              <a:t>Layout</a:t>
            </a:r>
            <a:r>
              <a:rPr lang="en-US" dirty="0"/>
              <a:t>: Basic</a:t>
            </a:r>
          </a:p>
          <a:p>
            <a:pPr marL="342900" marR="0" lvl="0" indent="-342900" algn="l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AutoNum type="arabicPeriod"/>
              <a:tabLst/>
              <a:defRPr/>
            </a:pPr>
            <a:r>
              <a:rPr lang="en-US" b="1" dirty="0"/>
              <a:t>Style</a:t>
            </a:r>
            <a:r>
              <a:rPr lang="en-US" dirty="0"/>
              <a:t>:  Enhanced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E760-5C97-4FCD-9D15-1D6CBDC704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1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b="1" dirty="0"/>
              <a:t>Construct(s)</a:t>
            </a:r>
            <a:r>
              <a:rPr lang="en-US" dirty="0"/>
              <a:t>: Venn</a:t>
            </a:r>
          </a:p>
          <a:p>
            <a:pPr marL="342900" marR="0" lvl="0" indent="-342900" algn="l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AutoNum type="arabicPeriod"/>
              <a:tabLst/>
              <a:defRPr/>
            </a:pPr>
            <a:r>
              <a:rPr lang="en-US" b="1" dirty="0"/>
              <a:t>Layout</a:t>
            </a:r>
            <a:r>
              <a:rPr lang="en-US" dirty="0"/>
              <a:t>: Basic</a:t>
            </a:r>
          </a:p>
          <a:p>
            <a:pPr marL="342900" marR="0" lvl="0" indent="-342900" algn="l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AutoNum type="arabicPeriod"/>
              <a:tabLst/>
              <a:defRPr/>
            </a:pPr>
            <a:r>
              <a:rPr lang="en-US" b="1" dirty="0"/>
              <a:t>Style</a:t>
            </a:r>
            <a:r>
              <a:rPr lang="en-US" dirty="0"/>
              <a:t>:  Enhanced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E760-5C97-4FCD-9D15-1D6CBDC704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00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b="1" dirty="0"/>
              <a:t>Construct(s)</a:t>
            </a:r>
            <a:r>
              <a:rPr lang="en-US" dirty="0"/>
              <a:t>: Venn</a:t>
            </a:r>
          </a:p>
          <a:p>
            <a:pPr marL="342900" marR="0" lvl="0" indent="-342900" algn="l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AutoNum type="arabicPeriod"/>
              <a:tabLst/>
              <a:defRPr/>
            </a:pPr>
            <a:r>
              <a:rPr lang="en-US" b="1" dirty="0"/>
              <a:t>Layout</a:t>
            </a:r>
            <a:r>
              <a:rPr lang="en-US" dirty="0"/>
              <a:t>: Basic</a:t>
            </a:r>
          </a:p>
          <a:p>
            <a:pPr marL="342900" marR="0" lvl="0" indent="-342900" algn="l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AutoNum type="arabicPeriod"/>
              <a:tabLst/>
              <a:defRPr/>
            </a:pPr>
            <a:r>
              <a:rPr lang="en-US" b="1" dirty="0"/>
              <a:t>Style</a:t>
            </a:r>
            <a:r>
              <a:rPr lang="en-US" dirty="0"/>
              <a:t>:  Enhanced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E760-5C97-4FCD-9D15-1D6CBDC704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14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b="1" dirty="0"/>
              <a:t>Construct(s)</a:t>
            </a:r>
            <a:r>
              <a:rPr lang="en-US" dirty="0"/>
              <a:t>: Venn</a:t>
            </a:r>
          </a:p>
          <a:p>
            <a:pPr marL="342900" marR="0" lvl="0" indent="-342900" algn="l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AutoNum type="arabicPeriod"/>
              <a:tabLst/>
              <a:defRPr/>
            </a:pPr>
            <a:r>
              <a:rPr lang="en-US" b="1" dirty="0"/>
              <a:t>Layout</a:t>
            </a:r>
            <a:r>
              <a:rPr lang="en-US" dirty="0"/>
              <a:t>: Basic</a:t>
            </a:r>
          </a:p>
          <a:p>
            <a:pPr marL="342900" marR="0" lvl="0" indent="-342900" algn="l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AutoNum type="arabicPeriod"/>
              <a:tabLst/>
              <a:defRPr/>
            </a:pPr>
            <a:r>
              <a:rPr lang="en-US" b="1" dirty="0"/>
              <a:t>Style</a:t>
            </a:r>
            <a:r>
              <a:rPr lang="en-US" dirty="0"/>
              <a:t>:  Enhanced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E760-5C97-4FCD-9D15-1D6CBDC704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6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F3DBE6-04AA-5E4E-B0E2-E8E3FDE67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DB68895-5EE5-764A-A334-897D08C2F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D37E50-5B7D-9041-A695-ADD31D6A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2CB9-A88B-2240-B099-1C31590FEC5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BA18E8-4EB8-364E-9C1E-C9172D5F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CF7820-665D-AA49-A4AD-1D178F8B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3576-B17C-164E-A773-5B450B7F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4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A34E6B-764E-8242-B797-364BB1B6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6BD2EE4-8DED-B343-AD1E-1A99E2CAC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2CBA3F-C6E2-514D-BC59-C3C08F33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2CB9-A88B-2240-B099-1C31590FEC5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FC1B10-67EC-074F-B35A-D5695B32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40DC43-A577-1646-8DC6-40863418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3576-B17C-164E-A773-5B450B7F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7ABE672-3038-664E-AF64-5D0C2F881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8A1B35B-5099-B841-B428-03A43D420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AD92A0-45ED-CA4F-AFE0-CFAD812D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2CB9-A88B-2240-B099-1C31590FEC5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DDF8ED-669A-5F48-B77B-59E20F04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E63C65-265B-3E47-8EB6-D60A267E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3576-B17C-164E-A773-5B450B7F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47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76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7CA4FE-1E2D-3240-A4B0-A847ACED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147C17-1745-434C-9805-658D30601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E1B782-57F0-614A-AD75-9F2659FB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2CB9-A88B-2240-B099-1C31590FEC5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BE7AAB-9F1F-404A-87D0-1A3D59DE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0A5E83-5B90-0648-B3EB-F0662626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3576-B17C-164E-A773-5B450B7F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3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0E372B-2683-9449-A562-D23FBEAB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A3D1F9-D18A-AC4B-94B2-1AE6B373C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625BEA-663D-5A4E-BF24-E8452B39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2CB9-A88B-2240-B099-1C31590FEC5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8691A0-0E3F-A14D-A963-E0CE1167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9E9E76-4E1F-6741-B863-B3E6B4DD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3576-B17C-164E-A773-5B450B7F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9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2357C4-9AA2-AE4C-A66C-48B2E021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DADFD6-33C5-2640-BD70-2A8DC1B30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4C72CDB-199E-C242-8EC7-57DD8C055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2C842CB-6D93-3248-BC66-B04D9CEA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2CB9-A88B-2240-B099-1C31590FEC5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8E453A-1C38-D844-BF6A-D51DB18A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77F9D16-BC65-2D4A-B208-A1BFDF68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3576-B17C-164E-A773-5B450B7F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2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0C8EDC-BC9E-E847-A5F0-2116EC98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6A873A-7D1A-F640-AC00-4F159E53E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AF94C6F-B209-BD45-851C-2D8D34FDA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5909547-DBC2-2A41-BE3D-CAACCC015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FC855D0-8C2A-514A-A2D3-B1861BDAF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E796C37-6C93-9E44-8264-381D88DD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2CB9-A88B-2240-B099-1C31590FEC5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228AEE6-00A3-BA49-B5FB-9BAABC9A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AB8BA0F-DA2D-F84D-99AE-DBF00A6B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3576-B17C-164E-A773-5B450B7F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6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EB9C46-1EFD-0D4F-B963-05B60FFF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F595FAC-03CE-3A4E-A05D-F4345BD2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2CB9-A88B-2240-B099-1C31590FEC5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2A51F4-359D-1946-B176-DFF1A97D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9EEC980-D7F7-4643-B086-C37DA4AA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3576-B17C-164E-A773-5B450B7F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9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5CDD791-E472-6D4B-A740-35C6C252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2CB9-A88B-2240-B099-1C31590FEC5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A6C763F-6F0A-9448-87AD-B2870353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14985A-2332-E242-93C1-F553D750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3576-B17C-164E-A773-5B450B7F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5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C738DB-FC6F-4246-8A42-04601E41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5F853E-E414-C648-8C71-5888F88C9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5B3DFC-9566-0445-9E4E-19823433E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4126B1-DA7E-4345-9EE5-DD10F1A7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2CB9-A88B-2240-B099-1C31590FEC5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1385B8-00B7-B248-B777-E1047571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A8372E-51A8-9F4C-875E-ECA108E9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3576-B17C-164E-A773-5B450B7F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3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C97364-A1BC-1343-AE70-21519FF8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B22AF19-F4A5-FD47-B99B-265600011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DD6574A-B542-894A-A9DB-C7CEDE39B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901B141-0955-764D-AB23-2838B65F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2CB9-A88B-2240-B099-1C31590FEC5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E20214-82CD-2544-B69A-87870953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6BC5719-B5A3-2046-8A21-218E12FC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3576-B17C-164E-A773-5B450B7F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5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0601621-E648-EF4F-9EA9-E7B9ADE3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5D3931-7FD0-6D4B-A6B7-B87F0474A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5F7F6C-6133-1F46-97D2-BE6913267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12CB9-A88B-2240-B099-1C31590FEC5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D82295-E28F-8C47-BAA3-A4E77D44C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EC9DED-DD50-024D-BC33-D86E4E20B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3576-B17C-164E-A773-5B450B7F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2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221904" y="1929969"/>
            <a:ext cx="3748192" cy="3562126"/>
            <a:chOff x="3861811" y="2017486"/>
            <a:chExt cx="4468378" cy="4246560"/>
          </a:xfrm>
        </p:grpSpPr>
        <p:sp>
          <p:nvSpPr>
            <p:cNvPr id="4" name="Freeform 15">
              <a:extLst>
                <a:ext uri="{FF2B5EF4-FFF2-40B4-BE49-F238E27FC236}">
                  <a16:creationId xmlns:a16="http://schemas.microsoft.com/office/drawing/2014/main" xmlns="" id="{2DE9130D-4E3A-44AC-A16D-5F160E165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283" y="3692861"/>
              <a:ext cx="1391703" cy="1206142"/>
            </a:xfrm>
            <a:custGeom>
              <a:avLst/>
              <a:gdLst>
                <a:gd name="T0" fmla="*/ 1889 w 5220"/>
                <a:gd name="T1" fmla="*/ 0 h 4524"/>
                <a:gd name="T2" fmla="*/ 3396 w 5220"/>
                <a:gd name="T3" fmla="*/ 0 h 4524"/>
                <a:gd name="T4" fmla="*/ 5220 w 5220"/>
                <a:gd name="T5" fmla="*/ 3307 h 4524"/>
                <a:gd name="T6" fmla="*/ 4516 w 5220"/>
                <a:gd name="T7" fmla="*/ 4524 h 4524"/>
                <a:gd name="T8" fmla="*/ 759 w 5220"/>
                <a:gd name="T9" fmla="*/ 4524 h 4524"/>
                <a:gd name="T10" fmla="*/ 0 w 5220"/>
                <a:gd name="T11" fmla="*/ 3264 h 4524"/>
                <a:gd name="T12" fmla="*/ 1889 w 5220"/>
                <a:gd name="T13" fmla="*/ 0 h 4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20" h="4524">
                  <a:moveTo>
                    <a:pt x="1889" y="0"/>
                  </a:moveTo>
                  <a:lnTo>
                    <a:pt x="3396" y="0"/>
                  </a:lnTo>
                  <a:lnTo>
                    <a:pt x="5220" y="3307"/>
                  </a:lnTo>
                  <a:lnTo>
                    <a:pt x="4516" y="4524"/>
                  </a:lnTo>
                  <a:lnTo>
                    <a:pt x="759" y="4524"/>
                  </a:lnTo>
                  <a:lnTo>
                    <a:pt x="0" y="3264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">
              <a:extLst>
                <a:ext uri="{FF2B5EF4-FFF2-40B4-BE49-F238E27FC236}">
                  <a16:creationId xmlns:a16="http://schemas.microsoft.com/office/drawing/2014/main" xmlns="" id="{51F71683-C032-476A-B2D1-F94346643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00" y="3524364"/>
              <a:ext cx="2237389" cy="2739682"/>
            </a:xfrm>
            <a:custGeom>
              <a:avLst/>
              <a:gdLst>
                <a:gd name="T0" fmla="*/ 2843 w 8392"/>
                <a:gd name="T1" fmla="*/ 17 h 10274"/>
                <a:gd name="T2" fmla="*/ 2355 w 8392"/>
                <a:gd name="T3" fmla="*/ 80 h 10274"/>
                <a:gd name="T4" fmla="*/ 1883 w 8392"/>
                <a:gd name="T5" fmla="*/ 188 h 10274"/>
                <a:gd name="T6" fmla="*/ 1428 w 8392"/>
                <a:gd name="T7" fmla="*/ 337 h 10274"/>
                <a:gd name="T8" fmla="*/ 992 w 8392"/>
                <a:gd name="T9" fmla="*/ 528 h 10274"/>
                <a:gd name="T10" fmla="*/ 2621 w 8392"/>
                <a:gd name="T11" fmla="*/ 3928 h 10274"/>
                <a:gd name="T12" fmla="*/ 2842 w 8392"/>
                <a:gd name="T13" fmla="*/ 3834 h 10274"/>
                <a:gd name="T14" fmla="*/ 3109 w 8392"/>
                <a:gd name="T15" fmla="*/ 3777 h 10274"/>
                <a:gd name="T16" fmla="*/ 3394 w 8392"/>
                <a:gd name="T17" fmla="*/ 3776 h 10274"/>
                <a:gd name="T18" fmla="*/ 3635 w 8392"/>
                <a:gd name="T19" fmla="*/ 3821 h 10274"/>
                <a:gd name="T20" fmla="*/ 3841 w 8392"/>
                <a:gd name="T21" fmla="*/ 3899 h 10274"/>
                <a:gd name="T22" fmla="*/ 4010 w 8392"/>
                <a:gd name="T23" fmla="*/ 3994 h 10274"/>
                <a:gd name="T24" fmla="*/ 4196 w 8392"/>
                <a:gd name="T25" fmla="*/ 4141 h 10274"/>
                <a:gd name="T26" fmla="*/ 4368 w 8392"/>
                <a:gd name="T27" fmla="*/ 4337 h 10274"/>
                <a:gd name="T28" fmla="*/ 4466 w 8392"/>
                <a:gd name="T29" fmla="*/ 4494 h 10274"/>
                <a:gd name="T30" fmla="*/ 4551 w 8392"/>
                <a:gd name="T31" fmla="*/ 4688 h 10274"/>
                <a:gd name="T32" fmla="*/ 4608 w 8392"/>
                <a:gd name="T33" fmla="*/ 4918 h 10274"/>
                <a:gd name="T34" fmla="*/ 4625 w 8392"/>
                <a:gd name="T35" fmla="*/ 5182 h 10274"/>
                <a:gd name="T36" fmla="*/ 4594 w 8392"/>
                <a:gd name="T37" fmla="*/ 5435 h 10274"/>
                <a:gd name="T38" fmla="*/ 4526 w 8392"/>
                <a:gd name="T39" fmla="*/ 5653 h 10274"/>
                <a:gd name="T40" fmla="*/ 4435 w 8392"/>
                <a:gd name="T41" fmla="*/ 5834 h 10274"/>
                <a:gd name="T42" fmla="*/ 4318 w 8392"/>
                <a:gd name="T43" fmla="*/ 6000 h 10274"/>
                <a:gd name="T44" fmla="*/ 4123 w 8392"/>
                <a:gd name="T45" fmla="*/ 6195 h 10274"/>
                <a:gd name="T46" fmla="*/ 3958 w 8392"/>
                <a:gd name="T47" fmla="*/ 6311 h 10274"/>
                <a:gd name="T48" fmla="*/ 3777 w 8392"/>
                <a:gd name="T49" fmla="*/ 6401 h 10274"/>
                <a:gd name="T50" fmla="*/ 3559 w 8392"/>
                <a:gd name="T51" fmla="*/ 6469 h 10274"/>
                <a:gd name="T52" fmla="*/ 3306 w 8392"/>
                <a:gd name="T53" fmla="*/ 6502 h 10274"/>
                <a:gd name="T54" fmla="*/ 3042 w 8392"/>
                <a:gd name="T55" fmla="*/ 6485 h 10274"/>
                <a:gd name="T56" fmla="*/ 2813 w 8392"/>
                <a:gd name="T57" fmla="*/ 6428 h 10274"/>
                <a:gd name="T58" fmla="*/ 2619 w 8392"/>
                <a:gd name="T59" fmla="*/ 6343 h 10274"/>
                <a:gd name="T60" fmla="*/ 2462 w 8392"/>
                <a:gd name="T61" fmla="*/ 6244 h 10274"/>
                <a:gd name="T62" fmla="*/ 2266 w 8392"/>
                <a:gd name="T63" fmla="*/ 6072 h 10274"/>
                <a:gd name="T64" fmla="*/ 2121 w 8392"/>
                <a:gd name="T65" fmla="*/ 5889 h 10274"/>
                <a:gd name="T66" fmla="*/ 2026 w 8392"/>
                <a:gd name="T67" fmla="*/ 5723 h 10274"/>
                <a:gd name="T68" fmla="*/ 1949 w 8392"/>
                <a:gd name="T69" fmla="*/ 5521 h 10274"/>
                <a:gd name="T70" fmla="*/ 1903 w 8392"/>
                <a:gd name="T71" fmla="*/ 5283 h 10274"/>
                <a:gd name="T72" fmla="*/ 1892 w 8392"/>
                <a:gd name="T73" fmla="*/ 5303 h 10274"/>
                <a:gd name="T74" fmla="*/ 1788 w 8392"/>
                <a:gd name="T75" fmla="*/ 6169 h 10274"/>
                <a:gd name="T76" fmla="*/ 1544 w 8392"/>
                <a:gd name="T77" fmla="*/ 6986 h 10274"/>
                <a:gd name="T78" fmla="*/ 1176 w 8392"/>
                <a:gd name="T79" fmla="*/ 7743 h 10274"/>
                <a:gd name="T80" fmla="*/ 692 w 8392"/>
                <a:gd name="T81" fmla="*/ 8425 h 10274"/>
                <a:gd name="T82" fmla="*/ 107 w 8392"/>
                <a:gd name="T83" fmla="*/ 9018 h 10274"/>
                <a:gd name="T84" fmla="*/ 433 w 8392"/>
                <a:gd name="T85" fmla="*/ 9427 h 10274"/>
                <a:gd name="T86" fmla="*/ 997 w 8392"/>
                <a:gd name="T87" fmla="*/ 9750 h 10274"/>
                <a:gd name="T88" fmla="*/ 1602 w 8392"/>
                <a:gd name="T89" fmla="*/ 10001 h 10274"/>
                <a:gd name="T90" fmla="*/ 2243 w 8392"/>
                <a:gd name="T91" fmla="*/ 10173 h 10274"/>
                <a:gd name="T92" fmla="*/ 2915 w 8392"/>
                <a:gd name="T93" fmla="*/ 10262 h 10274"/>
                <a:gd name="T94" fmla="*/ 4042 w 8392"/>
                <a:gd name="T95" fmla="*/ 10215 h 10274"/>
                <a:gd name="T96" fmla="*/ 5485 w 8392"/>
                <a:gd name="T97" fmla="*/ 9768 h 10274"/>
                <a:gd name="T98" fmla="*/ 6711 w 8392"/>
                <a:gd name="T99" fmla="*/ 8939 h 10274"/>
                <a:gd name="T100" fmla="*/ 7649 w 8392"/>
                <a:gd name="T101" fmla="*/ 7801 h 10274"/>
                <a:gd name="T102" fmla="*/ 8231 w 8392"/>
                <a:gd name="T103" fmla="*/ 6420 h 10274"/>
                <a:gd name="T104" fmla="*/ 8386 w 8392"/>
                <a:gd name="T105" fmla="*/ 4873 h 10274"/>
                <a:gd name="T106" fmla="*/ 8081 w 8392"/>
                <a:gd name="T107" fmla="*/ 3371 h 10274"/>
                <a:gd name="T108" fmla="*/ 7373 w 8392"/>
                <a:gd name="T109" fmla="*/ 2064 h 10274"/>
                <a:gd name="T110" fmla="*/ 6331 w 8392"/>
                <a:gd name="T111" fmla="*/ 1021 h 10274"/>
                <a:gd name="T112" fmla="*/ 5025 w 8392"/>
                <a:gd name="T113" fmla="*/ 312 h 10274"/>
                <a:gd name="T114" fmla="*/ 3524 w 8392"/>
                <a:gd name="T115" fmla="*/ 7 h 10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392" h="10274">
                  <a:moveTo>
                    <a:pt x="3260" y="0"/>
                  </a:moveTo>
                  <a:lnTo>
                    <a:pt x="3176" y="1"/>
                  </a:lnTo>
                  <a:lnTo>
                    <a:pt x="3093" y="3"/>
                  </a:lnTo>
                  <a:lnTo>
                    <a:pt x="3009" y="6"/>
                  </a:lnTo>
                  <a:lnTo>
                    <a:pt x="2926" y="10"/>
                  </a:lnTo>
                  <a:lnTo>
                    <a:pt x="2843" y="17"/>
                  </a:lnTo>
                  <a:lnTo>
                    <a:pt x="2762" y="24"/>
                  </a:lnTo>
                  <a:lnTo>
                    <a:pt x="2679" y="32"/>
                  </a:lnTo>
                  <a:lnTo>
                    <a:pt x="2597" y="43"/>
                  </a:lnTo>
                  <a:lnTo>
                    <a:pt x="2517" y="53"/>
                  </a:lnTo>
                  <a:lnTo>
                    <a:pt x="2436" y="66"/>
                  </a:lnTo>
                  <a:lnTo>
                    <a:pt x="2355" y="80"/>
                  </a:lnTo>
                  <a:lnTo>
                    <a:pt x="2276" y="94"/>
                  </a:lnTo>
                  <a:lnTo>
                    <a:pt x="2196" y="111"/>
                  </a:lnTo>
                  <a:lnTo>
                    <a:pt x="2117" y="128"/>
                  </a:lnTo>
                  <a:lnTo>
                    <a:pt x="2039" y="147"/>
                  </a:lnTo>
                  <a:lnTo>
                    <a:pt x="1960" y="167"/>
                  </a:lnTo>
                  <a:lnTo>
                    <a:pt x="1883" y="188"/>
                  </a:lnTo>
                  <a:lnTo>
                    <a:pt x="1805" y="210"/>
                  </a:lnTo>
                  <a:lnTo>
                    <a:pt x="1729" y="233"/>
                  </a:lnTo>
                  <a:lnTo>
                    <a:pt x="1653" y="258"/>
                  </a:lnTo>
                  <a:lnTo>
                    <a:pt x="1577" y="283"/>
                  </a:lnTo>
                  <a:lnTo>
                    <a:pt x="1503" y="309"/>
                  </a:lnTo>
                  <a:lnTo>
                    <a:pt x="1428" y="337"/>
                  </a:lnTo>
                  <a:lnTo>
                    <a:pt x="1354" y="367"/>
                  </a:lnTo>
                  <a:lnTo>
                    <a:pt x="1281" y="396"/>
                  </a:lnTo>
                  <a:lnTo>
                    <a:pt x="1207" y="428"/>
                  </a:lnTo>
                  <a:lnTo>
                    <a:pt x="1135" y="460"/>
                  </a:lnTo>
                  <a:lnTo>
                    <a:pt x="1064" y="494"/>
                  </a:lnTo>
                  <a:lnTo>
                    <a:pt x="992" y="528"/>
                  </a:lnTo>
                  <a:lnTo>
                    <a:pt x="922" y="563"/>
                  </a:lnTo>
                  <a:lnTo>
                    <a:pt x="852" y="600"/>
                  </a:lnTo>
                  <a:lnTo>
                    <a:pt x="783" y="637"/>
                  </a:lnTo>
                  <a:lnTo>
                    <a:pt x="2599" y="3928"/>
                  </a:lnTo>
                  <a:lnTo>
                    <a:pt x="2589" y="3946"/>
                  </a:lnTo>
                  <a:lnTo>
                    <a:pt x="2621" y="3928"/>
                  </a:lnTo>
                  <a:lnTo>
                    <a:pt x="2655" y="3911"/>
                  </a:lnTo>
                  <a:lnTo>
                    <a:pt x="2689" y="3894"/>
                  </a:lnTo>
                  <a:lnTo>
                    <a:pt x="2726" y="3878"/>
                  </a:lnTo>
                  <a:lnTo>
                    <a:pt x="2764" y="3862"/>
                  </a:lnTo>
                  <a:lnTo>
                    <a:pt x="2803" y="3847"/>
                  </a:lnTo>
                  <a:lnTo>
                    <a:pt x="2842" y="3834"/>
                  </a:lnTo>
                  <a:lnTo>
                    <a:pt x="2884" y="3821"/>
                  </a:lnTo>
                  <a:lnTo>
                    <a:pt x="2926" y="3810"/>
                  </a:lnTo>
                  <a:lnTo>
                    <a:pt x="2970" y="3800"/>
                  </a:lnTo>
                  <a:lnTo>
                    <a:pt x="3015" y="3791"/>
                  </a:lnTo>
                  <a:lnTo>
                    <a:pt x="3062" y="3783"/>
                  </a:lnTo>
                  <a:lnTo>
                    <a:pt x="3109" y="3777"/>
                  </a:lnTo>
                  <a:lnTo>
                    <a:pt x="3159" y="3773"/>
                  </a:lnTo>
                  <a:lnTo>
                    <a:pt x="3209" y="3771"/>
                  </a:lnTo>
                  <a:lnTo>
                    <a:pt x="3260" y="3770"/>
                  </a:lnTo>
                  <a:lnTo>
                    <a:pt x="3306" y="3770"/>
                  </a:lnTo>
                  <a:lnTo>
                    <a:pt x="3350" y="3772"/>
                  </a:lnTo>
                  <a:lnTo>
                    <a:pt x="3394" y="3776"/>
                  </a:lnTo>
                  <a:lnTo>
                    <a:pt x="3437" y="3780"/>
                  </a:lnTo>
                  <a:lnTo>
                    <a:pt x="3479" y="3787"/>
                  </a:lnTo>
                  <a:lnTo>
                    <a:pt x="3519" y="3794"/>
                  </a:lnTo>
                  <a:lnTo>
                    <a:pt x="3559" y="3802"/>
                  </a:lnTo>
                  <a:lnTo>
                    <a:pt x="3598" y="3811"/>
                  </a:lnTo>
                  <a:lnTo>
                    <a:pt x="3635" y="3821"/>
                  </a:lnTo>
                  <a:lnTo>
                    <a:pt x="3672" y="3833"/>
                  </a:lnTo>
                  <a:lnTo>
                    <a:pt x="3708" y="3844"/>
                  </a:lnTo>
                  <a:lnTo>
                    <a:pt x="3743" y="3857"/>
                  </a:lnTo>
                  <a:lnTo>
                    <a:pt x="3777" y="3871"/>
                  </a:lnTo>
                  <a:lnTo>
                    <a:pt x="3809" y="3884"/>
                  </a:lnTo>
                  <a:lnTo>
                    <a:pt x="3841" y="3899"/>
                  </a:lnTo>
                  <a:lnTo>
                    <a:pt x="3872" y="3913"/>
                  </a:lnTo>
                  <a:lnTo>
                    <a:pt x="3901" y="3929"/>
                  </a:lnTo>
                  <a:lnTo>
                    <a:pt x="3930" y="3945"/>
                  </a:lnTo>
                  <a:lnTo>
                    <a:pt x="3958" y="3961"/>
                  </a:lnTo>
                  <a:lnTo>
                    <a:pt x="3984" y="3977"/>
                  </a:lnTo>
                  <a:lnTo>
                    <a:pt x="4010" y="3994"/>
                  </a:lnTo>
                  <a:lnTo>
                    <a:pt x="4034" y="4011"/>
                  </a:lnTo>
                  <a:lnTo>
                    <a:pt x="4058" y="4028"/>
                  </a:lnTo>
                  <a:lnTo>
                    <a:pt x="4082" y="4045"/>
                  </a:lnTo>
                  <a:lnTo>
                    <a:pt x="4123" y="4077"/>
                  </a:lnTo>
                  <a:lnTo>
                    <a:pt x="4161" y="4110"/>
                  </a:lnTo>
                  <a:lnTo>
                    <a:pt x="4196" y="4141"/>
                  </a:lnTo>
                  <a:lnTo>
                    <a:pt x="4226" y="4169"/>
                  </a:lnTo>
                  <a:lnTo>
                    <a:pt x="4255" y="4200"/>
                  </a:lnTo>
                  <a:lnTo>
                    <a:pt x="4286" y="4234"/>
                  </a:lnTo>
                  <a:lnTo>
                    <a:pt x="4318" y="4272"/>
                  </a:lnTo>
                  <a:lnTo>
                    <a:pt x="4352" y="4314"/>
                  </a:lnTo>
                  <a:lnTo>
                    <a:pt x="4368" y="4337"/>
                  </a:lnTo>
                  <a:lnTo>
                    <a:pt x="4384" y="4361"/>
                  </a:lnTo>
                  <a:lnTo>
                    <a:pt x="4401" y="4385"/>
                  </a:lnTo>
                  <a:lnTo>
                    <a:pt x="4418" y="4411"/>
                  </a:lnTo>
                  <a:lnTo>
                    <a:pt x="4435" y="4438"/>
                  </a:lnTo>
                  <a:lnTo>
                    <a:pt x="4450" y="4466"/>
                  </a:lnTo>
                  <a:lnTo>
                    <a:pt x="4466" y="4494"/>
                  </a:lnTo>
                  <a:lnTo>
                    <a:pt x="4482" y="4525"/>
                  </a:lnTo>
                  <a:lnTo>
                    <a:pt x="4496" y="4555"/>
                  </a:lnTo>
                  <a:lnTo>
                    <a:pt x="4511" y="4587"/>
                  </a:lnTo>
                  <a:lnTo>
                    <a:pt x="4526" y="4619"/>
                  </a:lnTo>
                  <a:lnTo>
                    <a:pt x="4538" y="4654"/>
                  </a:lnTo>
                  <a:lnTo>
                    <a:pt x="4551" y="4688"/>
                  </a:lnTo>
                  <a:lnTo>
                    <a:pt x="4563" y="4724"/>
                  </a:lnTo>
                  <a:lnTo>
                    <a:pt x="4574" y="4761"/>
                  </a:lnTo>
                  <a:lnTo>
                    <a:pt x="4584" y="4798"/>
                  </a:lnTo>
                  <a:lnTo>
                    <a:pt x="4594" y="4837"/>
                  </a:lnTo>
                  <a:lnTo>
                    <a:pt x="4601" y="4877"/>
                  </a:lnTo>
                  <a:lnTo>
                    <a:pt x="4608" y="4918"/>
                  </a:lnTo>
                  <a:lnTo>
                    <a:pt x="4615" y="4959"/>
                  </a:lnTo>
                  <a:lnTo>
                    <a:pt x="4619" y="5002"/>
                  </a:lnTo>
                  <a:lnTo>
                    <a:pt x="4623" y="5046"/>
                  </a:lnTo>
                  <a:lnTo>
                    <a:pt x="4625" y="5090"/>
                  </a:lnTo>
                  <a:lnTo>
                    <a:pt x="4625" y="5136"/>
                  </a:lnTo>
                  <a:lnTo>
                    <a:pt x="4625" y="5182"/>
                  </a:lnTo>
                  <a:lnTo>
                    <a:pt x="4623" y="5226"/>
                  </a:lnTo>
                  <a:lnTo>
                    <a:pt x="4619" y="5270"/>
                  </a:lnTo>
                  <a:lnTo>
                    <a:pt x="4615" y="5313"/>
                  </a:lnTo>
                  <a:lnTo>
                    <a:pt x="4608" y="5354"/>
                  </a:lnTo>
                  <a:lnTo>
                    <a:pt x="4601" y="5395"/>
                  </a:lnTo>
                  <a:lnTo>
                    <a:pt x="4594" y="5435"/>
                  </a:lnTo>
                  <a:lnTo>
                    <a:pt x="4584" y="5473"/>
                  </a:lnTo>
                  <a:lnTo>
                    <a:pt x="4574" y="5511"/>
                  </a:lnTo>
                  <a:lnTo>
                    <a:pt x="4563" y="5548"/>
                  </a:lnTo>
                  <a:lnTo>
                    <a:pt x="4551" y="5584"/>
                  </a:lnTo>
                  <a:lnTo>
                    <a:pt x="4538" y="5618"/>
                  </a:lnTo>
                  <a:lnTo>
                    <a:pt x="4526" y="5653"/>
                  </a:lnTo>
                  <a:lnTo>
                    <a:pt x="4511" y="5685"/>
                  </a:lnTo>
                  <a:lnTo>
                    <a:pt x="4496" y="5717"/>
                  </a:lnTo>
                  <a:lnTo>
                    <a:pt x="4482" y="5747"/>
                  </a:lnTo>
                  <a:lnTo>
                    <a:pt x="4466" y="5778"/>
                  </a:lnTo>
                  <a:lnTo>
                    <a:pt x="4450" y="5806"/>
                  </a:lnTo>
                  <a:lnTo>
                    <a:pt x="4435" y="5834"/>
                  </a:lnTo>
                  <a:lnTo>
                    <a:pt x="4418" y="5860"/>
                  </a:lnTo>
                  <a:lnTo>
                    <a:pt x="4401" y="5887"/>
                  </a:lnTo>
                  <a:lnTo>
                    <a:pt x="4384" y="5911"/>
                  </a:lnTo>
                  <a:lnTo>
                    <a:pt x="4368" y="5935"/>
                  </a:lnTo>
                  <a:lnTo>
                    <a:pt x="4352" y="5957"/>
                  </a:lnTo>
                  <a:lnTo>
                    <a:pt x="4318" y="6000"/>
                  </a:lnTo>
                  <a:lnTo>
                    <a:pt x="4286" y="6038"/>
                  </a:lnTo>
                  <a:lnTo>
                    <a:pt x="4255" y="6072"/>
                  </a:lnTo>
                  <a:lnTo>
                    <a:pt x="4226" y="6101"/>
                  </a:lnTo>
                  <a:lnTo>
                    <a:pt x="4196" y="6131"/>
                  </a:lnTo>
                  <a:lnTo>
                    <a:pt x="4161" y="6162"/>
                  </a:lnTo>
                  <a:lnTo>
                    <a:pt x="4123" y="6195"/>
                  </a:lnTo>
                  <a:lnTo>
                    <a:pt x="4082" y="6227"/>
                  </a:lnTo>
                  <a:lnTo>
                    <a:pt x="4058" y="6244"/>
                  </a:lnTo>
                  <a:lnTo>
                    <a:pt x="4034" y="6261"/>
                  </a:lnTo>
                  <a:lnTo>
                    <a:pt x="4010" y="6278"/>
                  </a:lnTo>
                  <a:lnTo>
                    <a:pt x="3984" y="6294"/>
                  </a:lnTo>
                  <a:lnTo>
                    <a:pt x="3958" y="6311"/>
                  </a:lnTo>
                  <a:lnTo>
                    <a:pt x="3930" y="6327"/>
                  </a:lnTo>
                  <a:lnTo>
                    <a:pt x="3901" y="6343"/>
                  </a:lnTo>
                  <a:lnTo>
                    <a:pt x="3872" y="6358"/>
                  </a:lnTo>
                  <a:lnTo>
                    <a:pt x="3841" y="6373"/>
                  </a:lnTo>
                  <a:lnTo>
                    <a:pt x="3809" y="6388"/>
                  </a:lnTo>
                  <a:lnTo>
                    <a:pt x="3777" y="6401"/>
                  </a:lnTo>
                  <a:lnTo>
                    <a:pt x="3743" y="6415"/>
                  </a:lnTo>
                  <a:lnTo>
                    <a:pt x="3708" y="6428"/>
                  </a:lnTo>
                  <a:lnTo>
                    <a:pt x="3672" y="6439"/>
                  </a:lnTo>
                  <a:lnTo>
                    <a:pt x="3635" y="6451"/>
                  </a:lnTo>
                  <a:lnTo>
                    <a:pt x="3598" y="6461"/>
                  </a:lnTo>
                  <a:lnTo>
                    <a:pt x="3559" y="6469"/>
                  </a:lnTo>
                  <a:lnTo>
                    <a:pt x="3519" y="6478"/>
                  </a:lnTo>
                  <a:lnTo>
                    <a:pt x="3479" y="6485"/>
                  </a:lnTo>
                  <a:lnTo>
                    <a:pt x="3437" y="6491"/>
                  </a:lnTo>
                  <a:lnTo>
                    <a:pt x="3394" y="6496"/>
                  </a:lnTo>
                  <a:lnTo>
                    <a:pt x="3350" y="6499"/>
                  </a:lnTo>
                  <a:lnTo>
                    <a:pt x="3306" y="6502"/>
                  </a:lnTo>
                  <a:lnTo>
                    <a:pt x="3260" y="6502"/>
                  </a:lnTo>
                  <a:lnTo>
                    <a:pt x="3215" y="6502"/>
                  </a:lnTo>
                  <a:lnTo>
                    <a:pt x="3170" y="6499"/>
                  </a:lnTo>
                  <a:lnTo>
                    <a:pt x="3126" y="6496"/>
                  </a:lnTo>
                  <a:lnTo>
                    <a:pt x="3084" y="6491"/>
                  </a:lnTo>
                  <a:lnTo>
                    <a:pt x="3042" y="6485"/>
                  </a:lnTo>
                  <a:lnTo>
                    <a:pt x="3002" y="6478"/>
                  </a:lnTo>
                  <a:lnTo>
                    <a:pt x="2962" y="6469"/>
                  </a:lnTo>
                  <a:lnTo>
                    <a:pt x="2923" y="6461"/>
                  </a:lnTo>
                  <a:lnTo>
                    <a:pt x="2885" y="6451"/>
                  </a:lnTo>
                  <a:lnTo>
                    <a:pt x="2849" y="6439"/>
                  </a:lnTo>
                  <a:lnTo>
                    <a:pt x="2813" y="6428"/>
                  </a:lnTo>
                  <a:lnTo>
                    <a:pt x="2778" y="6415"/>
                  </a:lnTo>
                  <a:lnTo>
                    <a:pt x="2745" y="6401"/>
                  </a:lnTo>
                  <a:lnTo>
                    <a:pt x="2711" y="6388"/>
                  </a:lnTo>
                  <a:lnTo>
                    <a:pt x="2680" y="6373"/>
                  </a:lnTo>
                  <a:lnTo>
                    <a:pt x="2650" y="6358"/>
                  </a:lnTo>
                  <a:lnTo>
                    <a:pt x="2619" y="6343"/>
                  </a:lnTo>
                  <a:lnTo>
                    <a:pt x="2591" y="6327"/>
                  </a:lnTo>
                  <a:lnTo>
                    <a:pt x="2563" y="6311"/>
                  </a:lnTo>
                  <a:lnTo>
                    <a:pt x="2536" y="6294"/>
                  </a:lnTo>
                  <a:lnTo>
                    <a:pt x="2510" y="6278"/>
                  </a:lnTo>
                  <a:lnTo>
                    <a:pt x="2486" y="6261"/>
                  </a:lnTo>
                  <a:lnTo>
                    <a:pt x="2462" y="6244"/>
                  </a:lnTo>
                  <a:lnTo>
                    <a:pt x="2440" y="6227"/>
                  </a:lnTo>
                  <a:lnTo>
                    <a:pt x="2397" y="6195"/>
                  </a:lnTo>
                  <a:lnTo>
                    <a:pt x="2359" y="6162"/>
                  </a:lnTo>
                  <a:lnTo>
                    <a:pt x="2325" y="6131"/>
                  </a:lnTo>
                  <a:lnTo>
                    <a:pt x="2296" y="6101"/>
                  </a:lnTo>
                  <a:lnTo>
                    <a:pt x="2266" y="6072"/>
                  </a:lnTo>
                  <a:lnTo>
                    <a:pt x="2236" y="6039"/>
                  </a:lnTo>
                  <a:lnTo>
                    <a:pt x="2203" y="6001"/>
                  </a:lnTo>
                  <a:lnTo>
                    <a:pt x="2171" y="5959"/>
                  </a:lnTo>
                  <a:lnTo>
                    <a:pt x="2154" y="5937"/>
                  </a:lnTo>
                  <a:lnTo>
                    <a:pt x="2137" y="5914"/>
                  </a:lnTo>
                  <a:lnTo>
                    <a:pt x="2121" y="5889"/>
                  </a:lnTo>
                  <a:lnTo>
                    <a:pt x="2104" y="5863"/>
                  </a:lnTo>
                  <a:lnTo>
                    <a:pt x="2088" y="5837"/>
                  </a:lnTo>
                  <a:lnTo>
                    <a:pt x="2072" y="5810"/>
                  </a:lnTo>
                  <a:lnTo>
                    <a:pt x="2056" y="5782"/>
                  </a:lnTo>
                  <a:lnTo>
                    <a:pt x="2041" y="5753"/>
                  </a:lnTo>
                  <a:lnTo>
                    <a:pt x="2026" y="5723"/>
                  </a:lnTo>
                  <a:lnTo>
                    <a:pt x="2012" y="5692"/>
                  </a:lnTo>
                  <a:lnTo>
                    <a:pt x="1997" y="5659"/>
                  </a:lnTo>
                  <a:lnTo>
                    <a:pt x="1984" y="5625"/>
                  </a:lnTo>
                  <a:lnTo>
                    <a:pt x="1972" y="5592"/>
                  </a:lnTo>
                  <a:lnTo>
                    <a:pt x="1959" y="5556"/>
                  </a:lnTo>
                  <a:lnTo>
                    <a:pt x="1949" y="5521"/>
                  </a:lnTo>
                  <a:lnTo>
                    <a:pt x="1938" y="5483"/>
                  </a:lnTo>
                  <a:lnTo>
                    <a:pt x="1929" y="5445"/>
                  </a:lnTo>
                  <a:lnTo>
                    <a:pt x="1921" y="5405"/>
                  </a:lnTo>
                  <a:lnTo>
                    <a:pt x="1913" y="5365"/>
                  </a:lnTo>
                  <a:lnTo>
                    <a:pt x="1907" y="5325"/>
                  </a:lnTo>
                  <a:lnTo>
                    <a:pt x="1903" y="5283"/>
                  </a:lnTo>
                  <a:lnTo>
                    <a:pt x="1899" y="5239"/>
                  </a:lnTo>
                  <a:lnTo>
                    <a:pt x="1896" y="5195"/>
                  </a:lnTo>
                  <a:lnTo>
                    <a:pt x="1895" y="5150"/>
                  </a:lnTo>
                  <a:lnTo>
                    <a:pt x="1895" y="5155"/>
                  </a:lnTo>
                  <a:lnTo>
                    <a:pt x="1894" y="5155"/>
                  </a:lnTo>
                  <a:lnTo>
                    <a:pt x="1892" y="5303"/>
                  </a:lnTo>
                  <a:lnTo>
                    <a:pt x="1885" y="5449"/>
                  </a:lnTo>
                  <a:lnTo>
                    <a:pt x="1873" y="5596"/>
                  </a:lnTo>
                  <a:lnTo>
                    <a:pt x="1858" y="5741"/>
                  </a:lnTo>
                  <a:lnTo>
                    <a:pt x="1839" y="5884"/>
                  </a:lnTo>
                  <a:lnTo>
                    <a:pt x="1815" y="6027"/>
                  </a:lnTo>
                  <a:lnTo>
                    <a:pt x="1788" y="6169"/>
                  </a:lnTo>
                  <a:lnTo>
                    <a:pt x="1757" y="6308"/>
                  </a:lnTo>
                  <a:lnTo>
                    <a:pt x="1722" y="6447"/>
                  </a:lnTo>
                  <a:lnTo>
                    <a:pt x="1683" y="6585"/>
                  </a:lnTo>
                  <a:lnTo>
                    <a:pt x="1641" y="6720"/>
                  </a:lnTo>
                  <a:lnTo>
                    <a:pt x="1595" y="6854"/>
                  </a:lnTo>
                  <a:lnTo>
                    <a:pt x="1544" y="6986"/>
                  </a:lnTo>
                  <a:lnTo>
                    <a:pt x="1492" y="7117"/>
                  </a:lnTo>
                  <a:lnTo>
                    <a:pt x="1436" y="7246"/>
                  </a:lnTo>
                  <a:lnTo>
                    <a:pt x="1375" y="7373"/>
                  </a:lnTo>
                  <a:lnTo>
                    <a:pt x="1312" y="7499"/>
                  </a:lnTo>
                  <a:lnTo>
                    <a:pt x="1245" y="7622"/>
                  </a:lnTo>
                  <a:lnTo>
                    <a:pt x="1176" y="7743"/>
                  </a:lnTo>
                  <a:lnTo>
                    <a:pt x="1102" y="7863"/>
                  </a:lnTo>
                  <a:lnTo>
                    <a:pt x="1026" y="7979"/>
                  </a:lnTo>
                  <a:lnTo>
                    <a:pt x="947" y="8094"/>
                  </a:lnTo>
                  <a:lnTo>
                    <a:pt x="865" y="8207"/>
                  </a:lnTo>
                  <a:lnTo>
                    <a:pt x="780" y="8317"/>
                  </a:lnTo>
                  <a:lnTo>
                    <a:pt x="692" y="8425"/>
                  </a:lnTo>
                  <a:lnTo>
                    <a:pt x="601" y="8531"/>
                  </a:lnTo>
                  <a:lnTo>
                    <a:pt x="507" y="8633"/>
                  </a:lnTo>
                  <a:lnTo>
                    <a:pt x="411" y="8733"/>
                  </a:lnTo>
                  <a:lnTo>
                    <a:pt x="313" y="8830"/>
                  </a:lnTo>
                  <a:lnTo>
                    <a:pt x="211" y="8926"/>
                  </a:lnTo>
                  <a:lnTo>
                    <a:pt x="107" y="9018"/>
                  </a:lnTo>
                  <a:lnTo>
                    <a:pt x="0" y="9107"/>
                  </a:lnTo>
                  <a:lnTo>
                    <a:pt x="84" y="9174"/>
                  </a:lnTo>
                  <a:lnTo>
                    <a:pt x="169" y="9240"/>
                  </a:lnTo>
                  <a:lnTo>
                    <a:pt x="256" y="9304"/>
                  </a:lnTo>
                  <a:lnTo>
                    <a:pt x="344" y="9367"/>
                  </a:lnTo>
                  <a:lnTo>
                    <a:pt x="433" y="9427"/>
                  </a:lnTo>
                  <a:lnTo>
                    <a:pt x="524" y="9486"/>
                  </a:lnTo>
                  <a:lnTo>
                    <a:pt x="616" y="9542"/>
                  </a:lnTo>
                  <a:lnTo>
                    <a:pt x="710" y="9598"/>
                  </a:lnTo>
                  <a:lnTo>
                    <a:pt x="804" y="9650"/>
                  </a:lnTo>
                  <a:lnTo>
                    <a:pt x="900" y="9702"/>
                  </a:lnTo>
                  <a:lnTo>
                    <a:pt x="997" y="9750"/>
                  </a:lnTo>
                  <a:lnTo>
                    <a:pt x="1095" y="9797"/>
                  </a:lnTo>
                  <a:lnTo>
                    <a:pt x="1195" y="9842"/>
                  </a:lnTo>
                  <a:lnTo>
                    <a:pt x="1294" y="9885"/>
                  </a:lnTo>
                  <a:lnTo>
                    <a:pt x="1396" y="9926"/>
                  </a:lnTo>
                  <a:lnTo>
                    <a:pt x="1498" y="9965"/>
                  </a:lnTo>
                  <a:lnTo>
                    <a:pt x="1602" y="10001"/>
                  </a:lnTo>
                  <a:lnTo>
                    <a:pt x="1707" y="10035"/>
                  </a:lnTo>
                  <a:lnTo>
                    <a:pt x="1812" y="10067"/>
                  </a:lnTo>
                  <a:lnTo>
                    <a:pt x="1918" y="10098"/>
                  </a:lnTo>
                  <a:lnTo>
                    <a:pt x="2026" y="10125"/>
                  </a:lnTo>
                  <a:lnTo>
                    <a:pt x="2134" y="10150"/>
                  </a:lnTo>
                  <a:lnTo>
                    <a:pt x="2243" y="10173"/>
                  </a:lnTo>
                  <a:lnTo>
                    <a:pt x="2353" y="10194"/>
                  </a:lnTo>
                  <a:lnTo>
                    <a:pt x="2464" y="10213"/>
                  </a:lnTo>
                  <a:lnTo>
                    <a:pt x="2576" y="10229"/>
                  </a:lnTo>
                  <a:lnTo>
                    <a:pt x="2688" y="10243"/>
                  </a:lnTo>
                  <a:lnTo>
                    <a:pt x="2801" y="10254"/>
                  </a:lnTo>
                  <a:lnTo>
                    <a:pt x="2915" y="10262"/>
                  </a:lnTo>
                  <a:lnTo>
                    <a:pt x="3030" y="10269"/>
                  </a:lnTo>
                  <a:lnTo>
                    <a:pt x="3145" y="10273"/>
                  </a:lnTo>
                  <a:lnTo>
                    <a:pt x="3260" y="10274"/>
                  </a:lnTo>
                  <a:lnTo>
                    <a:pt x="3524" y="10268"/>
                  </a:lnTo>
                  <a:lnTo>
                    <a:pt x="3785" y="10248"/>
                  </a:lnTo>
                  <a:lnTo>
                    <a:pt x="4042" y="10215"/>
                  </a:lnTo>
                  <a:lnTo>
                    <a:pt x="4294" y="10169"/>
                  </a:lnTo>
                  <a:lnTo>
                    <a:pt x="4542" y="10113"/>
                  </a:lnTo>
                  <a:lnTo>
                    <a:pt x="4787" y="10043"/>
                  </a:lnTo>
                  <a:lnTo>
                    <a:pt x="5025" y="9963"/>
                  </a:lnTo>
                  <a:lnTo>
                    <a:pt x="5258" y="9870"/>
                  </a:lnTo>
                  <a:lnTo>
                    <a:pt x="5485" y="9768"/>
                  </a:lnTo>
                  <a:lnTo>
                    <a:pt x="5706" y="9653"/>
                  </a:lnTo>
                  <a:lnTo>
                    <a:pt x="5921" y="9530"/>
                  </a:lnTo>
                  <a:lnTo>
                    <a:pt x="6129" y="9397"/>
                  </a:lnTo>
                  <a:lnTo>
                    <a:pt x="6331" y="9253"/>
                  </a:lnTo>
                  <a:lnTo>
                    <a:pt x="6524" y="9101"/>
                  </a:lnTo>
                  <a:lnTo>
                    <a:pt x="6711" y="8939"/>
                  </a:lnTo>
                  <a:lnTo>
                    <a:pt x="6889" y="8770"/>
                  </a:lnTo>
                  <a:lnTo>
                    <a:pt x="7059" y="8590"/>
                  </a:lnTo>
                  <a:lnTo>
                    <a:pt x="7220" y="8405"/>
                  </a:lnTo>
                  <a:lnTo>
                    <a:pt x="7373" y="8211"/>
                  </a:lnTo>
                  <a:lnTo>
                    <a:pt x="7515" y="8008"/>
                  </a:lnTo>
                  <a:lnTo>
                    <a:pt x="7649" y="7801"/>
                  </a:lnTo>
                  <a:lnTo>
                    <a:pt x="7773" y="7585"/>
                  </a:lnTo>
                  <a:lnTo>
                    <a:pt x="7886" y="7364"/>
                  </a:lnTo>
                  <a:lnTo>
                    <a:pt x="7989" y="7136"/>
                  </a:lnTo>
                  <a:lnTo>
                    <a:pt x="8081" y="6903"/>
                  </a:lnTo>
                  <a:lnTo>
                    <a:pt x="8162" y="6664"/>
                  </a:lnTo>
                  <a:lnTo>
                    <a:pt x="8231" y="6420"/>
                  </a:lnTo>
                  <a:lnTo>
                    <a:pt x="8287" y="6172"/>
                  </a:lnTo>
                  <a:lnTo>
                    <a:pt x="8333" y="5919"/>
                  </a:lnTo>
                  <a:lnTo>
                    <a:pt x="8366" y="5662"/>
                  </a:lnTo>
                  <a:lnTo>
                    <a:pt x="8386" y="5401"/>
                  </a:lnTo>
                  <a:lnTo>
                    <a:pt x="8392" y="5137"/>
                  </a:lnTo>
                  <a:lnTo>
                    <a:pt x="8386" y="4873"/>
                  </a:lnTo>
                  <a:lnTo>
                    <a:pt x="8366" y="4612"/>
                  </a:lnTo>
                  <a:lnTo>
                    <a:pt x="8333" y="4355"/>
                  </a:lnTo>
                  <a:lnTo>
                    <a:pt x="8287" y="4102"/>
                  </a:lnTo>
                  <a:lnTo>
                    <a:pt x="8231" y="3854"/>
                  </a:lnTo>
                  <a:lnTo>
                    <a:pt x="8162" y="3609"/>
                  </a:lnTo>
                  <a:lnTo>
                    <a:pt x="8081" y="3371"/>
                  </a:lnTo>
                  <a:lnTo>
                    <a:pt x="7989" y="3138"/>
                  </a:lnTo>
                  <a:lnTo>
                    <a:pt x="7886" y="2910"/>
                  </a:lnTo>
                  <a:lnTo>
                    <a:pt x="7773" y="2689"/>
                  </a:lnTo>
                  <a:lnTo>
                    <a:pt x="7649" y="2474"/>
                  </a:lnTo>
                  <a:lnTo>
                    <a:pt x="7515" y="2265"/>
                  </a:lnTo>
                  <a:lnTo>
                    <a:pt x="7373" y="2064"/>
                  </a:lnTo>
                  <a:lnTo>
                    <a:pt x="7220" y="1870"/>
                  </a:lnTo>
                  <a:lnTo>
                    <a:pt x="7059" y="1684"/>
                  </a:lnTo>
                  <a:lnTo>
                    <a:pt x="6889" y="1505"/>
                  </a:lnTo>
                  <a:lnTo>
                    <a:pt x="6711" y="1334"/>
                  </a:lnTo>
                  <a:lnTo>
                    <a:pt x="6524" y="1173"/>
                  </a:lnTo>
                  <a:lnTo>
                    <a:pt x="6331" y="1021"/>
                  </a:lnTo>
                  <a:lnTo>
                    <a:pt x="6129" y="877"/>
                  </a:lnTo>
                  <a:lnTo>
                    <a:pt x="5921" y="744"/>
                  </a:lnTo>
                  <a:lnTo>
                    <a:pt x="5706" y="621"/>
                  </a:lnTo>
                  <a:lnTo>
                    <a:pt x="5485" y="506"/>
                  </a:lnTo>
                  <a:lnTo>
                    <a:pt x="5258" y="404"/>
                  </a:lnTo>
                  <a:lnTo>
                    <a:pt x="5025" y="312"/>
                  </a:lnTo>
                  <a:lnTo>
                    <a:pt x="4787" y="231"/>
                  </a:lnTo>
                  <a:lnTo>
                    <a:pt x="4542" y="161"/>
                  </a:lnTo>
                  <a:lnTo>
                    <a:pt x="4294" y="105"/>
                  </a:lnTo>
                  <a:lnTo>
                    <a:pt x="4042" y="60"/>
                  </a:lnTo>
                  <a:lnTo>
                    <a:pt x="3785" y="26"/>
                  </a:lnTo>
                  <a:lnTo>
                    <a:pt x="3524" y="7"/>
                  </a:lnTo>
                  <a:lnTo>
                    <a:pt x="326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381000" dist="50800" dir="5400000" sx="101000" sy="101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xmlns="" id="{EFFB14A5-7049-4868-8FD8-FC3E430EA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811" y="3607546"/>
              <a:ext cx="2736482" cy="2652234"/>
            </a:xfrm>
            <a:custGeom>
              <a:avLst/>
              <a:gdLst>
                <a:gd name="T0" fmla="*/ 6484 w 10262"/>
                <a:gd name="T1" fmla="*/ 4999 h 9948"/>
                <a:gd name="T2" fmla="*/ 6443 w 10262"/>
                <a:gd name="T3" fmla="*/ 5195 h 9948"/>
                <a:gd name="T4" fmla="*/ 6380 w 10262"/>
                <a:gd name="T5" fmla="*/ 5366 h 9948"/>
                <a:gd name="T6" fmla="*/ 6304 w 10262"/>
                <a:gd name="T7" fmla="*/ 5511 h 9948"/>
                <a:gd name="T8" fmla="*/ 6221 w 10262"/>
                <a:gd name="T9" fmla="*/ 5633 h 9948"/>
                <a:gd name="T10" fmla="*/ 6067 w 10262"/>
                <a:gd name="T11" fmla="*/ 5806 h 9948"/>
                <a:gd name="T12" fmla="*/ 5906 w 10262"/>
                <a:gd name="T13" fmla="*/ 5935 h 9948"/>
                <a:gd name="T14" fmla="*/ 5773 w 10262"/>
                <a:gd name="T15" fmla="*/ 6017 h 9948"/>
                <a:gd name="T16" fmla="*/ 5614 w 10262"/>
                <a:gd name="T17" fmla="*/ 6089 h 9948"/>
                <a:gd name="T18" fmla="*/ 5430 w 10262"/>
                <a:gd name="T19" fmla="*/ 6144 h 9948"/>
                <a:gd name="T20" fmla="*/ 5222 w 10262"/>
                <a:gd name="T21" fmla="*/ 6173 h 9948"/>
                <a:gd name="T22" fmla="*/ 4998 w 10262"/>
                <a:gd name="T23" fmla="*/ 6169 h 9948"/>
                <a:gd name="T24" fmla="*/ 4794 w 10262"/>
                <a:gd name="T25" fmla="*/ 6134 h 9948"/>
                <a:gd name="T26" fmla="*/ 4615 w 10262"/>
                <a:gd name="T27" fmla="*/ 6074 h 9948"/>
                <a:gd name="T28" fmla="*/ 4462 w 10262"/>
                <a:gd name="T29" fmla="*/ 6000 h 9948"/>
                <a:gd name="T30" fmla="*/ 4334 w 10262"/>
                <a:gd name="T31" fmla="*/ 5917 h 9948"/>
                <a:gd name="T32" fmla="*/ 4166 w 10262"/>
                <a:gd name="T33" fmla="*/ 5775 h 9948"/>
                <a:gd name="T34" fmla="*/ 4024 w 10262"/>
                <a:gd name="T35" fmla="*/ 5607 h 9948"/>
                <a:gd name="T36" fmla="*/ 3942 w 10262"/>
                <a:gd name="T37" fmla="*/ 5479 h 9948"/>
                <a:gd name="T38" fmla="*/ 3866 w 10262"/>
                <a:gd name="T39" fmla="*/ 5325 h 9948"/>
                <a:gd name="T40" fmla="*/ 3808 w 10262"/>
                <a:gd name="T41" fmla="*/ 5146 h 9948"/>
                <a:gd name="T42" fmla="*/ 3773 w 10262"/>
                <a:gd name="T43" fmla="*/ 4942 h 9948"/>
                <a:gd name="T44" fmla="*/ 3769 w 10262"/>
                <a:gd name="T45" fmla="*/ 4718 h 9948"/>
                <a:gd name="T46" fmla="*/ 3798 w 10262"/>
                <a:gd name="T47" fmla="*/ 4509 h 9948"/>
                <a:gd name="T48" fmla="*/ 3854 w 10262"/>
                <a:gd name="T49" fmla="*/ 4326 h 9948"/>
                <a:gd name="T50" fmla="*/ 3926 w 10262"/>
                <a:gd name="T51" fmla="*/ 4166 h 9948"/>
                <a:gd name="T52" fmla="*/ 4008 w 10262"/>
                <a:gd name="T53" fmla="*/ 4033 h 9948"/>
                <a:gd name="T54" fmla="*/ 4137 w 10262"/>
                <a:gd name="T55" fmla="*/ 3872 h 9948"/>
                <a:gd name="T56" fmla="*/ 4310 w 10262"/>
                <a:gd name="T57" fmla="*/ 3717 h 9948"/>
                <a:gd name="T58" fmla="*/ 4434 w 10262"/>
                <a:gd name="T59" fmla="*/ 3633 h 9948"/>
                <a:gd name="T60" fmla="*/ 4583 w 10262"/>
                <a:gd name="T61" fmla="*/ 3556 h 9948"/>
                <a:gd name="T62" fmla="*/ 4757 w 10262"/>
                <a:gd name="T63" fmla="*/ 3493 h 9948"/>
                <a:gd name="T64" fmla="*/ 4955 w 10262"/>
                <a:gd name="T65" fmla="*/ 3452 h 9948"/>
                <a:gd name="T66" fmla="*/ 5179 w 10262"/>
                <a:gd name="T67" fmla="*/ 3443 h 9948"/>
                <a:gd name="T68" fmla="*/ 5398 w 10262"/>
                <a:gd name="T69" fmla="*/ 3467 h 9948"/>
                <a:gd name="T70" fmla="*/ 5592 w 10262"/>
                <a:gd name="T71" fmla="*/ 3521 h 9948"/>
                <a:gd name="T72" fmla="*/ 5757 w 10262"/>
                <a:gd name="T73" fmla="*/ 3594 h 9948"/>
                <a:gd name="T74" fmla="*/ 5401 w 10262"/>
                <a:gd name="T75" fmla="*/ 3348 h 9948"/>
                <a:gd name="T76" fmla="*/ 4869 w 10262"/>
                <a:gd name="T77" fmla="*/ 2908 h 9948"/>
                <a:gd name="T78" fmla="*/ 4401 w 10262"/>
                <a:gd name="T79" fmla="*/ 2403 h 9948"/>
                <a:gd name="T80" fmla="*/ 4002 w 10262"/>
                <a:gd name="T81" fmla="*/ 1838 h 9948"/>
                <a:gd name="T82" fmla="*/ 3683 w 10262"/>
                <a:gd name="T83" fmla="*/ 1222 h 9948"/>
                <a:gd name="T84" fmla="*/ 3447 w 10262"/>
                <a:gd name="T85" fmla="*/ 558 h 9948"/>
                <a:gd name="T86" fmla="*/ 3144 w 10262"/>
                <a:gd name="T87" fmla="*/ 73 h 9948"/>
                <a:gd name="T88" fmla="*/ 2296 w 10262"/>
                <a:gd name="T89" fmla="*/ 528 h 9948"/>
                <a:gd name="T90" fmla="*/ 1553 w 10262"/>
                <a:gd name="T91" fmla="*/ 1127 h 9948"/>
                <a:gd name="T92" fmla="*/ 933 w 10262"/>
                <a:gd name="T93" fmla="*/ 1854 h 9948"/>
                <a:gd name="T94" fmla="*/ 457 w 10262"/>
                <a:gd name="T95" fmla="*/ 2687 h 9948"/>
                <a:gd name="T96" fmla="*/ 140 w 10262"/>
                <a:gd name="T97" fmla="*/ 3610 h 9948"/>
                <a:gd name="T98" fmla="*/ 4 w 10262"/>
                <a:gd name="T99" fmla="*/ 4603 h 9948"/>
                <a:gd name="T100" fmla="*/ 105 w 10262"/>
                <a:gd name="T101" fmla="*/ 5843 h 9948"/>
                <a:gd name="T102" fmla="*/ 506 w 10262"/>
                <a:gd name="T103" fmla="*/ 7036 h 9948"/>
                <a:gd name="T104" fmla="*/ 1172 w 10262"/>
                <a:gd name="T105" fmla="*/ 8077 h 9948"/>
                <a:gd name="T106" fmla="*/ 2061 w 10262"/>
                <a:gd name="T107" fmla="*/ 8926 h 9948"/>
                <a:gd name="T108" fmla="*/ 3134 w 10262"/>
                <a:gd name="T109" fmla="*/ 9545 h 9948"/>
                <a:gd name="T110" fmla="*/ 4350 w 10262"/>
                <a:gd name="T111" fmla="*/ 9890 h 9948"/>
                <a:gd name="T112" fmla="*/ 5654 w 10262"/>
                <a:gd name="T113" fmla="*/ 9922 h 9948"/>
                <a:gd name="T114" fmla="*/ 6890 w 10262"/>
                <a:gd name="T115" fmla="*/ 9638 h 9948"/>
                <a:gd name="T116" fmla="*/ 7992 w 10262"/>
                <a:gd name="T117" fmla="*/ 9075 h 9948"/>
                <a:gd name="T118" fmla="*/ 8921 w 10262"/>
                <a:gd name="T119" fmla="*/ 8273 h 9948"/>
                <a:gd name="T120" fmla="*/ 9635 w 10262"/>
                <a:gd name="T121" fmla="*/ 7274 h 9948"/>
                <a:gd name="T122" fmla="*/ 10096 w 10262"/>
                <a:gd name="T123" fmla="*/ 6117 h 9948"/>
                <a:gd name="T124" fmla="*/ 10262 w 10262"/>
                <a:gd name="T125" fmla="*/ 4846 h 9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62" h="9948">
                  <a:moveTo>
                    <a:pt x="6497" y="4825"/>
                  </a:moveTo>
                  <a:lnTo>
                    <a:pt x="6496" y="4870"/>
                  </a:lnTo>
                  <a:lnTo>
                    <a:pt x="6493" y="4914"/>
                  </a:lnTo>
                  <a:lnTo>
                    <a:pt x="6489" y="4957"/>
                  </a:lnTo>
                  <a:lnTo>
                    <a:pt x="6484" y="4999"/>
                  </a:lnTo>
                  <a:lnTo>
                    <a:pt x="6478" y="5040"/>
                  </a:lnTo>
                  <a:lnTo>
                    <a:pt x="6470" y="5081"/>
                  </a:lnTo>
                  <a:lnTo>
                    <a:pt x="6462" y="5119"/>
                  </a:lnTo>
                  <a:lnTo>
                    <a:pt x="6454" y="5157"/>
                  </a:lnTo>
                  <a:lnTo>
                    <a:pt x="6443" y="5195"/>
                  </a:lnTo>
                  <a:lnTo>
                    <a:pt x="6432" y="5231"/>
                  </a:lnTo>
                  <a:lnTo>
                    <a:pt x="6420" y="5266"/>
                  </a:lnTo>
                  <a:lnTo>
                    <a:pt x="6408" y="5301"/>
                  </a:lnTo>
                  <a:lnTo>
                    <a:pt x="6394" y="5333"/>
                  </a:lnTo>
                  <a:lnTo>
                    <a:pt x="6380" y="5366"/>
                  </a:lnTo>
                  <a:lnTo>
                    <a:pt x="6366" y="5397"/>
                  </a:lnTo>
                  <a:lnTo>
                    <a:pt x="6351" y="5428"/>
                  </a:lnTo>
                  <a:lnTo>
                    <a:pt x="6335" y="5456"/>
                  </a:lnTo>
                  <a:lnTo>
                    <a:pt x="6320" y="5484"/>
                  </a:lnTo>
                  <a:lnTo>
                    <a:pt x="6304" y="5511"/>
                  </a:lnTo>
                  <a:lnTo>
                    <a:pt x="6287" y="5539"/>
                  </a:lnTo>
                  <a:lnTo>
                    <a:pt x="6271" y="5564"/>
                  </a:lnTo>
                  <a:lnTo>
                    <a:pt x="6255" y="5588"/>
                  </a:lnTo>
                  <a:lnTo>
                    <a:pt x="6238" y="5611"/>
                  </a:lnTo>
                  <a:lnTo>
                    <a:pt x="6221" y="5633"/>
                  </a:lnTo>
                  <a:lnTo>
                    <a:pt x="6189" y="5675"/>
                  </a:lnTo>
                  <a:lnTo>
                    <a:pt x="6156" y="5713"/>
                  </a:lnTo>
                  <a:lnTo>
                    <a:pt x="6126" y="5746"/>
                  </a:lnTo>
                  <a:lnTo>
                    <a:pt x="6096" y="5777"/>
                  </a:lnTo>
                  <a:lnTo>
                    <a:pt x="6067" y="5806"/>
                  </a:lnTo>
                  <a:lnTo>
                    <a:pt x="6033" y="5836"/>
                  </a:lnTo>
                  <a:lnTo>
                    <a:pt x="5995" y="5869"/>
                  </a:lnTo>
                  <a:lnTo>
                    <a:pt x="5952" y="5901"/>
                  </a:lnTo>
                  <a:lnTo>
                    <a:pt x="5930" y="5918"/>
                  </a:lnTo>
                  <a:lnTo>
                    <a:pt x="5906" y="5935"/>
                  </a:lnTo>
                  <a:lnTo>
                    <a:pt x="5882" y="5952"/>
                  </a:lnTo>
                  <a:lnTo>
                    <a:pt x="5856" y="5969"/>
                  </a:lnTo>
                  <a:lnTo>
                    <a:pt x="5829" y="5984"/>
                  </a:lnTo>
                  <a:lnTo>
                    <a:pt x="5801" y="6001"/>
                  </a:lnTo>
                  <a:lnTo>
                    <a:pt x="5773" y="6017"/>
                  </a:lnTo>
                  <a:lnTo>
                    <a:pt x="5742" y="6033"/>
                  </a:lnTo>
                  <a:lnTo>
                    <a:pt x="5712" y="6047"/>
                  </a:lnTo>
                  <a:lnTo>
                    <a:pt x="5681" y="6062"/>
                  </a:lnTo>
                  <a:lnTo>
                    <a:pt x="5647" y="6076"/>
                  </a:lnTo>
                  <a:lnTo>
                    <a:pt x="5614" y="6089"/>
                  </a:lnTo>
                  <a:lnTo>
                    <a:pt x="5579" y="6102"/>
                  </a:lnTo>
                  <a:lnTo>
                    <a:pt x="5543" y="6113"/>
                  </a:lnTo>
                  <a:lnTo>
                    <a:pt x="5507" y="6124"/>
                  </a:lnTo>
                  <a:lnTo>
                    <a:pt x="5469" y="6134"/>
                  </a:lnTo>
                  <a:lnTo>
                    <a:pt x="5430" y="6144"/>
                  </a:lnTo>
                  <a:lnTo>
                    <a:pt x="5390" y="6151"/>
                  </a:lnTo>
                  <a:lnTo>
                    <a:pt x="5350" y="6158"/>
                  </a:lnTo>
                  <a:lnTo>
                    <a:pt x="5308" y="6165"/>
                  </a:lnTo>
                  <a:lnTo>
                    <a:pt x="5266" y="6169"/>
                  </a:lnTo>
                  <a:lnTo>
                    <a:pt x="5222" y="6173"/>
                  </a:lnTo>
                  <a:lnTo>
                    <a:pt x="5177" y="6175"/>
                  </a:lnTo>
                  <a:lnTo>
                    <a:pt x="5132" y="6175"/>
                  </a:lnTo>
                  <a:lnTo>
                    <a:pt x="5086" y="6175"/>
                  </a:lnTo>
                  <a:lnTo>
                    <a:pt x="5042" y="6173"/>
                  </a:lnTo>
                  <a:lnTo>
                    <a:pt x="4998" y="6169"/>
                  </a:lnTo>
                  <a:lnTo>
                    <a:pt x="4955" y="6165"/>
                  </a:lnTo>
                  <a:lnTo>
                    <a:pt x="4913" y="6158"/>
                  </a:lnTo>
                  <a:lnTo>
                    <a:pt x="4873" y="6151"/>
                  </a:lnTo>
                  <a:lnTo>
                    <a:pt x="4833" y="6143"/>
                  </a:lnTo>
                  <a:lnTo>
                    <a:pt x="4794" y="6134"/>
                  </a:lnTo>
                  <a:lnTo>
                    <a:pt x="4757" y="6124"/>
                  </a:lnTo>
                  <a:lnTo>
                    <a:pt x="4720" y="6112"/>
                  </a:lnTo>
                  <a:lnTo>
                    <a:pt x="4684" y="6101"/>
                  </a:lnTo>
                  <a:lnTo>
                    <a:pt x="4649" y="6088"/>
                  </a:lnTo>
                  <a:lnTo>
                    <a:pt x="4615" y="6074"/>
                  </a:lnTo>
                  <a:lnTo>
                    <a:pt x="4583" y="6061"/>
                  </a:lnTo>
                  <a:lnTo>
                    <a:pt x="4551" y="6046"/>
                  </a:lnTo>
                  <a:lnTo>
                    <a:pt x="4520" y="6031"/>
                  </a:lnTo>
                  <a:lnTo>
                    <a:pt x="4491" y="6016"/>
                  </a:lnTo>
                  <a:lnTo>
                    <a:pt x="4462" y="6000"/>
                  </a:lnTo>
                  <a:lnTo>
                    <a:pt x="4434" y="5983"/>
                  </a:lnTo>
                  <a:lnTo>
                    <a:pt x="4408" y="5968"/>
                  </a:lnTo>
                  <a:lnTo>
                    <a:pt x="4382" y="5951"/>
                  </a:lnTo>
                  <a:lnTo>
                    <a:pt x="4358" y="5934"/>
                  </a:lnTo>
                  <a:lnTo>
                    <a:pt x="4334" y="5917"/>
                  </a:lnTo>
                  <a:lnTo>
                    <a:pt x="4310" y="5900"/>
                  </a:lnTo>
                  <a:lnTo>
                    <a:pt x="4269" y="5867"/>
                  </a:lnTo>
                  <a:lnTo>
                    <a:pt x="4231" y="5834"/>
                  </a:lnTo>
                  <a:lnTo>
                    <a:pt x="4196" y="5804"/>
                  </a:lnTo>
                  <a:lnTo>
                    <a:pt x="4166" y="5775"/>
                  </a:lnTo>
                  <a:lnTo>
                    <a:pt x="4137" y="5744"/>
                  </a:lnTo>
                  <a:lnTo>
                    <a:pt x="4106" y="5711"/>
                  </a:lnTo>
                  <a:lnTo>
                    <a:pt x="4074" y="5672"/>
                  </a:lnTo>
                  <a:lnTo>
                    <a:pt x="4040" y="5630"/>
                  </a:lnTo>
                  <a:lnTo>
                    <a:pt x="4024" y="5607"/>
                  </a:lnTo>
                  <a:lnTo>
                    <a:pt x="4008" y="5584"/>
                  </a:lnTo>
                  <a:lnTo>
                    <a:pt x="3991" y="5559"/>
                  </a:lnTo>
                  <a:lnTo>
                    <a:pt x="3974" y="5534"/>
                  </a:lnTo>
                  <a:lnTo>
                    <a:pt x="3957" y="5506"/>
                  </a:lnTo>
                  <a:lnTo>
                    <a:pt x="3942" y="5479"/>
                  </a:lnTo>
                  <a:lnTo>
                    <a:pt x="3926" y="5450"/>
                  </a:lnTo>
                  <a:lnTo>
                    <a:pt x="3910" y="5420"/>
                  </a:lnTo>
                  <a:lnTo>
                    <a:pt x="3896" y="5390"/>
                  </a:lnTo>
                  <a:lnTo>
                    <a:pt x="3881" y="5357"/>
                  </a:lnTo>
                  <a:lnTo>
                    <a:pt x="3866" y="5325"/>
                  </a:lnTo>
                  <a:lnTo>
                    <a:pt x="3854" y="5291"/>
                  </a:lnTo>
                  <a:lnTo>
                    <a:pt x="3841" y="5257"/>
                  </a:lnTo>
                  <a:lnTo>
                    <a:pt x="3829" y="5220"/>
                  </a:lnTo>
                  <a:lnTo>
                    <a:pt x="3818" y="5183"/>
                  </a:lnTo>
                  <a:lnTo>
                    <a:pt x="3808" y="5146"/>
                  </a:lnTo>
                  <a:lnTo>
                    <a:pt x="3798" y="5107"/>
                  </a:lnTo>
                  <a:lnTo>
                    <a:pt x="3791" y="5068"/>
                  </a:lnTo>
                  <a:lnTo>
                    <a:pt x="3784" y="5027"/>
                  </a:lnTo>
                  <a:lnTo>
                    <a:pt x="3777" y="4985"/>
                  </a:lnTo>
                  <a:lnTo>
                    <a:pt x="3773" y="4942"/>
                  </a:lnTo>
                  <a:lnTo>
                    <a:pt x="3769" y="4898"/>
                  </a:lnTo>
                  <a:lnTo>
                    <a:pt x="3767" y="4854"/>
                  </a:lnTo>
                  <a:lnTo>
                    <a:pt x="3767" y="4808"/>
                  </a:lnTo>
                  <a:lnTo>
                    <a:pt x="3767" y="4763"/>
                  </a:lnTo>
                  <a:lnTo>
                    <a:pt x="3769" y="4718"/>
                  </a:lnTo>
                  <a:lnTo>
                    <a:pt x="3773" y="4674"/>
                  </a:lnTo>
                  <a:lnTo>
                    <a:pt x="3777" y="4632"/>
                  </a:lnTo>
                  <a:lnTo>
                    <a:pt x="3784" y="4590"/>
                  </a:lnTo>
                  <a:lnTo>
                    <a:pt x="3791" y="4549"/>
                  </a:lnTo>
                  <a:lnTo>
                    <a:pt x="3798" y="4509"/>
                  </a:lnTo>
                  <a:lnTo>
                    <a:pt x="3808" y="4470"/>
                  </a:lnTo>
                  <a:lnTo>
                    <a:pt x="3818" y="4433"/>
                  </a:lnTo>
                  <a:lnTo>
                    <a:pt x="3829" y="4396"/>
                  </a:lnTo>
                  <a:lnTo>
                    <a:pt x="3841" y="4360"/>
                  </a:lnTo>
                  <a:lnTo>
                    <a:pt x="3854" y="4326"/>
                  </a:lnTo>
                  <a:lnTo>
                    <a:pt x="3866" y="4292"/>
                  </a:lnTo>
                  <a:lnTo>
                    <a:pt x="3881" y="4259"/>
                  </a:lnTo>
                  <a:lnTo>
                    <a:pt x="3896" y="4227"/>
                  </a:lnTo>
                  <a:lnTo>
                    <a:pt x="3910" y="4197"/>
                  </a:lnTo>
                  <a:lnTo>
                    <a:pt x="3926" y="4166"/>
                  </a:lnTo>
                  <a:lnTo>
                    <a:pt x="3942" y="4138"/>
                  </a:lnTo>
                  <a:lnTo>
                    <a:pt x="3957" y="4110"/>
                  </a:lnTo>
                  <a:lnTo>
                    <a:pt x="3974" y="4084"/>
                  </a:lnTo>
                  <a:lnTo>
                    <a:pt x="3991" y="4057"/>
                  </a:lnTo>
                  <a:lnTo>
                    <a:pt x="4008" y="4033"/>
                  </a:lnTo>
                  <a:lnTo>
                    <a:pt x="4024" y="4009"/>
                  </a:lnTo>
                  <a:lnTo>
                    <a:pt x="4040" y="3987"/>
                  </a:lnTo>
                  <a:lnTo>
                    <a:pt x="4074" y="3944"/>
                  </a:lnTo>
                  <a:lnTo>
                    <a:pt x="4106" y="3906"/>
                  </a:lnTo>
                  <a:lnTo>
                    <a:pt x="4137" y="3872"/>
                  </a:lnTo>
                  <a:lnTo>
                    <a:pt x="4166" y="3842"/>
                  </a:lnTo>
                  <a:lnTo>
                    <a:pt x="4196" y="3813"/>
                  </a:lnTo>
                  <a:lnTo>
                    <a:pt x="4231" y="3782"/>
                  </a:lnTo>
                  <a:lnTo>
                    <a:pt x="4269" y="3749"/>
                  </a:lnTo>
                  <a:lnTo>
                    <a:pt x="4310" y="3717"/>
                  </a:lnTo>
                  <a:lnTo>
                    <a:pt x="4334" y="3700"/>
                  </a:lnTo>
                  <a:lnTo>
                    <a:pt x="4358" y="3683"/>
                  </a:lnTo>
                  <a:lnTo>
                    <a:pt x="4382" y="3666"/>
                  </a:lnTo>
                  <a:lnTo>
                    <a:pt x="4408" y="3650"/>
                  </a:lnTo>
                  <a:lnTo>
                    <a:pt x="4434" y="3633"/>
                  </a:lnTo>
                  <a:lnTo>
                    <a:pt x="4462" y="3617"/>
                  </a:lnTo>
                  <a:lnTo>
                    <a:pt x="4491" y="3601"/>
                  </a:lnTo>
                  <a:lnTo>
                    <a:pt x="4520" y="3586"/>
                  </a:lnTo>
                  <a:lnTo>
                    <a:pt x="4551" y="3571"/>
                  </a:lnTo>
                  <a:lnTo>
                    <a:pt x="4583" y="3556"/>
                  </a:lnTo>
                  <a:lnTo>
                    <a:pt x="4615" y="3543"/>
                  </a:lnTo>
                  <a:lnTo>
                    <a:pt x="4649" y="3529"/>
                  </a:lnTo>
                  <a:lnTo>
                    <a:pt x="4684" y="3516"/>
                  </a:lnTo>
                  <a:lnTo>
                    <a:pt x="4720" y="3505"/>
                  </a:lnTo>
                  <a:lnTo>
                    <a:pt x="4757" y="3493"/>
                  </a:lnTo>
                  <a:lnTo>
                    <a:pt x="4794" y="3483"/>
                  </a:lnTo>
                  <a:lnTo>
                    <a:pt x="4833" y="3474"/>
                  </a:lnTo>
                  <a:lnTo>
                    <a:pt x="4873" y="3466"/>
                  </a:lnTo>
                  <a:lnTo>
                    <a:pt x="4913" y="3459"/>
                  </a:lnTo>
                  <a:lnTo>
                    <a:pt x="4955" y="3452"/>
                  </a:lnTo>
                  <a:lnTo>
                    <a:pt x="4998" y="3448"/>
                  </a:lnTo>
                  <a:lnTo>
                    <a:pt x="5042" y="3445"/>
                  </a:lnTo>
                  <a:lnTo>
                    <a:pt x="5086" y="3442"/>
                  </a:lnTo>
                  <a:lnTo>
                    <a:pt x="5132" y="3442"/>
                  </a:lnTo>
                  <a:lnTo>
                    <a:pt x="5179" y="3443"/>
                  </a:lnTo>
                  <a:lnTo>
                    <a:pt x="5225" y="3445"/>
                  </a:lnTo>
                  <a:lnTo>
                    <a:pt x="5270" y="3448"/>
                  </a:lnTo>
                  <a:lnTo>
                    <a:pt x="5313" y="3454"/>
                  </a:lnTo>
                  <a:lnTo>
                    <a:pt x="5356" y="3460"/>
                  </a:lnTo>
                  <a:lnTo>
                    <a:pt x="5398" y="3467"/>
                  </a:lnTo>
                  <a:lnTo>
                    <a:pt x="5439" y="3476"/>
                  </a:lnTo>
                  <a:lnTo>
                    <a:pt x="5478" y="3486"/>
                  </a:lnTo>
                  <a:lnTo>
                    <a:pt x="5517" y="3497"/>
                  </a:lnTo>
                  <a:lnTo>
                    <a:pt x="5555" y="3508"/>
                  </a:lnTo>
                  <a:lnTo>
                    <a:pt x="5592" y="3521"/>
                  </a:lnTo>
                  <a:lnTo>
                    <a:pt x="5626" y="3534"/>
                  </a:lnTo>
                  <a:lnTo>
                    <a:pt x="5661" y="3548"/>
                  </a:lnTo>
                  <a:lnTo>
                    <a:pt x="5694" y="3563"/>
                  </a:lnTo>
                  <a:lnTo>
                    <a:pt x="5727" y="3578"/>
                  </a:lnTo>
                  <a:lnTo>
                    <a:pt x="5757" y="3594"/>
                  </a:lnTo>
                  <a:lnTo>
                    <a:pt x="5747" y="3576"/>
                  </a:lnTo>
                  <a:lnTo>
                    <a:pt x="5748" y="3576"/>
                  </a:lnTo>
                  <a:lnTo>
                    <a:pt x="5629" y="3503"/>
                  </a:lnTo>
                  <a:lnTo>
                    <a:pt x="5514" y="3426"/>
                  </a:lnTo>
                  <a:lnTo>
                    <a:pt x="5401" y="3348"/>
                  </a:lnTo>
                  <a:lnTo>
                    <a:pt x="5290" y="3266"/>
                  </a:lnTo>
                  <a:lnTo>
                    <a:pt x="5181" y="3181"/>
                  </a:lnTo>
                  <a:lnTo>
                    <a:pt x="5074" y="3093"/>
                  </a:lnTo>
                  <a:lnTo>
                    <a:pt x="4970" y="3002"/>
                  </a:lnTo>
                  <a:lnTo>
                    <a:pt x="4869" y="2908"/>
                  </a:lnTo>
                  <a:lnTo>
                    <a:pt x="4769" y="2813"/>
                  </a:lnTo>
                  <a:lnTo>
                    <a:pt x="4673" y="2714"/>
                  </a:lnTo>
                  <a:lnTo>
                    <a:pt x="4580" y="2613"/>
                  </a:lnTo>
                  <a:lnTo>
                    <a:pt x="4489" y="2509"/>
                  </a:lnTo>
                  <a:lnTo>
                    <a:pt x="4401" y="2403"/>
                  </a:lnTo>
                  <a:lnTo>
                    <a:pt x="4315" y="2295"/>
                  </a:lnTo>
                  <a:lnTo>
                    <a:pt x="4233" y="2184"/>
                  </a:lnTo>
                  <a:lnTo>
                    <a:pt x="4153" y="2071"/>
                  </a:lnTo>
                  <a:lnTo>
                    <a:pt x="4076" y="1955"/>
                  </a:lnTo>
                  <a:lnTo>
                    <a:pt x="4002" y="1838"/>
                  </a:lnTo>
                  <a:lnTo>
                    <a:pt x="3932" y="1718"/>
                  </a:lnTo>
                  <a:lnTo>
                    <a:pt x="3865" y="1598"/>
                  </a:lnTo>
                  <a:lnTo>
                    <a:pt x="3800" y="1474"/>
                  </a:lnTo>
                  <a:lnTo>
                    <a:pt x="3740" y="1348"/>
                  </a:lnTo>
                  <a:lnTo>
                    <a:pt x="3683" y="1222"/>
                  </a:lnTo>
                  <a:lnTo>
                    <a:pt x="3629" y="1092"/>
                  </a:lnTo>
                  <a:lnTo>
                    <a:pt x="3578" y="962"/>
                  </a:lnTo>
                  <a:lnTo>
                    <a:pt x="3531" y="828"/>
                  </a:lnTo>
                  <a:lnTo>
                    <a:pt x="3487" y="694"/>
                  </a:lnTo>
                  <a:lnTo>
                    <a:pt x="3447" y="558"/>
                  </a:lnTo>
                  <a:lnTo>
                    <a:pt x="3411" y="421"/>
                  </a:lnTo>
                  <a:lnTo>
                    <a:pt x="3378" y="282"/>
                  </a:lnTo>
                  <a:lnTo>
                    <a:pt x="3349" y="142"/>
                  </a:lnTo>
                  <a:lnTo>
                    <a:pt x="3325" y="0"/>
                  </a:lnTo>
                  <a:lnTo>
                    <a:pt x="3144" y="73"/>
                  </a:lnTo>
                  <a:lnTo>
                    <a:pt x="2967" y="150"/>
                  </a:lnTo>
                  <a:lnTo>
                    <a:pt x="2794" y="235"/>
                  </a:lnTo>
                  <a:lnTo>
                    <a:pt x="2624" y="326"/>
                  </a:lnTo>
                  <a:lnTo>
                    <a:pt x="2458" y="424"/>
                  </a:lnTo>
                  <a:lnTo>
                    <a:pt x="2296" y="528"/>
                  </a:lnTo>
                  <a:lnTo>
                    <a:pt x="2139" y="637"/>
                  </a:lnTo>
                  <a:lnTo>
                    <a:pt x="1985" y="751"/>
                  </a:lnTo>
                  <a:lnTo>
                    <a:pt x="1836" y="871"/>
                  </a:lnTo>
                  <a:lnTo>
                    <a:pt x="1693" y="996"/>
                  </a:lnTo>
                  <a:lnTo>
                    <a:pt x="1553" y="1127"/>
                  </a:lnTo>
                  <a:lnTo>
                    <a:pt x="1419" y="1262"/>
                  </a:lnTo>
                  <a:lnTo>
                    <a:pt x="1289" y="1404"/>
                  </a:lnTo>
                  <a:lnTo>
                    <a:pt x="1166" y="1549"/>
                  </a:lnTo>
                  <a:lnTo>
                    <a:pt x="1046" y="1699"/>
                  </a:lnTo>
                  <a:lnTo>
                    <a:pt x="933" y="1854"/>
                  </a:lnTo>
                  <a:lnTo>
                    <a:pt x="826" y="2012"/>
                  </a:lnTo>
                  <a:lnTo>
                    <a:pt x="725" y="2176"/>
                  </a:lnTo>
                  <a:lnTo>
                    <a:pt x="630" y="2342"/>
                  </a:lnTo>
                  <a:lnTo>
                    <a:pt x="539" y="2513"/>
                  </a:lnTo>
                  <a:lnTo>
                    <a:pt x="457" y="2687"/>
                  </a:lnTo>
                  <a:lnTo>
                    <a:pt x="380" y="2865"/>
                  </a:lnTo>
                  <a:lnTo>
                    <a:pt x="310" y="3047"/>
                  </a:lnTo>
                  <a:lnTo>
                    <a:pt x="246" y="3231"/>
                  </a:lnTo>
                  <a:lnTo>
                    <a:pt x="190" y="3419"/>
                  </a:lnTo>
                  <a:lnTo>
                    <a:pt x="140" y="3610"/>
                  </a:lnTo>
                  <a:lnTo>
                    <a:pt x="98" y="3804"/>
                  </a:lnTo>
                  <a:lnTo>
                    <a:pt x="63" y="4000"/>
                  </a:lnTo>
                  <a:lnTo>
                    <a:pt x="36" y="4199"/>
                  </a:lnTo>
                  <a:lnTo>
                    <a:pt x="16" y="4399"/>
                  </a:lnTo>
                  <a:lnTo>
                    <a:pt x="4" y="4603"/>
                  </a:lnTo>
                  <a:lnTo>
                    <a:pt x="0" y="4808"/>
                  </a:lnTo>
                  <a:lnTo>
                    <a:pt x="6" y="5072"/>
                  </a:lnTo>
                  <a:lnTo>
                    <a:pt x="26" y="5333"/>
                  </a:lnTo>
                  <a:lnTo>
                    <a:pt x="59" y="5590"/>
                  </a:lnTo>
                  <a:lnTo>
                    <a:pt x="105" y="5843"/>
                  </a:lnTo>
                  <a:lnTo>
                    <a:pt x="161" y="6092"/>
                  </a:lnTo>
                  <a:lnTo>
                    <a:pt x="230" y="6336"/>
                  </a:lnTo>
                  <a:lnTo>
                    <a:pt x="311" y="6575"/>
                  </a:lnTo>
                  <a:lnTo>
                    <a:pt x="403" y="6808"/>
                  </a:lnTo>
                  <a:lnTo>
                    <a:pt x="506" y="7036"/>
                  </a:lnTo>
                  <a:lnTo>
                    <a:pt x="619" y="7257"/>
                  </a:lnTo>
                  <a:lnTo>
                    <a:pt x="743" y="7472"/>
                  </a:lnTo>
                  <a:lnTo>
                    <a:pt x="877" y="7681"/>
                  </a:lnTo>
                  <a:lnTo>
                    <a:pt x="1019" y="7883"/>
                  </a:lnTo>
                  <a:lnTo>
                    <a:pt x="1172" y="8077"/>
                  </a:lnTo>
                  <a:lnTo>
                    <a:pt x="1333" y="8263"/>
                  </a:lnTo>
                  <a:lnTo>
                    <a:pt x="1503" y="8442"/>
                  </a:lnTo>
                  <a:lnTo>
                    <a:pt x="1681" y="8613"/>
                  </a:lnTo>
                  <a:lnTo>
                    <a:pt x="1868" y="8774"/>
                  </a:lnTo>
                  <a:lnTo>
                    <a:pt x="2061" y="8926"/>
                  </a:lnTo>
                  <a:lnTo>
                    <a:pt x="2263" y="9070"/>
                  </a:lnTo>
                  <a:lnTo>
                    <a:pt x="2471" y="9204"/>
                  </a:lnTo>
                  <a:lnTo>
                    <a:pt x="2686" y="9328"/>
                  </a:lnTo>
                  <a:lnTo>
                    <a:pt x="2907" y="9441"/>
                  </a:lnTo>
                  <a:lnTo>
                    <a:pt x="3134" y="9545"/>
                  </a:lnTo>
                  <a:lnTo>
                    <a:pt x="3367" y="9636"/>
                  </a:lnTo>
                  <a:lnTo>
                    <a:pt x="3605" y="9718"/>
                  </a:lnTo>
                  <a:lnTo>
                    <a:pt x="3850" y="9787"/>
                  </a:lnTo>
                  <a:lnTo>
                    <a:pt x="4098" y="9844"/>
                  </a:lnTo>
                  <a:lnTo>
                    <a:pt x="4350" y="9890"/>
                  </a:lnTo>
                  <a:lnTo>
                    <a:pt x="4607" y="9922"/>
                  </a:lnTo>
                  <a:lnTo>
                    <a:pt x="4868" y="9942"/>
                  </a:lnTo>
                  <a:lnTo>
                    <a:pt x="5132" y="9948"/>
                  </a:lnTo>
                  <a:lnTo>
                    <a:pt x="5395" y="9942"/>
                  </a:lnTo>
                  <a:lnTo>
                    <a:pt x="5654" y="9922"/>
                  </a:lnTo>
                  <a:lnTo>
                    <a:pt x="5910" y="9890"/>
                  </a:lnTo>
                  <a:lnTo>
                    <a:pt x="6162" y="9844"/>
                  </a:lnTo>
                  <a:lnTo>
                    <a:pt x="6410" y="9787"/>
                  </a:lnTo>
                  <a:lnTo>
                    <a:pt x="6653" y="9719"/>
                  </a:lnTo>
                  <a:lnTo>
                    <a:pt x="6890" y="9638"/>
                  </a:lnTo>
                  <a:lnTo>
                    <a:pt x="7123" y="9546"/>
                  </a:lnTo>
                  <a:lnTo>
                    <a:pt x="7349" y="9444"/>
                  </a:lnTo>
                  <a:lnTo>
                    <a:pt x="7570" y="9331"/>
                  </a:lnTo>
                  <a:lnTo>
                    <a:pt x="7785" y="9207"/>
                  </a:lnTo>
                  <a:lnTo>
                    <a:pt x="7992" y="9075"/>
                  </a:lnTo>
                  <a:lnTo>
                    <a:pt x="8194" y="8932"/>
                  </a:lnTo>
                  <a:lnTo>
                    <a:pt x="8386" y="8780"/>
                  </a:lnTo>
                  <a:lnTo>
                    <a:pt x="8573" y="8619"/>
                  </a:lnTo>
                  <a:lnTo>
                    <a:pt x="8751" y="8450"/>
                  </a:lnTo>
                  <a:lnTo>
                    <a:pt x="8921" y="8273"/>
                  </a:lnTo>
                  <a:lnTo>
                    <a:pt x="9082" y="8087"/>
                  </a:lnTo>
                  <a:lnTo>
                    <a:pt x="9234" y="7894"/>
                  </a:lnTo>
                  <a:lnTo>
                    <a:pt x="9377" y="7694"/>
                  </a:lnTo>
                  <a:lnTo>
                    <a:pt x="9511" y="7488"/>
                  </a:lnTo>
                  <a:lnTo>
                    <a:pt x="9635" y="7274"/>
                  </a:lnTo>
                  <a:lnTo>
                    <a:pt x="9748" y="7054"/>
                  </a:lnTo>
                  <a:lnTo>
                    <a:pt x="9852" y="6828"/>
                  </a:lnTo>
                  <a:lnTo>
                    <a:pt x="9944" y="6597"/>
                  </a:lnTo>
                  <a:lnTo>
                    <a:pt x="10026" y="6360"/>
                  </a:lnTo>
                  <a:lnTo>
                    <a:pt x="10096" y="6117"/>
                  </a:lnTo>
                  <a:lnTo>
                    <a:pt x="10153" y="5871"/>
                  </a:lnTo>
                  <a:lnTo>
                    <a:pt x="10200" y="5621"/>
                  </a:lnTo>
                  <a:lnTo>
                    <a:pt x="10234" y="5366"/>
                  </a:lnTo>
                  <a:lnTo>
                    <a:pt x="10255" y="5108"/>
                  </a:lnTo>
                  <a:lnTo>
                    <a:pt x="10262" y="4846"/>
                  </a:lnTo>
                  <a:lnTo>
                    <a:pt x="6506" y="4846"/>
                  </a:lnTo>
                  <a:lnTo>
                    <a:pt x="6497" y="4825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381000" dist="50800" dir="5400000" sx="101000" sy="101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xmlns="" id="{B2554025-FEE8-4B6B-B93C-1A0C702AF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9892" y="2017486"/>
              <a:ext cx="2736482" cy="2544524"/>
            </a:xfrm>
            <a:custGeom>
              <a:avLst/>
              <a:gdLst>
                <a:gd name="T0" fmla="*/ 4232 w 10263"/>
                <a:gd name="T1" fmla="*/ 6166 h 9543"/>
                <a:gd name="T2" fmla="*/ 4073 w 10263"/>
                <a:gd name="T3" fmla="*/ 6004 h 9543"/>
                <a:gd name="T4" fmla="*/ 3957 w 10263"/>
                <a:gd name="T5" fmla="*/ 5837 h 9543"/>
                <a:gd name="T6" fmla="*/ 3867 w 10263"/>
                <a:gd name="T7" fmla="*/ 5655 h 9543"/>
                <a:gd name="T8" fmla="*/ 3799 w 10263"/>
                <a:gd name="T9" fmla="*/ 5437 h 9543"/>
                <a:gd name="T10" fmla="*/ 3767 w 10263"/>
                <a:gd name="T11" fmla="*/ 5183 h 9543"/>
                <a:gd name="T12" fmla="*/ 3783 w 10263"/>
                <a:gd name="T13" fmla="*/ 4919 h 9543"/>
                <a:gd name="T14" fmla="*/ 3841 w 10263"/>
                <a:gd name="T15" fmla="*/ 4689 h 9543"/>
                <a:gd name="T16" fmla="*/ 3926 w 10263"/>
                <a:gd name="T17" fmla="*/ 4495 h 9543"/>
                <a:gd name="T18" fmla="*/ 4024 w 10263"/>
                <a:gd name="T19" fmla="*/ 4338 h 9543"/>
                <a:gd name="T20" fmla="*/ 4196 w 10263"/>
                <a:gd name="T21" fmla="*/ 4141 h 9543"/>
                <a:gd name="T22" fmla="*/ 4381 w 10263"/>
                <a:gd name="T23" fmla="*/ 3994 h 9543"/>
                <a:gd name="T24" fmla="*/ 4551 w 10263"/>
                <a:gd name="T25" fmla="*/ 3899 h 9543"/>
                <a:gd name="T26" fmla="*/ 4756 w 10263"/>
                <a:gd name="T27" fmla="*/ 3821 h 9543"/>
                <a:gd name="T28" fmla="*/ 4997 w 10263"/>
                <a:gd name="T29" fmla="*/ 3776 h 9543"/>
                <a:gd name="T30" fmla="*/ 5266 w 10263"/>
                <a:gd name="T31" fmla="*/ 3776 h 9543"/>
                <a:gd name="T32" fmla="*/ 5506 w 10263"/>
                <a:gd name="T33" fmla="*/ 3821 h 9543"/>
                <a:gd name="T34" fmla="*/ 5712 w 10263"/>
                <a:gd name="T35" fmla="*/ 3899 h 9543"/>
                <a:gd name="T36" fmla="*/ 5881 w 10263"/>
                <a:gd name="T37" fmla="*/ 3994 h 9543"/>
                <a:gd name="T38" fmla="*/ 6067 w 10263"/>
                <a:gd name="T39" fmla="*/ 4141 h 9543"/>
                <a:gd name="T40" fmla="*/ 6239 w 10263"/>
                <a:gd name="T41" fmla="*/ 4337 h 9543"/>
                <a:gd name="T42" fmla="*/ 6337 w 10263"/>
                <a:gd name="T43" fmla="*/ 4494 h 9543"/>
                <a:gd name="T44" fmla="*/ 6422 w 10263"/>
                <a:gd name="T45" fmla="*/ 4688 h 9543"/>
                <a:gd name="T46" fmla="*/ 6480 w 10263"/>
                <a:gd name="T47" fmla="*/ 4917 h 9543"/>
                <a:gd name="T48" fmla="*/ 6496 w 10263"/>
                <a:gd name="T49" fmla="*/ 5181 h 9543"/>
                <a:gd name="T50" fmla="*/ 6464 w 10263"/>
                <a:gd name="T51" fmla="*/ 5435 h 9543"/>
                <a:gd name="T52" fmla="*/ 6396 w 10263"/>
                <a:gd name="T53" fmla="*/ 5654 h 9543"/>
                <a:gd name="T54" fmla="*/ 6306 w 10263"/>
                <a:gd name="T55" fmla="*/ 5836 h 9543"/>
                <a:gd name="T56" fmla="*/ 6189 w 10263"/>
                <a:gd name="T57" fmla="*/ 6004 h 9543"/>
                <a:gd name="T58" fmla="*/ 6031 w 10263"/>
                <a:gd name="T59" fmla="*/ 6166 h 9543"/>
                <a:gd name="T60" fmla="*/ 5885 w 10263"/>
                <a:gd name="T61" fmla="*/ 6285 h 9543"/>
                <a:gd name="T62" fmla="*/ 6174 w 10263"/>
                <a:gd name="T63" fmla="*/ 6150 h 9543"/>
                <a:gd name="T64" fmla="*/ 6613 w 10263"/>
                <a:gd name="T65" fmla="*/ 5965 h 9543"/>
                <a:gd name="T66" fmla="*/ 7070 w 10263"/>
                <a:gd name="T67" fmla="*/ 5823 h 9543"/>
                <a:gd name="T68" fmla="*/ 7546 w 10263"/>
                <a:gd name="T69" fmla="*/ 5722 h 9543"/>
                <a:gd name="T70" fmla="*/ 8036 w 10263"/>
                <a:gd name="T71" fmla="*/ 5666 h 9543"/>
                <a:gd name="T72" fmla="*/ 8491 w 10263"/>
                <a:gd name="T73" fmla="*/ 5657 h 9543"/>
                <a:gd name="T74" fmla="*/ 8846 w 10263"/>
                <a:gd name="T75" fmla="*/ 5677 h 9543"/>
                <a:gd name="T76" fmla="*/ 9195 w 10263"/>
                <a:gd name="T77" fmla="*/ 5721 h 9543"/>
                <a:gd name="T78" fmla="*/ 9536 w 10263"/>
                <a:gd name="T79" fmla="*/ 5788 h 9543"/>
                <a:gd name="T80" fmla="*/ 9869 w 10263"/>
                <a:gd name="T81" fmla="*/ 5877 h 9543"/>
                <a:gd name="T82" fmla="*/ 10193 w 10263"/>
                <a:gd name="T83" fmla="*/ 5988 h 9543"/>
                <a:gd name="T84" fmla="*/ 10235 w 10263"/>
                <a:gd name="T85" fmla="*/ 5674 h 9543"/>
                <a:gd name="T86" fmla="*/ 10259 w 10263"/>
                <a:gd name="T87" fmla="*/ 5353 h 9543"/>
                <a:gd name="T88" fmla="*/ 10237 w 10263"/>
                <a:gd name="T89" fmla="*/ 4611 h 9543"/>
                <a:gd name="T90" fmla="*/ 9860 w 10263"/>
                <a:gd name="T91" fmla="*/ 3137 h 9543"/>
                <a:gd name="T92" fmla="*/ 9091 w 10263"/>
                <a:gd name="T93" fmla="*/ 1869 h 9543"/>
                <a:gd name="T94" fmla="*/ 8001 w 10263"/>
                <a:gd name="T95" fmla="*/ 877 h 9543"/>
                <a:gd name="T96" fmla="*/ 6658 w 10263"/>
                <a:gd name="T97" fmla="*/ 231 h 9543"/>
                <a:gd name="T98" fmla="*/ 5131 w 10263"/>
                <a:gd name="T99" fmla="*/ 0 h 9543"/>
                <a:gd name="T100" fmla="*/ 3605 w 10263"/>
                <a:gd name="T101" fmla="*/ 231 h 9543"/>
                <a:gd name="T102" fmla="*/ 2262 w 10263"/>
                <a:gd name="T103" fmla="*/ 877 h 9543"/>
                <a:gd name="T104" fmla="*/ 1172 w 10263"/>
                <a:gd name="T105" fmla="*/ 1869 h 9543"/>
                <a:gd name="T106" fmla="*/ 403 w 10263"/>
                <a:gd name="T107" fmla="*/ 3137 h 9543"/>
                <a:gd name="T108" fmla="*/ 26 w 10263"/>
                <a:gd name="T109" fmla="*/ 4611 h 9543"/>
                <a:gd name="T110" fmla="*/ 46 w 10263"/>
                <a:gd name="T111" fmla="*/ 5825 h 9543"/>
                <a:gd name="T112" fmla="*/ 277 w 10263"/>
                <a:gd name="T113" fmla="*/ 6805 h 9543"/>
                <a:gd name="T114" fmla="*/ 685 w 10263"/>
                <a:gd name="T115" fmla="*/ 7703 h 9543"/>
                <a:gd name="T116" fmla="*/ 1250 w 10263"/>
                <a:gd name="T117" fmla="*/ 8499 h 9543"/>
                <a:gd name="T118" fmla="*/ 1954 w 10263"/>
                <a:gd name="T119" fmla="*/ 9173 h 9543"/>
                <a:gd name="T120" fmla="*/ 4379 w 10263"/>
                <a:gd name="T121" fmla="*/ 6285 h 9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63" h="9543">
                  <a:moveTo>
                    <a:pt x="4379" y="6285"/>
                  </a:moveTo>
                  <a:lnTo>
                    <a:pt x="4346" y="6258"/>
                  </a:lnTo>
                  <a:lnTo>
                    <a:pt x="4314" y="6233"/>
                  </a:lnTo>
                  <a:lnTo>
                    <a:pt x="4285" y="6210"/>
                  </a:lnTo>
                  <a:lnTo>
                    <a:pt x="4258" y="6186"/>
                  </a:lnTo>
                  <a:lnTo>
                    <a:pt x="4232" y="6166"/>
                  </a:lnTo>
                  <a:lnTo>
                    <a:pt x="4209" y="6146"/>
                  </a:lnTo>
                  <a:lnTo>
                    <a:pt x="4187" y="6126"/>
                  </a:lnTo>
                  <a:lnTo>
                    <a:pt x="4166" y="6107"/>
                  </a:lnTo>
                  <a:lnTo>
                    <a:pt x="4137" y="6076"/>
                  </a:lnTo>
                  <a:lnTo>
                    <a:pt x="4106" y="6042"/>
                  </a:lnTo>
                  <a:lnTo>
                    <a:pt x="4073" y="6004"/>
                  </a:lnTo>
                  <a:lnTo>
                    <a:pt x="4041" y="5961"/>
                  </a:lnTo>
                  <a:lnTo>
                    <a:pt x="4024" y="5939"/>
                  </a:lnTo>
                  <a:lnTo>
                    <a:pt x="4007" y="5915"/>
                  </a:lnTo>
                  <a:lnTo>
                    <a:pt x="3991" y="5890"/>
                  </a:lnTo>
                  <a:lnTo>
                    <a:pt x="3974" y="5865"/>
                  </a:lnTo>
                  <a:lnTo>
                    <a:pt x="3957" y="5837"/>
                  </a:lnTo>
                  <a:lnTo>
                    <a:pt x="3941" y="5809"/>
                  </a:lnTo>
                  <a:lnTo>
                    <a:pt x="3926" y="5781"/>
                  </a:lnTo>
                  <a:lnTo>
                    <a:pt x="3910" y="5750"/>
                  </a:lnTo>
                  <a:lnTo>
                    <a:pt x="3895" y="5720"/>
                  </a:lnTo>
                  <a:lnTo>
                    <a:pt x="3881" y="5688"/>
                  </a:lnTo>
                  <a:lnTo>
                    <a:pt x="3867" y="5655"/>
                  </a:lnTo>
                  <a:lnTo>
                    <a:pt x="3853" y="5621"/>
                  </a:lnTo>
                  <a:lnTo>
                    <a:pt x="3841" y="5587"/>
                  </a:lnTo>
                  <a:lnTo>
                    <a:pt x="3829" y="5551"/>
                  </a:lnTo>
                  <a:lnTo>
                    <a:pt x="3818" y="5513"/>
                  </a:lnTo>
                  <a:lnTo>
                    <a:pt x="3807" y="5476"/>
                  </a:lnTo>
                  <a:lnTo>
                    <a:pt x="3799" y="5437"/>
                  </a:lnTo>
                  <a:lnTo>
                    <a:pt x="3791" y="5397"/>
                  </a:lnTo>
                  <a:lnTo>
                    <a:pt x="3783" y="5356"/>
                  </a:lnTo>
                  <a:lnTo>
                    <a:pt x="3777" y="5315"/>
                  </a:lnTo>
                  <a:lnTo>
                    <a:pt x="3773" y="5272"/>
                  </a:lnTo>
                  <a:lnTo>
                    <a:pt x="3769" y="5228"/>
                  </a:lnTo>
                  <a:lnTo>
                    <a:pt x="3767" y="5183"/>
                  </a:lnTo>
                  <a:lnTo>
                    <a:pt x="3767" y="5138"/>
                  </a:lnTo>
                  <a:lnTo>
                    <a:pt x="3767" y="5092"/>
                  </a:lnTo>
                  <a:lnTo>
                    <a:pt x="3769" y="5048"/>
                  </a:lnTo>
                  <a:lnTo>
                    <a:pt x="3773" y="5004"/>
                  </a:lnTo>
                  <a:lnTo>
                    <a:pt x="3777" y="4961"/>
                  </a:lnTo>
                  <a:lnTo>
                    <a:pt x="3783" y="4919"/>
                  </a:lnTo>
                  <a:lnTo>
                    <a:pt x="3791" y="4879"/>
                  </a:lnTo>
                  <a:lnTo>
                    <a:pt x="3799" y="4839"/>
                  </a:lnTo>
                  <a:lnTo>
                    <a:pt x="3807" y="4801"/>
                  </a:lnTo>
                  <a:lnTo>
                    <a:pt x="3818" y="4763"/>
                  </a:lnTo>
                  <a:lnTo>
                    <a:pt x="3829" y="4725"/>
                  </a:lnTo>
                  <a:lnTo>
                    <a:pt x="3841" y="4689"/>
                  </a:lnTo>
                  <a:lnTo>
                    <a:pt x="3853" y="4655"/>
                  </a:lnTo>
                  <a:lnTo>
                    <a:pt x="3867" y="4621"/>
                  </a:lnTo>
                  <a:lnTo>
                    <a:pt x="3881" y="4589"/>
                  </a:lnTo>
                  <a:lnTo>
                    <a:pt x="3895" y="4556"/>
                  </a:lnTo>
                  <a:lnTo>
                    <a:pt x="3910" y="4526"/>
                  </a:lnTo>
                  <a:lnTo>
                    <a:pt x="3926" y="4495"/>
                  </a:lnTo>
                  <a:lnTo>
                    <a:pt x="3941" y="4467"/>
                  </a:lnTo>
                  <a:lnTo>
                    <a:pt x="3957" y="4440"/>
                  </a:lnTo>
                  <a:lnTo>
                    <a:pt x="3974" y="4413"/>
                  </a:lnTo>
                  <a:lnTo>
                    <a:pt x="3991" y="4386"/>
                  </a:lnTo>
                  <a:lnTo>
                    <a:pt x="4007" y="4362"/>
                  </a:lnTo>
                  <a:lnTo>
                    <a:pt x="4024" y="4338"/>
                  </a:lnTo>
                  <a:lnTo>
                    <a:pt x="4041" y="4315"/>
                  </a:lnTo>
                  <a:lnTo>
                    <a:pt x="4073" y="4273"/>
                  </a:lnTo>
                  <a:lnTo>
                    <a:pt x="4106" y="4235"/>
                  </a:lnTo>
                  <a:lnTo>
                    <a:pt x="4137" y="4201"/>
                  </a:lnTo>
                  <a:lnTo>
                    <a:pt x="4166" y="4170"/>
                  </a:lnTo>
                  <a:lnTo>
                    <a:pt x="4196" y="4141"/>
                  </a:lnTo>
                  <a:lnTo>
                    <a:pt x="4231" y="4111"/>
                  </a:lnTo>
                  <a:lnTo>
                    <a:pt x="4268" y="4078"/>
                  </a:lnTo>
                  <a:lnTo>
                    <a:pt x="4311" y="4045"/>
                  </a:lnTo>
                  <a:lnTo>
                    <a:pt x="4333" y="4028"/>
                  </a:lnTo>
                  <a:lnTo>
                    <a:pt x="4357" y="4011"/>
                  </a:lnTo>
                  <a:lnTo>
                    <a:pt x="4381" y="3994"/>
                  </a:lnTo>
                  <a:lnTo>
                    <a:pt x="4408" y="3979"/>
                  </a:lnTo>
                  <a:lnTo>
                    <a:pt x="4434" y="3962"/>
                  </a:lnTo>
                  <a:lnTo>
                    <a:pt x="4462" y="3946"/>
                  </a:lnTo>
                  <a:lnTo>
                    <a:pt x="4490" y="3929"/>
                  </a:lnTo>
                  <a:lnTo>
                    <a:pt x="4521" y="3915"/>
                  </a:lnTo>
                  <a:lnTo>
                    <a:pt x="4551" y="3899"/>
                  </a:lnTo>
                  <a:lnTo>
                    <a:pt x="4583" y="3884"/>
                  </a:lnTo>
                  <a:lnTo>
                    <a:pt x="4615" y="3871"/>
                  </a:lnTo>
                  <a:lnTo>
                    <a:pt x="4650" y="3857"/>
                  </a:lnTo>
                  <a:lnTo>
                    <a:pt x="4684" y="3844"/>
                  </a:lnTo>
                  <a:lnTo>
                    <a:pt x="4720" y="3833"/>
                  </a:lnTo>
                  <a:lnTo>
                    <a:pt x="4756" y="3821"/>
                  </a:lnTo>
                  <a:lnTo>
                    <a:pt x="4794" y="3812"/>
                  </a:lnTo>
                  <a:lnTo>
                    <a:pt x="4833" y="3802"/>
                  </a:lnTo>
                  <a:lnTo>
                    <a:pt x="4873" y="3794"/>
                  </a:lnTo>
                  <a:lnTo>
                    <a:pt x="4914" y="3787"/>
                  </a:lnTo>
                  <a:lnTo>
                    <a:pt x="4954" y="3781"/>
                  </a:lnTo>
                  <a:lnTo>
                    <a:pt x="4997" y="3776"/>
                  </a:lnTo>
                  <a:lnTo>
                    <a:pt x="5041" y="3773"/>
                  </a:lnTo>
                  <a:lnTo>
                    <a:pt x="5085" y="3771"/>
                  </a:lnTo>
                  <a:lnTo>
                    <a:pt x="5131" y="3770"/>
                  </a:lnTo>
                  <a:lnTo>
                    <a:pt x="5178" y="3771"/>
                  </a:lnTo>
                  <a:lnTo>
                    <a:pt x="5222" y="3773"/>
                  </a:lnTo>
                  <a:lnTo>
                    <a:pt x="5266" y="3776"/>
                  </a:lnTo>
                  <a:lnTo>
                    <a:pt x="5308" y="3780"/>
                  </a:lnTo>
                  <a:lnTo>
                    <a:pt x="5349" y="3787"/>
                  </a:lnTo>
                  <a:lnTo>
                    <a:pt x="5390" y="3794"/>
                  </a:lnTo>
                  <a:lnTo>
                    <a:pt x="5430" y="3802"/>
                  </a:lnTo>
                  <a:lnTo>
                    <a:pt x="5469" y="3812"/>
                  </a:lnTo>
                  <a:lnTo>
                    <a:pt x="5506" y="3821"/>
                  </a:lnTo>
                  <a:lnTo>
                    <a:pt x="5543" y="3833"/>
                  </a:lnTo>
                  <a:lnTo>
                    <a:pt x="5579" y="3844"/>
                  </a:lnTo>
                  <a:lnTo>
                    <a:pt x="5613" y="3857"/>
                  </a:lnTo>
                  <a:lnTo>
                    <a:pt x="5648" y="3871"/>
                  </a:lnTo>
                  <a:lnTo>
                    <a:pt x="5680" y="3884"/>
                  </a:lnTo>
                  <a:lnTo>
                    <a:pt x="5712" y="3899"/>
                  </a:lnTo>
                  <a:lnTo>
                    <a:pt x="5742" y="3914"/>
                  </a:lnTo>
                  <a:lnTo>
                    <a:pt x="5772" y="3929"/>
                  </a:lnTo>
                  <a:lnTo>
                    <a:pt x="5801" y="3945"/>
                  </a:lnTo>
                  <a:lnTo>
                    <a:pt x="5829" y="3961"/>
                  </a:lnTo>
                  <a:lnTo>
                    <a:pt x="5855" y="3978"/>
                  </a:lnTo>
                  <a:lnTo>
                    <a:pt x="5881" y="3994"/>
                  </a:lnTo>
                  <a:lnTo>
                    <a:pt x="5906" y="4011"/>
                  </a:lnTo>
                  <a:lnTo>
                    <a:pt x="5930" y="4028"/>
                  </a:lnTo>
                  <a:lnTo>
                    <a:pt x="5952" y="4045"/>
                  </a:lnTo>
                  <a:lnTo>
                    <a:pt x="5995" y="4077"/>
                  </a:lnTo>
                  <a:lnTo>
                    <a:pt x="6032" y="4110"/>
                  </a:lnTo>
                  <a:lnTo>
                    <a:pt x="6067" y="4141"/>
                  </a:lnTo>
                  <a:lnTo>
                    <a:pt x="6097" y="4169"/>
                  </a:lnTo>
                  <a:lnTo>
                    <a:pt x="6126" y="4200"/>
                  </a:lnTo>
                  <a:lnTo>
                    <a:pt x="6157" y="4234"/>
                  </a:lnTo>
                  <a:lnTo>
                    <a:pt x="6189" y="4272"/>
                  </a:lnTo>
                  <a:lnTo>
                    <a:pt x="6222" y="4314"/>
                  </a:lnTo>
                  <a:lnTo>
                    <a:pt x="6239" y="4337"/>
                  </a:lnTo>
                  <a:lnTo>
                    <a:pt x="6255" y="4361"/>
                  </a:lnTo>
                  <a:lnTo>
                    <a:pt x="6272" y="4385"/>
                  </a:lnTo>
                  <a:lnTo>
                    <a:pt x="6289" y="4412"/>
                  </a:lnTo>
                  <a:lnTo>
                    <a:pt x="6306" y="4438"/>
                  </a:lnTo>
                  <a:lnTo>
                    <a:pt x="6321" y="4466"/>
                  </a:lnTo>
                  <a:lnTo>
                    <a:pt x="6337" y="4494"/>
                  </a:lnTo>
                  <a:lnTo>
                    <a:pt x="6353" y="4524"/>
                  </a:lnTo>
                  <a:lnTo>
                    <a:pt x="6367" y="4555"/>
                  </a:lnTo>
                  <a:lnTo>
                    <a:pt x="6382" y="4587"/>
                  </a:lnTo>
                  <a:lnTo>
                    <a:pt x="6396" y="4619"/>
                  </a:lnTo>
                  <a:lnTo>
                    <a:pt x="6409" y="4653"/>
                  </a:lnTo>
                  <a:lnTo>
                    <a:pt x="6422" y="4688"/>
                  </a:lnTo>
                  <a:lnTo>
                    <a:pt x="6433" y="4724"/>
                  </a:lnTo>
                  <a:lnTo>
                    <a:pt x="6445" y="4761"/>
                  </a:lnTo>
                  <a:lnTo>
                    <a:pt x="6455" y="4798"/>
                  </a:lnTo>
                  <a:lnTo>
                    <a:pt x="6464" y="4837"/>
                  </a:lnTo>
                  <a:lnTo>
                    <a:pt x="6472" y="4877"/>
                  </a:lnTo>
                  <a:lnTo>
                    <a:pt x="6480" y="4917"/>
                  </a:lnTo>
                  <a:lnTo>
                    <a:pt x="6486" y="4959"/>
                  </a:lnTo>
                  <a:lnTo>
                    <a:pt x="6490" y="5002"/>
                  </a:lnTo>
                  <a:lnTo>
                    <a:pt x="6494" y="5046"/>
                  </a:lnTo>
                  <a:lnTo>
                    <a:pt x="6496" y="5090"/>
                  </a:lnTo>
                  <a:lnTo>
                    <a:pt x="6496" y="5136"/>
                  </a:lnTo>
                  <a:lnTo>
                    <a:pt x="6496" y="5181"/>
                  </a:lnTo>
                  <a:lnTo>
                    <a:pt x="6494" y="5226"/>
                  </a:lnTo>
                  <a:lnTo>
                    <a:pt x="6490" y="5270"/>
                  </a:lnTo>
                  <a:lnTo>
                    <a:pt x="6486" y="5313"/>
                  </a:lnTo>
                  <a:lnTo>
                    <a:pt x="6480" y="5354"/>
                  </a:lnTo>
                  <a:lnTo>
                    <a:pt x="6472" y="5395"/>
                  </a:lnTo>
                  <a:lnTo>
                    <a:pt x="6464" y="5435"/>
                  </a:lnTo>
                  <a:lnTo>
                    <a:pt x="6455" y="5475"/>
                  </a:lnTo>
                  <a:lnTo>
                    <a:pt x="6445" y="5512"/>
                  </a:lnTo>
                  <a:lnTo>
                    <a:pt x="6433" y="5549"/>
                  </a:lnTo>
                  <a:lnTo>
                    <a:pt x="6422" y="5585"/>
                  </a:lnTo>
                  <a:lnTo>
                    <a:pt x="6409" y="5620"/>
                  </a:lnTo>
                  <a:lnTo>
                    <a:pt x="6396" y="5654"/>
                  </a:lnTo>
                  <a:lnTo>
                    <a:pt x="6382" y="5686"/>
                  </a:lnTo>
                  <a:lnTo>
                    <a:pt x="6367" y="5719"/>
                  </a:lnTo>
                  <a:lnTo>
                    <a:pt x="6353" y="5749"/>
                  </a:lnTo>
                  <a:lnTo>
                    <a:pt x="6337" y="5780"/>
                  </a:lnTo>
                  <a:lnTo>
                    <a:pt x="6321" y="5809"/>
                  </a:lnTo>
                  <a:lnTo>
                    <a:pt x="6306" y="5836"/>
                  </a:lnTo>
                  <a:lnTo>
                    <a:pt x="6289" y="5864"/>
                  </a:lnTo>
                  <a:lnTo>
                    <a:pt x="6272" y="5890"/>
                  </a:lnTo>
                  <a:lnTo>
                    <a:pt x="6255" y="5914"/>
                  </a:lnTo>
                  <a:lnTo>
                    <a:pt x="6239" y="5938"/>
                  </a:lnTo>
                  <a:lnTo>
                    <a:pt x="6222" y="5961"/>
                  </a:lnTo>
                  <a:lnTo>
                    <a:pt x="6189" y="6004"/>
                  </a:lnTo>
                  <a:lnTo>
                    <a:pt x="6157" y="6042"/>
                  </a:lnTo>
                  <a:lnTo>
                    <a:pt x="6126" y="6076"/>
                  </a:lnTo>
                  <a:lnTo>
                    <a:pt x="6097" y="6107"/>
                  </a:lnTo>
                  <a:lnTo>
                    <a:pt x="6076" y="6126"/>
                  </a:lnTo>
                  <a:lnTo>
                    <a:pt x="6054" y="6146"/>
                  </a:lnTo>
                  <a:lnTo>
                    <a:pt x="6031" y="6166"/>
                  </a:lnTo>
                  <a:lnTo>
                    <a:pt x="6005" y="6186"/>
                  </a:lnTo>
                  <a:lnTo>
                    <a:pt x="5978" y="6210"/>
                  </a:lnTo>
                  <a:lnTo>
                    <a:pt x="5948" y="6233"/>
                  </a:lnTo>
                  <a:lnTo>
                    <a:pt x="5917" y="6258"/>
                  </a:lnTo>
                  <a:lnTo>
                    <a:pt x="5884" y="6285"/>
                  </a:lnTo>
                  <a:lnTo>
                    <a:pt x="5885" y="6285"/>
                  </a:lnTo>
                  <a:lnTo>
                    <a:pt x="6138" y="6739"/>
                  </a:lnTo>
                  <a:lnTo>
                    <a:pt x="5893" y="6293"/>
                  </a:lnTo>
                  <a:lnTo>
                    <a:pt x="5962" y="6257"/>
                  </a:lnTo>
                  <a:lnTo>
                    <a:pt x="6032" y="6220"/>
                  </a:lnTo>
                  <a:lnTo>
                    <a:pt x="6102" y="6184"/>
                  </a:lnTo>
                  <a:lnTo>
                    <a:pt x="6174" y="6150"/>
                  </a:lnTo>
                  <a:lnTo>
                    <a:pt x="6245" y="6116"/>
                  </a:lnTo>
                  <a:lnTo>
                    <a:pt x="6317" y="6084"/>
                  </a:lnTo>
                  <a:lnTo>
                    <a:pt x="6391" y="6053"/>
                  </a:lnTo>
                  <a:lnTo>
                    <a:pt x="6464" y="6023"/>
                  </a:lnTo>
                  <a:lnTo>
                    <a:pt x="6538" y="5994"/>
                  </a:lnTo>
                  <a:lnTo>
                    <a:pt x="6613" y="5965"/>
                  </a:lnTo>
                  <a:lnTo>
                    <a:pt x="6687" y="5939"/>
                  </a:lnTo>
                  <a:lnTo>
                    <a:pt x="6763" y="5913"/>
                  </a:lnTo>
                  <a:lnTo>
                    <a:pt x="6839" y="5889"/>
                  </a:lnTo>
                  <a:lnTo>
                    <a:pt x="6915" y="5866"/>
                  </a:lnTo>
                  <a:lnTo>
                    <a:pt x="6993" y="5844"/>
                  </a:lnTo>
                  <a:lnTo>
                    <a:pt x="7070" y="5823"/>
                  </a:lnTo>
                  <a:lnTo>
                    <a:pt x="7149" y="5803"/>
                  </a:lnTo>
                  <a:lnTo>
                    <a:pt x="7227" y="5784"/>
                  </a:lnTo>
                  <a:lnTo>
                    <a:pt x="7306" y="5766"/>
                  </a:lnTo>
                  <a:lnTo>
                    <a:pt x="7386" y="5750"/>
                  </a:lnTo>
                  <a:lnTo>
                    <a:pt x="7465" y="5736"/>
                  </a:lnTo>
                  <a:lnTo>
                    <a:pt x="7546" y="5722"/>
                  </a:lnTo>
                  <a:lnTo>
                    <a:pt x="7627" y="5709"/>
                  </a:lnTo>
                  <a:lnTo>
                    <a:pt x="7707" y="5698"/>
                  </a:lnTo>
                  <a:lnTo>
                    <a:pt x="7789" y="5688"/>
                  </a:lnTo>
                  <a:lnTo>
                    <a:pt x="7872" y="5679"/>
                  </a:lnTo>
                  <a:lnTo>
                    <a:pt x="7953" y="5672"/>
                  </a:lnTo>
                  <a:lnTo>
                    <a:pt x="8036" y="5666"/>
                  </a:lnTo>
                  <a:lnTo>
                    <a:pt x="8119" y="5661"/>
                  </a:lnTo>
                  <a:lnTo>
                    <a:pt x="8203" y="5658"/>
                  </a:lnTo>
                  <a:lnTo>
                    <a:pt x="8286" y="5656"/>
                  </a:lnTo>
                  <a:lnTo>
                    <a:pt x="8370" y="5655"/>
                  </a:lnTo>
                  <a:lnTo>
                    <a:pt x="8431" y="5656"/>
                  </a:lnTo>
                  <a:lnTo>
                    <a:pt x="8491" y="5657"/>
                  </a:lnTo>
                  <a:lnTo>
                    <a:pt x="8550" y="5658"/>
                  </a:lnTo>
                  <a:lnTo>
                    <a:pt x="8610" y="5661"/>
                  </a:lnTo>
                  <a:lnTo>
                    <a:pt x="8669" y="5663"/>
                  </a:lnTo>
                  <a:lnTo>
                    <a:pt x="8729" y="5668"/>
                  </a:lnTo>
                  <a:lnTo>
                    <a:pt x="8787" y="5672"/>
                  </a:lnTo>
                  <a:lnTo>
                    <a:pt x="8846" y="5677"/>
                  </a:lnTo>
                  <a:lnTo>
                    <a:pt x="8905" y="5682"/>
                  </a:lnTo>
                  <a:lnTo>
                    <a:pt x="8963" y="5690"/>
                  </a:lnTo>
                  <a:lnTo>
                    <a:pt x="9022" y="5696"/>
                  </a:lnTo>
                  <a:lnTo>
                    <a:pt x="9079" y="5704"/>
                  </a:lnTo>
                  <a:lnTo>
                    <a:pt x="9137" y="5713"/>
                  </a:lnTo>
                  <a:lnTo>
                    <a:pt x="9195" y="5721"/>
                  </a:lnTo>
                  <a:lnTo>
                    <a:pt x="9252" y="5730"/>
                  </a:lnTo>
                  <a:lnTo>
                    <a:pt x="9310" y="5741"/>
                  </a:lnTo>
                  <a:lnTo>
                    <a:pt x="9366" y="5751"/>
                  </a:lnTo>
                  <a:lnTo>
                    <a:pt x="9423" y="5763"/>
                  </a:lnTo>
                  <a:lnTo>
                    <a:pt x="9480" y="5776"/>
                  </a:lnTo>
                  <a:lnTo>
                    <a:pt x="9536" y="5788"/>
                  </a:lnTo>
                  <a:lnTo>
                    <a:pt x="9593" y="5802"/>
                  </a:lnTo>
                  <a:lnTo>
                    <a:pt x="9648" y="5815"/>
                  </a:lnTo>
                  <a:lnTo>
                    <a:pt x="9704" y="5830"/>
                  </a:lnTo>
                  <a:lnTo>
                    <a:pt x="9759" y="5846"/>
                  </a:lnTo>
                  <a:lnTo>
                    <a:pt x="9814" y="5861"/>
                  </a:lnTo>
                  <a:lnTo>
                    <a:pt x="9869" y="5877"/>
                  </a:lnTo>
                  <a:lnTo>
                    <a:pt x="9924" y="5895"/>
                  </a:lnTo>
                  <a:lnTo>
                    <a:pt x="9978" y="5912"/>
                  </a:lnTo>
                  <a:lnTo>
                    <a:pt x="10032" y="5931"/>
                  </a:lnTo>
                  <a:lnTo>
                    <a:pt x="10086" y="5948"/>
                  </a:lnTo>
                  <a:lnTo>
                    <a:pt x="10140" y="5968"/>
                  </a:lnTo>
                  <a:lnTo>
                    <a:pt x="10193" y="5988"/>
                  </a:lnTo>
                  <a:lnTo>
                    <a:pt x="10201" y="5936"/>
                  </a:lnTo>
                  <a:lnTo>
                    <a:pt x="10209" y="5883"/>
                  </a:lnTo>
                  <a:lnTo>
                    <a:pt x="10216" y="5831"/>
                  </a:lnTo>
                  <a:lnTo>
                    <a:pt x="10223" y="5779"/>
                  </a:lnTo>
                  <a:lnTo>
                    <a:pt x="10230" y="5726"/>
                  </a:lnTo>
                  <a:lnTo>
                    <a:pt x="10235" y="5674"/>
                  </a:lnTo>
                  <a:lnTo>
                    <a:pt x="10240" y="5620"/>
                  </a:lnTo>
                  <a:lnTo>
                    <a:pt x="10245" y="5567"/>
                  </a:lnTo>
                  <a:lnTo>
                    <a:pt x="10250" y="5513"/>
                  </a:lnTo>
                  <a:lnTo>
                    <a:pt x="10253" y="5460"/>
                  </a:lnTo>
                  <a:lnTo>
                    <a:pt x="10256" y="5406"/>
                  </a:lnTo>
                  <a:lnTo>
                    <a:pt x="10259" y="5353"/>
                  </a:lnTo>
                  <a:lnTo>
                    <a:pt x="10260" y="5299"/>
                  </a:lnTo>
                  <a:lnTo>
                    <a:pt x="10262" y="5245"/>
                  </a:lnTo>
                  <a:lnTo>
                    <a:pt x="10263" y="5191"/>
                  </a:lnTo>
                  <a:lnTo>
                    <a:pt x="10263" y="5136"/>
                  </a:lnTo>
                  <a:lnTo>
                    <a:pt x="10256" y="4872"/>
                  </a:lnTo>
                  <a:lnTo>
                    <a:pt x="10237" y="4611"/>
                  </a:lnTo>
                  <a:lnTo>
                    <a:pt x="10203" y="4354"/>
                  </a:lnTo>
                  <a:lnTo>
                    <a:pt x="10158" y="4101"/>
                  </a:lnTo>
                  <a:lnTo>
                    <a:pt x="10102" y="3853"/>
                  </a:lnTo>
                  <a:lnTo>
                    <a:pt x="10033" y="3609"/>
                  </a:lnTo>
                  <a:lnTo>
                    <a:pt x="9952" y="3371"/>
                  </a:lnTo>
                  <a:lnTo>
                    <a:pt x="9860" y="3137"/>
                  </a:lnTo>
                  <a:lnTo>
                    <a:pt x="9757" y="2909"/>
                  </a:lnTo>
                  <a:lnTo>
                    <a:pt x="9644" y="2688"/>
                  </a:lnTo>
                  <a:lnTo>
                    <a:pt x="9520" y="2473"/>
                  </a:lnTo>
                  <a:lnTo>
                    <a:pt x="9386" y="2264"/>
                  </a:lnTo>
                  <a:lnTo>
                    <a:pt x="9244" y="2063"/>
                  </a:lnTo>
                  <a:lnTo>
                    <a:pt x="9091" y="1869"/>
                  </a:lnTo>
                  <a:lnTo>
                    <a:pt x="8930" y="1683"/>
                  </a:lnTo>
                  <a:lnTo>
                    <a:pt x="8760" y="1504"/>
                  </a:lnTo>
                  <a:lnTo>
                    <a:pt x="8582" y="1335"/>
                  </a:lnTo>
                  <a:lnTo>
                    <a:pt x="8395" y="1173"/>
                  </a:lnTo>
                  <a:lnTo>
                    <a:pt x="8202" y="1020"/>
                  </a:lnTo>
                  <a:lnTo>
                    <a:pt x="8001" y="877"/>
                  </a:lnTo>
                  <a:lnTo>
                    <a:pt x="7792" y="743"/>
                  </a:lnTo>
                  <a:lnTo>
                    <a:pt x="7577" y="620"/>
                  </a:lnTo>
                  <a:lnTo>
                    <a:pt x="7356" y="506"/>
                  </a:lnTo>
                  <a:lnTo>
                    <a:pt x="7129" y="404"/>
                  </a:lnTo>
                  <a:lnTo>
                    <a:pt x="6895" y="311"/>
                  </a:lnTo>
                  <a:lnTo>
                    <a:pt x="6658" y="231"/>
                  </a:lnTo>
                  <a:lnTo>
                    <a:pt x="6414" y="161"/>
                  </a:lnTo>
                  <a:lnTo>
                    <a:pt x="6165" y="105"/>
                  </a:lnTo>
                  <a:lnTo>
                    <a:pt x="5913" y="59"/>
                  </a:lnTo>
                  <a:lnTo>
                    <a:pt x="5656" y="26"/>
                  </a:lnTo>
                  <a:lnTo>
                    <a:pt x="5395" y="6"/>
                  </a:lnTo>
                  <a:lnTo>
                    <a:pt x="5131" y="0"/>
                  </a:lnTo>
                  <a:lnTo>
                    <a:pt x="4867" y="6"/>
                  </a:lnTo>
                  <a:lnTo>
                    <a:pt x="4607" y="26"/>
                  </a:lnTo>
                  <a:lnTo>
                    <a:pt x="4350" y="59"/>
                  </a:lnTo>
                  <a:lnTo>
                    <a:pt x="4098" y="105"/>
                  </a:lnTo>
                  <a:lnTo>
                    <a:pt x="3849" y="161"/>
                  </a:lnTo>
                  <a:lnTo>
                    <a:pt x="3605" y="231"/>
                  </a:lnTo>
                  <a:lnTo>
                    <a:pt x="3367" y="311"/>
                  </a:lnTo>
                  <a:lnTo>
                    <a:pt x="3134" y="404"/>
                  </a:lnTo>
                  <a:lnTo>
                    <a:pt x="2907" y="506"/>
                  </a:lnTo>
                  <a:lnTo>
                    <a:pt x="2686" y="620"/>
                  </a:lnTo>
                  <a:lnTo>
                    <a:pt x="2471" y="743"/>
                  </a:lnTo>
                  <a:lnTo>
                    <a:pt x="2262" y="877"/>
                  </a:lnTo>
                  <a:lnTo>
                    <a:pt x="2061" y="1020"/>
                  </a:lnTo>
                  <a:lnTo>
                    <a:pt x="1867" y="1173"/>
                  </a:lnTo>
                  <a:lnTo>
                    <a:pt x="1681" y="1335"/>
                  </a:lnTo>
                  <a:lnTo>
                    <a:pt x="1503" y="1504"/>
                  </a:lnTo>
                  <a:lnTo>
                    <a:pt x="1333" y="1683"/>
                  </a:lnTo>
                  <a:lnTo>
                    <a:pt x="1172" y="1869"/>
                  </a:lnTo>
                  <a:lnTo>
                    <a:pt x="1019" y="2063"/>
                  </a:lnTo>
                  <a:lnTo>
                    <a:pt x="876" y="2264"/>
                  </a:lnTo>
                  <a:lnTo>
                    <a:pt x="742" y="2473"/>
                  </a:lnTo>
                  <a:lnTo>
                    <a:pt x="619" y="2688"/>
                  </a:lnTo>
                  <a:lnTo>
                    <a:pt x="506" y="2909"/>
                  </a:lnTo>
                  <a:lnTo>
                    <a:pt x="403" y="3137"/>
                  </a:lnTo>
                  <a:lnTo>
                    <a:pt x="311" y="3369"/>
                  </a:lnTo>
                  <a:lnTo>
                    <a:pt x="230" y="3609"/>
                  </a:lnTo>
                  <a:lnTo>
                    <a:pt x="161" y="3852"/>
                  </a:lnTo>
                  <a:lnTo>
                    <a:pt x="104" y="4100"/>
                  </a:lnTo>
                  <a:lnTo>
                    <a:pt x="59" y="4354"/>
                  </a:lnTo>
                  <a:lnTo>
                    <a:pt x="26" y="4611"/>
                  </a:lnTo>
                  <a:lnTo>
                    <a:pt x="7" y="4872"/>
                  </a:lnTo>
                  <a:lnTo>
                    <a:pt x="0" y="5136"/>
                  </a:lnTo>
                  <a:lnTo>
                    <a:pt x="3" y="5310"/>
                  </a:lnTo>
                  <a:lnTo>
                    <a:pt x="11" y="5483"/>
                  </a:lnTo>
                  <a:lnTo>
                    <a:pt x="26" y="5655"/>
                  </a:lnTo>
                  <a:lnTo>
                    <a:pt x="46" y="5825"/>
                  </a:lnTo>
                  <a:lnTo>
                    <a:pt x="71" y="5994"/>
                  </a:lnTo>
                  <a:lnTo>
                    <a:pt x="101" y="6159"/>
                  </a:lnTo>
                  <a:lnTo>
                    <a:pt x="138" y="6324"/>
                  </a:lnTo>
                  <a:lnTo>
                    <a:pt x="179" y="6486"/>
                  </a:lnTo>
                  <a:lnTo>
                    <a:pt x="225" y="6647"/>
                  </a:lnTo>
                  <a:lnTo>
                    <a:pt x="277" y="6805"/>
                  </a:lnTo>
                  <a:lnTo>
                    <a:pt x="333" y="6961"/>
                  </a:lnTo>
                  <a:lnTo>
                    <a:pt x="395" y="7115"/>
                  </a:lnTo>
                  <a:lnTo>
                    <a:pt x="461" y="7266"/>
                  </a:lnTo>
                  <a:lnTo>
                    <a:pt x="531" y="7414"/>
                  </a:lnTo>
                  <a:lnTo>
                    <a:pt x="605" y="7561"/>
                  </a:lnTo>
                  <a:lnTo>
                    <a:pt x="685" y="7703"/>
                  </a:lnTo>
                  <a:lnTo>
                    <a:pt x="769" y="7844"/>
                  </a:lnTo>
                  <a:lnTo>
                    <a:pt x="858" y="7981"/>
                  </a:lnTo>
                  <a:lnTo>
                    <a:pt x="950" y="8115"/>
                  </a:lnTo>
                  <a:lnTo>
                    <a:pt x="1046" y="8247"/>
                  </a:lnTo>
                  <a:lnTo>
                    <a:pt x="1147" y="8375"/>
                  </a:lnTo>
                  <a:lnTo>
                    <a:pt x="1250" y="8499"/>
                  </a:lnTo>
                  <a:lnTo>
                    <a:pt x="1359" y="8621"/>
                  </a:lnTo>
                  <a:lnTo>
                    <a:pt x="1471" y="8738"/>
                  </a:lnTo>
                  <a:lnTo>
                    <a:pt x="1587" y="8852"/>
                  </a:lnTo>
                  <a:lnTo>
                    <a:pt x="1705" y="8964"/>
                  </a:lnTo>
                  <a:lnTo>
                    <a:pt x="1828" y="9071"/>
                  </a:lnTo>
                  <a:lnTo>
                    <a:pt x="1954" y="9173"/>
                  </a:lnTo>
                  <a:lnTo>
                    <a:pt x="2083" y="9272"/>
                  </a:lnTo>
                  <a:lnTo>
                    <a:pt x="2215" y="9366"/>
                  </a:lnTo>
                  <a:lnTo>
                    <a:pt x="2350" y="9457"/>
                  </a:lnTo>
                  <a:lnTo>
                    <a:pt x="2490" y="9543"/>
                  </a:lnTo>
                  <a:lnTo>
                    <a:pt x="4378" y="6285"/>
                  </a:lnTo>
                  <a:lnTo>
                    <a:pt x="4379" y="628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381000" dist="50800" dir="5400000" sx="101000" sy="101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23">
              <a:extLst>
                <a:ext uri="{FF2B5EF4-FFF2-40B4-BE49-F238E27FC236}">
                  <a16:creationId xmlns:a16="http://schemas.microsoft.com/office/drawing/2014/main" xmlns="" id="{8D3F6809-4683-44C3-85FB-78EA37A1B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7029" y="2947421"/>
              <a:ext cx="903274" cy="905407"/>
            </a:xfrm>
            <a:custGeom>
              <a:avLst/>
              <a:gdLst>
                <a:gd name="T0" fmla="*/ 3381 w 3389"/>
                <a:gd name="T1" fmla="*/ 1870 h 3394"/>
                <a:gd name="T2" fmla="*/ 3336 w 3389"/>
                <a:gd name="T3" fmla="*/ 2121 h 3394"/>
                <a:gd name="T4" fmla="*/ 3256 w 3389"/>
                <a:gd name="T5" fmla="*/ 2357 h 3394"/>
                <a:gd name="T6" fmla="*/ 3144 w 3389"/>
                <a:gd name="T7" fmla="*/ 2576 h 3394"/>
                <a:gd name="T8" fmla="*/ 3003 w 3389"/>
                <a:gd name="T9" fmla="*/ 2776 h 3394"/>
                <a:gd name="T10" fmla="*/ 2834 w 3389"/>
                <a:gd name="T11" fmla="*/ 2952 h 3394"/>
                <a:gd name="T12" fmla="*/ 2642 w 3389"/>
                <a:gd name="T13" fmla="*/ 3103 h 3394"/>
                <a:gd name="T14" fmla="*/ 2430 w 3389"/>
                <a:gd name="T15" fmla="*/ 3226 h 3394"/>
                <a:gd name="T16" fmla="*/ 2198 w 3389"/>
                <a:gd name="T17" fmla="*/ 3317 h 3394"/>
                <a:gd name="T18" fmla="*/ 1952 w 3389"/>
                <a:gd name="T19" fmla="*/ 3374 h 3394"/>
                <a:gd name="T20" fmla="*/ 1694 w 3389"/>
                <a:gd name="T21" fmla="*/ 3394 h 3394"/>
                <a:gd name="T22" fmla="*/ 1437 w 3389"/>
                <a:gd name="T23" fmla="*/ 3374 h 3394"/>
                <a:gd name="T24" fmla="*/ 1191 w 3389"/>
                <a:gd name="T25" fmla="*/ 3317 h 3394"/>
                <a:gd name="T26" fmla="*/ 959 w 3389"/>
                <a:gd name="T27" fmla="*/ 3226 h 3394"/>
                <a:gd name="T28" fmla="*/ 746 w 3389"/>
                <a:gd name="T29" fmla="*/ 3103 h 3394"/>
                <a:gd name="T30" fmla="*/ 555 w 3389"/>
                <a:gd name="T31" fmla="*/ 2952 h 3394"/>
                <a:gd name="T32" fmla="*/ 386 w 3389"/>
                <a:gd name="T33" fmla="*/ 2776 h 3394"/>
                <a:gd name="T34" fmla="*/ 245 w 3389"/>
                <a:gd name="T35" fmla="*/ 2576 h 3394"/>
                <a:gd name="T36" fmla="*/ 133 w 3389"/>
                <a:gd name="T37" fmla="*/ 2357 h 3394"/>
                <a:gd name="T38" fmla="*/ 53 w 3389"/>
                <a:gd name="T39" fmla="*/ 2121 h 3394"/>
                <a:gd name="T40" fmla="*/ 8 w 3389"/>
                <a:gd name="T41" fmla="*/ 1870 h 3394"/>
                <a:gd name="T42" fmla="*/ 2 w 3389"/>
                <a:gd name="T43" fmla="*/ 1609 h 3394"/>
                <a:gd name="T44" fmla="*/ 34 w 3389"/>
                <a:gd name="T45" fmla="*/ 1355 h 3394"/>
                <a:gd name="T46" fmla="*/ 102 w 3389"/>
                <a:gd name="T47" fmla="*/ 1113 h 3394"/>
                <a:gd name="T48" fmla="*/ 204 w 3389"/>
                <a:gd name="T49" fmla="*/ 888 h 3394"/>
                <a:gd name="T50" fmla="*/ 336 w 3389"/>
                <a:gd name="T51" fmla="*/ 681 h 3394"/>
                <a:gd name="T52" fmla="*/ 496 w 3389"/>
                <a:gd name="T53" fmla="*/ 497 h 3394"/>
                <a:gd name="T54" fmla="*/ 680 w 3389"/>
                <a:gd name="T55" fmla="*/ 337 h 3394"/>
                <a:gd name="T56" fmla="*/ 887 w 3389"/>
                <a:gd name="T57" fmla="*/ 204 h 3394"/>
                <a:gd name="T58" fmla="*/ 1112 w 3389"/>
                <a:gd name="T59" fmla="*/ 103 h 3394"/>
                <a:gd name="T60" fmla="*/ 1353 w 3389"/>
                <a:gd name="T61" fmla="*/ 35 h 3394"/>
                <a:gd name="T62" fmla="*/ 1607 w 3389"/>
                <a:gd name="T63" fmla="*/ 2 h 3394"/>
                <a:gd name="T64" fmla="*/ 1867 w 3389"/>
                <a:gd name="T65" fmla="*/ 8 h 3394"/>
                <a:gd name="T66" fmla="*/ 2118 w 3389"/>
                <a:gd name="T67" fmla="*/ 53 h 3394"/>
                <a:gd name="T68" fmla="*/ 2354 w 3389"/>
                <a:gd name="T69" fmla="*/ 133 h 3394"/>
                <a:gd name="T70" fmla="*/ 2573 w 3389"/>
                <a:gd name="T71" fmla="*/ 245 h 3394"/>
                <a:gd name="T72" fmla="*/ 2772 w 3389"/>
                <a:gd name="T73" fmla="*/ 387 h 3394"/>
                <a:gd name="T74" fmla="*/ 2949 w 3389"/>
                <a:gd name="T75" fmla="*/ 556 h 3394"/>
                <a:gd name="T76" fmla="*/ 3100 w 3389"/>
                <a:gd name="T77" fmla="*/ 747 h 3394"/>
                <a:gd name="T78" fmla="*/ 3223 w 3389"/>
                <a:gd name="T79" fmla="*/ 961 h 3394"/>
                <a:gd name="T80" fmla="*/ 3314 w 3389"/>
                <a:gd name="T81" fmla="*/ 1192 h 3394"/>
                <a:gd name="T82" fmla="*/ 3370 w 3389"/>
                <a:gd name="T83" fmla="*/ 1438 h 3394"/>
                <a:gd name="T84" fmla="*/ 3389 w 3389"/>
                <a:gd name="T85" fmla="*/ 1696 h 3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89" h="3394">
                  <a:moveTo>
                    <a:pt x="3389" y="1696"/>
                  </a:moveTo>
                  <a:lnTo>
                    <a:pt x="3387" y="1784"/>
                  </a:lnTo>
                  <a:lnTo>
                    <a:pt x="3381" y="1870"/>
                  </a:lnTo>
                  <a:lnTo>
                    <a:pt x="3370" y="1955"/>
                  </a:lnTo>
                  <a:lnTo>
                    <a:pt x="3355" y="2038"/>
                  </a:lnTo>
                  <a:lnTo>
                    <a:pt x="3336" y="2121"/>
                  </a:lnTo>
                  <a:lnTo>
                    <a:pt x="3314" y="2201"/>
                  </a:lnTo>
                  <a:lnTo>
                    <a:pt x="3287" y="2280"/>
                  </a:lnTo>
                  <a:lnTo>
                    <a:pt x="3256" y="2357"/>
                  </a:lnTo>
                  <a:lnTo>
                    <a:pt x="3223" y="2432"/>
                  </a:lnTo>
                  <a:lnTo>
                    <a:pt x="3185" y="2506"/>
                  </a:lnTo>
                  <a:lnTo>
                    <a:pt x="3144" y="2576"/>
                  </a:lnTo>
                  <a:lnTo>
                    <a:pt x="3100" y="2645"/>
                  </a:lnTo>
                  <a:lnTo>
                    <a:pt x="3053" y="2711"/>
                  </a:lnTo>
                  <a:lnTo>
                    <a:pt x="3003" y="2776"/>
                  </a:lnTo>
                  <a:lnTo>
                    <a:pt x="2949" y="2837"/>
                  </a:lnTo>
                  <a:lnTo>
                    <a:pt x="2893" y="2897"/>
                  </a:lnTo>
                  <a:lnTo>
                    <a:pt x="2834" y="2952"/>
                  </a:lnTo>
                  <a:lnTo>
                    <a:pt x="2772" y="3006"/>
                  </a:lnTo>
                  <a:lnTo>
                    <a:pt x="2708" y="3056"/>
                  </a:lnTo>
                  <a:lnTo>
                    <a:pt x="2642" y="3103"/>
                  </a:lnTo>
                  <a:lnTo>
                    <a:pt x="2573" y="3147"/>
                  </a:lnTo>
                  <a:lnTo>
                    <a:pt x="2502" y="3188"/>
                  </a:lnTo>
                  <a:lnTo>
                    <a:pt x="2430" y="3226"/>
                  </a:lnTo>
                  <a:lnTo>
                    <a:pt x="2354" y="3259"/>
                  </a:lnTo>
                  <a:lnTo>
                    <a:pt x="2277" y="3290"/>
                  </a:lnTo>
                  <a:lnTo>
                    <a:pt x="2198" y="3317"/>
                  </a:lnTo>
                  <a:lnTo>
                    <a:pt x="2118" y="3340"/>
                  </a:lnTo>
                  <a:lnTo>
                    <a:pt x="2036" y="3359"/>
                  </a:lnTo>
                  <a:lnTo>
                    <a:pt x="1952" y="3374"/>
                  </a:lnTo>
                  <a:lnTo>
                    <a:pt x="1867" y="3384"/>
                  </a:lnTo>
                  <a:lnTo>
                    <a:pt x="1781" y="3390"/>
                  </a:lnTo>
                  <a:lnTo>
                    <a:pt x="1694" y="3394"/>
                  </a:lnTo>
                  <a:lnTo>
                    <a:pt x="1607" y="3390"/>
                  </a:lnTo>
                  <a:lnTo>
                    <a:pt x="1521" y="3384"/>
                  </a:lnTo>
                  <a:lnTo>
                    <a:pt x="1437" y="3374"/>
                  </a:lnTo>
                  <a:lnTo>
                    <a:pt x="1353" y="3359"/>
                  </a:lnTo>
                  <a:lnTo>
                    <a:pt x="1271" y="3340"/>
                  </a:lnTo>
                  <a:lnTo>
                    <a:pt x="1191" y="3317"/>
                  </a:lnTo>
                  <a:lnTo>
                    <a:pt x="1112" y="3290"/>
                  </a:lnTo>
                  <a:lnTo>
                    <a:pt x="1035" y="3259"/>
                  </a:lnTo>
                  <a:lnTo>
                    <a:pt x="959" y="3226"/>
                  </a:lnTo>
                  <a:lnTo>
                    <a:pt x="887" y="3188"/>
                  </a:lnTo>
                  <a:lnTo>
                    <a:pt x="816" y="3147"/>
                  </a:lnTo>
                  <a:lnTo>
                    <a:pt x="746" y="3103"/>
                  </a:lnTo>
                  <a:lnTo>
                    <a:pt x="680" y="3056"/>
                  </a:lnTo>
                  <a:lnTo>
                    <a:pt x="617" y="3006"/>
                  </a:lnTo>
                  <a:lnTo>
                    <a:pt x="555" y="2952"/>
                  </a:lnTo>
                  <a:lnTo>
                    <a:pt x="496" y="2897"/>
                  </a:lnTo>
                  <a:lnTo>
                    <a:pt x="440" y="2837"/>
                  </a:lnTo>
                  <a:lnTo>
                    <a:pt x="386" y="2776"/>
                  </a:lnTo>
                  <a:lnTo>
                    <a:pt x="336" y="2711"/>
                  </a:lnTo>
                  <a:lnTo>
                    <a:pt x="289" y="2645"/>
                  </a:lnTo>
                  <a:lnTo>
                    <a:pt x="245" y="2576"/>
                  </a:lnTo>
                  <a:lnTo>
                    <a:pt x="204" y="2506"/>
                  </a:lnTo>
                  <a:lnTo>
                    <a:pt x="166" y="2432"/>
                  </a:lnTo>
                  <a:lnTo>
                    <a:pt x="133" y="2357"/>
                  </a:lnTo>
                  <a:lnTo>
                    <a:pt x="102" y="2280"/>
                  </a:lnTo>
                  <a:lnTo>
                    <a:pt x="75" y="2201"/>
                  </a:lnTo>
                  <a:lnTo>
                    <a:pt x="53" y="2121"/>
                  </a:lnTo>
                  <a:lnTo>
                    <a:pt x="34" y="2038"/>
                  </a:lnTo>
                  <a:lnTo>
                    <a:pt x="18" y="1955"/>
                  </a:lnTo>
                  <a:lnTo>
                    <a:pt x="8" y="1870"/>
                  </a:lnTo>
                  <a:lnTo>
                    <a:pt x="2" y="1784"/>
                  </a:lnTo>
                  <a:lnTo>
                    <a:pt x="0" y="1696"/>
                  </a:lnTo>
                  <a:lnTo>
                    <a:pt x="2" y="1609"/>
                  </a:lnTo>
                  <a:lnTo>
                    <a:pt x="8" y="1523"/>
                  </a:lnTo>
                  <a:lnTo>
                    <a:pt x="18" y="1438"/>
                  </a:lnTo>
                  <a:lnTo>
                    <a:pt x="34" y="1355"/>
                  </a:lnTo>
                  <a:lnTo>
                    <a:pt x="53" y="1273"/>
                  </a:lnTo>
                  <a:lnTo>
                    <a:pt x="75" y="1192"/>
                  </a:lnTo>
                  <a:lnTo>
                    <a:pt x="102" y="1113"/>
                  </a:lnTo>
                  <a:lnTo>
                    <a:pt x="133" y="1036"/>
                  </a:lnTo>
                  <a:lnTo>
                    <a:pt x="166" y="961"/>
                  </a:lnTo>
                  <a:lnTo>
                    <a:pt x="204" y="888"/>
                  </a:lnTo>
                  <a:lnTo>
                    <a:pt x="245" y="817"/>
                  </a:lnTo>
                  <a:lnTo>
                    <a:pt x="289" y="747"/>
                  </a:lnTo>
                  <a:lnTo>
                    <a:pt x="336" y="681"/>
                  </a:lnTo>
                  <a:lnTo>
                    <a:pt x="386" y="617"/>
                  </a:lnTo>
                  <a:lnTo>
                    <a:pt x="440" y="556"/>
                  </a:lnTo>
                  <a:lnTo>
                    <a:pt x="496" y="497"/>
                  </a:lnTo>
                  <a:lnTo>
                    <a:pt x="555" y="440"/>
                  </a:lnTo>
                  <a:lnTo>
                    <a:pt x="617" y="387"/>
                  </a:lnTo>
                  <a:lnTo>
                    <a:pt x="680" y="337"/>
                  </a:lnTo>
                  <a:lnTo>
                    <a:pt x="746" y="289"/>
                  </a:lnTo>
                  <a:lnTo>
                    <a:pt x="816" y="245"/>
                  </a:lnTo>
                  <a:lnTo>
                    <a:pt x="887" y="204"/>
                  </a:lnTo>
                  <a:lnTo>
                    <a:pt x="959" y="167"/>
                  </a:lnTo>
                  <a:lnTo>
                    <a:pt x="1035" y="133"/>
                  </a:lnTo>
                  <a:lnTo>
                    <a:pt x="1112" y="103"/>
                  </a:lnTo>
                  <a:lnTo>
                    <a:pt x="1191" y="77"/>
                  </a:lnTo>
                  <a:lnTo>
                    <a:pt x="1271" y="53"/>
                  </a:lnTo>
                  <a:lnTo>
                    <a:pt x="1353" y="35"/>
                  </a:lnTo>
                  <a:lnTo>
                    <a:pt x="1437" y="20"/>
                  </a:lnTo>
                  <a:lnTo>
                    <a:pt x="1521" y="8"/>
                  </a:lnTo>
                  <a:lnTo>
                    <a:pt x="1607" y="2"/>
                  </a:lnTo>
                  <a:lnTo>
                    <a:pt x="1694" y="0"/>
                  </a:lnTo>
                  <a:lnTo>
                    <a:pt x="1781" y="2"/>
                  </a:lnTo>
                  <a:lnTo>
                    <a:pt x="1867" y="8"/>
                  </a:lnTo>
                  <a:lnTo>
                    <a:pt x="1952" y="20"/>
                  </a:lnTo>
                  <a:lnTo>
                    <a:pt x="2036" y="35"/>
                  </a:lnTo>
                  <a:lnTo>
                    <a:pt x="2118" y="53"/>
                  </a:lnTo>
                  <a:lnTo>
                    <a:pt x="2198" y="77"/>
                  </a:lnTo>
                  <a:lnTo>
                    <a:pt x="2277" y="103"/>
                  </a:lnTo>
                  <a:lnTo>
                    <a:pt x="2354" y="133"/>
                  </a:lnTo>
                  <a:lnTo>
                    <a:pt x="2430" y="167"/>
                  </a:lnTo>
                  <a:lnTo>
                    <a:pt x="2502" y="204"/>
                  </a:lnTo>
                  <a:lnTo>
                    <a:pt x="2573" y="245"/>
                  </a:lnTo>
                  <a:lnTo>
                    <a:pt x="2642" y="289"/>
                  </a:lnTo>
                  <a:lnTo>
                    <a:pt x="2708" y="337"/>
                  </a:lnTo>
                  <a:lnTo>
                    <a:pt x="2772" y="387"/>
                  </a:lnTo>
                  <a:lnTo>
                    <a:pt x="2834" y="440"/>
                  </a:lnTo>
                  <a:lnTo>
                    <a:pt x="2893" y="497"/>
                  </a:lnTo>
                  <a:lnTo>
                    <a:pt x="2949" y="556"/>
                  </a:lnTo>
                  <a:lnTo>
                    <a:pt x="3003" y="617"/>
                  </a:lnTo>
                  <a:lnTo>
                    <a:pt x="3053" y="681"/>
                  </a:lnTo>
                  <a:lnTo>
                    <a:pt x="3100" y="747"/>
                  </a:lnTo>
                  <a:lnTo>
                    <a:pt x="3144" y="817"/>
                  </a:lnTo>
                  <a:lnTo>
                    <a:pt x="3185" y="888"/>
                  </a:lnTo>
                  <a:lnTo>
                    <a:pt x="3223" y="961"/>
                  </a:lnTo>
                  <a:lnTo>
                    <a:pt x="3256" y="1036"/>
                  </a:lnTo>
                  <a:lnTo>
                    <a:pt x="3287" y="1113"/>
                  </a:lnTo>
                  <a:lnTo>
                    <a:pt x="3314" y="1192"/>
                  </a:lnTo>
                  <a:lnTo>
                    <a:pt x="3336" y="1273"/>
                  </a:lnTo>
                  <a:lnTo>
                    <a:pt x="3355" y="1355"/>
                  </a:lnTo>
                  <a:lnTo>
                    <a:pt x="3370" y="1438"/>
                  </a:lnTo>
                  <a:lnTo>
                    <a:pt x="3381" y="1523"/>
                  </a:lnTo>
                  <a:lnTo>
                    <a:pt x="3387" y="1609"/>
                  </a:lnTo>
                  <a:lnTo>
                    <a:pt x="3389" y="16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495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24">
              <a:extLst>
                <a:ext uri="{FF2B5EF4-FFF2-40B4-BE49-F238E27FC236}">
                  <a16:creationId xmlns:a16="http://schemas.microsoft.com/office/drawing/2014/main" xmlns="" id="{5F1BE7B4-1EE4-42C6-9D56-C4F68E4A6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5513" y="4424439"/>
              <a:ext cx="903274" cy="905407"/>
            </a:xfrm>
            <a:custGeom>
              <a:avLst/>
              <a:gdLst>
                <a:gd name="T0" fmla="*/ 3381 w 3390"/>
                <a:gd name="T1" fmla="*/ 1870 h 3393"/>
                <a:gd name="T2" fmla="*/ 3337 w 3390"/>
                <a:gd name="T3" fmla="*/ 2121 h 3393"/>
                <a:gd name="T4" fmla="*/ 3256 w 3390"/>
                <a:gd name="T5" fmla="*/ 2357 h 3393"/>
                <a:gd name="T6" fmla="*/ 3144 w 3390"/>
                <a:gd name="T7" fmla="*/ 2577 h 3393"/>
                <a:gd name="T8" fmla="*/ 3003 w 3390"/>
                <a:gd name="T9" fmla="*/ 2776 h 3393"/>
                <a:gd name="T10" fmla="*/ 2834 w 3390"/>
                <a:gd name="T11" fmla="*/ 2953 h 3393"/>
                <a:gd name="T12" fmla="*/ 2642 w 3390"/>
                <a:gd name="T13" fmla="*/ 3104 h 3393"/>
                <a:gd name="T14" fmla="*/ 2430 w 3390"/>
                <a:gd name="T15" fmla="*/ 3226 h 3393"/>
                <a:gd name="T16" fmla="*/ 2198 w 3390"/>
                <a:gd name="T17" fmla="*/ 3317 h 3393"/>
                <a:gd name="T18" fmla="*/ 1953 w 3390"/>
                <a:gd name="T19" fmla="*/ 3373 h 3393"/>
                <a:gd name="T20" fmla="*/ 1694 w 3390"/>
                <a:gd name="T21" fmla="*/ 3393 h 3393"/>
                <a:gd name="T22" fmla="*/ 1437 w 3390"/>
                <a:gd name="T23" fmla="*/ 3373 h 3393"/>
                <a:gd name="T24" fmla="*/ 1191 w 3390"/>
                <a:gd name="T25" fmla="*/ 3317 h 3393"/>
                <a:gd name="T26" fmla="*/ 960 w 3390"/>
                <a:gd name="T27" fmla="*/ 3226 h 3393"/>
                <a:gd name="T28" fmla="*/ 746 w 3390"/>
                <a:gd name="T29" fmla="*/ 3104 h 3393"/>
                <a:gd name="T30" fmla="*/ 555 w 3390"/>
                <a:gd name="T31" fmla="*/ 2953 h 3393"/>
                <a:gd name="T32" fmla="*/ 386 w 3390"/>
                <a:gd name="T33" fmla="*/ 2776 h 3393"/>
                <a:gd name="T34" fmla="*/ 245 w 3390"/>
                <a:gd name="T35" fmla="*/ 2577 h 3393"/>
                <a:gd name="T36" fmla="*/ 133 w 3390"/>
                <a:gd name="T37" fmla="*/ 2357 h 3393"/>
                <a:gd name="T38" fmla="*/ 53 w 3390"/>
                <a:gd name="T39" fmla="*/ 2121 h 3393"/>
                <a:gd name="T40" fmla="*/ 8 w 3390"/>
                <a:gd name="T41" fmla="*/ 1870 h 3393"/>
                <a:gd name="T42" fmla="*/ 2 w 3390"/>
                <a:gd name="T43" fmla="*/ 1609 h 3393"/>
                <a:gd name="T44" fmla="*/ 34 w 3390"/>
                <a:gd name="T45" fmla="*/ 1355 h 3393"/>
                <a:gd name="T46" fmla="*/ 102 w 3390"/>
                <a:gd name="T47" fmla="*/ 1113 h 3393"/>
                <a:gd name="T48" fmla="*/ 204 w 3390"/>
                <a:gd name="T49" fmla="*/ 888 h 3393"/>
                <a:gd name="T50" fmla="*/ 336 w 3390"/>
                <a:gd name="T51" fmla="*/ 681 h 3393"/>
                <a:gd name="T52" fmla="*/ 496 w 3390"/>
                <a:gd name="T53" fmla="*/ 497 h 3393"/>
                <a:gd name="T54" fmla="*/ 680 w 3390"/>
                <a:gd name="T55" fmla="*/ 337 h 3393"/>
                <a:gd name="T56" fmla="*/ 887 w 3390"/>
                <a:gd name="T57" fmla="*/ 205 h 3393"/>
                <a:gd name="T58" fmla="*/ 1112 w 3390"/>
                <a:gd name="T59" fmla="*/ 103 h 3393"/>
                <a:gd name="T60" fmla="*/ 1353 w 3390"/>
                <a:gd name="T61" fmla="*/ 34 h 3393"/>
                <a:gd name="T62" fmla="*/ 1608 w 3390"/>
                <a:gd name="T63" fmla="*/ 2 h 3393"/>
                <a:gd name="T64" fmla="*/ 1868 w 3390"/>
                <a:gd name="T65" fmla="*/ 9 h 3393"/>
                <a:gd name="T66" fmla="*/ 2119 w 3390"/>
                <a:gd name="T67" fmla="*/ 53 h 3393"/>
                <a:gd name="T68" fmla="*/ 2354 w 3390"/>
                <a:gd name="T69" fmla="*/ 134 h 3393"/>
                <a:gd name="T70" fmla="*/ 2573 w 3390"/>
                <a:gd name="T71" fmla="*/ 246 h 3393"/>
                <a:gd name="T72" fmla="*/ 2773 w 3390"/>
                <a:gd name="T73" fmla="*/ 388 h 3393"/>
                <a:gd name="T74" fmla="*/ 2949 w 3390"/>
                <a:gd name="T75" fmla="*/ 556 h 3393"/>
                <a:gd name="T76" fmla="*/ 3100 w 3390"/>
                <a:gd name="T77" fmla="*/ 748 h 3393"/>
                <a:gd name="T78" fmla="*/ 3223 w 3390"/>
                <a:gd name="T79" fmla="*/ 961 h 3393"/>
                <a:gd name="T80" fmla="*/ 3314 w 3390"/>
                <a:gd name="T81" fmla="*/ 1192 h 3393"/>
                <a:gd name="T82" fmla="*/ 3370 w 3390"/>
                <a:gd name="T83" fmla="*/ 1438 h 3393"/>
                <a:gd name="T84" fmla="*/ 3390 w 3390"/>
                <a:gd name="T85" fmla="*/ 1697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90" h="3393">
                  <a:moveTo>
                    <a:pt x="3390" y="1697"/>
                  </a:moveTo>
                  <a:lnTo>
                    <a:pt x="3387" y="1784"/>
                  </a:lnTo>
                  <a:lnTo>
                    <a:pt x="3381" y="1870"/>
                  </a:lnTo>
                  <a:lnTo>
                    <a:pt x="3370" y="1955"/>
                  </a:lnTo>
                  <a:lnTo>
                    <a:pt x="3356" y="2039"/>
                  </a:lnTo>
                  <a:lnTo>
                    <a:pt x="3337" y="2121"/>
                  </a:lnTo>
                  <a:lnTo>
                    <a:pt x="3314" y="2201"/>
                  </a:lnTo>
                  <a:lnTo>
                    <a:pt x="3287" y="2280"/>
                  </a:lnTo>
                  <a:lnTo>
                    <a:pt x="3256" y="2357"/>
                  </a:lnTo>
                  <a:lnTo>
                    <a:pt x="3223" y="2432"/>
                  </a:lnTo>
                  <a:lnTo>
                    <a:pt x="3185" y="2505"/>
                  </a:lnTo>
                  <a:lnTo>
                    <a:pt x="3144" y="2577"/>
                  </a:lnTo>
                  <a:lnTo>
                    <a:pt x="3100" y="2645"/>
                  </a:lnTo>
                  <a:lnTo>
                    <a:pt x="3053" y="2712"/>
                  </a:lnTo>
                  <a:lnTo>
                    <a:pt x="3003" y="2776"/>
                  </a:lnTo>
                  <a:lnTo>
                    <a:pt x="2949" y="2838"/>
                  </a:lnTo>
                  <a:lnTo>
                    <a:pt x="2894" y="2896"/>
                  </a:lnTo>
                  <a:lnTo>
                    <a:pt x="2834" y="2953"/>
                  </a:lnTo>
                  <a:lnTo>
                    <a:pt x="2773" y="3005"/>
                  </a:lnTo>
                  <a:lnTo>
                    <a:pt x="2708" y="3056"/>
                  </a:lnTo>
                  <a:lnTo>
                    <a:pt x="2642" y="3104"/>
                  </a:lnTo>
                  <a:lnTo>
                    <a:pt x="2573" y="3148"/>
                  </a:lnTo>
                  <a:lnTo>
                    <a:pt x="2503" y="3189"/>
                  </a:lnTo>
                  <a:lnTo>
                    <a:pt x="2430" y="3226"/>
                  </a:lnTo>
                  <a:lnTo>
                    <a:pt x="2354" y="3260"/>
                  </a:lnTo>
                  <a:lnTo>
                    <a:pt x="2278" y="3291"/>
                  </a:lnTo>
                  <a:lnTo>
                    <a:pt x="2198" y="3317"/>
                  </a:lnTo>
                  <a:lnTo>
                    <a:pt x="2119" y="3340"/>
                  </a:lnTo>
                  <a:lnTo>
                    <a:pt x="2036" y="3359"/>
                  </a:lnTo>
                  <a:lnTo>
                    <a:pt x="1953" y="3373"/>
                  </a:lnTo>
                  <a:lnTo>
                    <a:pt x="1868" y="3385"/>
                  </a:lnTo>
                  <a:lnTo>
                    <a:pt x="1781" y="3391"/>
                  </a:lnTo>
                  <a:lnTo>
                    <a:pt x="1694" y="3393"/>
                  </a:lnTo>
                  <a:lnTo>
                    <a:pt x="1608" y="3391"/>
                  </a:lnTo>
                  <a:lnTo>
                    <a:pt x="1522" y="3385"/>
                  </a:lnTo>
                  <a:lnTo>
                    <a:pt x="1437" y="3373"/>
                  </a:lnTo>
                  <a:lnTo>
                    <a:pt x="1353" y="3359"/>
                  </a:lnTo>
                  <a:lnTo>
                    <a:pt x="1271" y="3340"/>
                  </a:lnTo>
                  <a:lnTo>
                    <a:pt x="1191" y="3317"/>
                  </a:lnTo>
                  <a:lnTo>
                    <a:pt x="1112" y="3291"/>
                  </a:lnTo>
                  <a:lnTo>
                    <a:pt x="1035" y="3260"/>
                  </a:lnTo>
                  <a:lnTo>
                    <a:pt x="960" y="3226"/>
                  </a:lnTo>
                  <a:lnTo>
                    <a:pt x="887" y="3189"/>
                  </a:lnTo>
                  <a:lnTo>
                    <a:pt x="816" y="3148"/>
                  </a:lnTo>
                  <a:lnTo>
                    <a:pt x="746" y="3104"/>
                  </a:lnTo>
                  <a:lnTo>
                    <a:pt x="680" y="3056"/>
                  </a:lnTo>
                  <a:lnTo>
                    <a:pt x="617" y="3005"/>
                  </a:lnTo>
                  <a:lnTo>
                    <a:pt x="555" y="2953"/>
                  </a:lnTo>
                  <a:lnTo>
                    <a:pt x="496" y="2896"/>
                  </a:lnTo>
                  <a:lnTo>
                    <a:pt x="440" y="2838"/>
                  </a:lnTo>
                  <a:lnTo>
                    <a:pt x="386" y="2776"/>
                  </a:lnTo>
                  <a:lnTo>
                    <a:pt x="336" y="2712"/>
                  </a:lnTo>
                  <a:lnTo>
                    <a:pt x="289" y="2645"/>
                  </a:lnTo>
                  <a:lnTo>
                    <a:pt x="245" y="2577"/>
                  </a:lnTo>
                  <a:lnTo>
                    <a:pt x="204" y="2505"/>
                  </a:lnTo>
                  <a:lnTo>
                    <a:pt x="166" y="2432"/>
                  </a:lnTo>
                  <a:lnTo>
                    <a:pt x="133" y="2357"/>
                  </a:lnTo>
                  <a:lnTo>
                    <a:pt x="102" y="2280"/>
                  </a:lnTo>
                  <a:lnTo>
                    <a:pt x="76" y="2201"/>
                  </a:lnTo>
                  <a:lnTo>
                    <a:pt x="53" y="2121"/>
                  </a:lnTo>
                  <a:lnTo>
                    <a:pt x="34" y="2039"/>
                  </a:lnTo>
                  <a:lnTo>
                    <a:pt x="18" y="1955"/>
                  </a:lnTo>
                  <a:lnTo>
                    <a:pt x="8" y="1870"/>
                  </a:lnTo>
                  <a:lnTo>
                    <a:pt x="2" y="1784"/>
                  </a:lnTo>
                  <a:lnTo>
                    <a:pt x="0" y="1697"/>
                  </a:lnTo>
                  <a:lnTo>
                    <a:pt x="2" y="1609"/>
                  </a:lnTo>
                  <a:lnTo>
                    <a:pt x="8" y="1523"/>
                  </a:lnTo>
                  <a:lnTo>
                    <a:pt x="18" y="1438"/>
                  </a:lnTo>
                  <a:lnTo>
                    <a:pt x="34" y="1355"/>
                  </a:lnTo>
                  <a:lnTo>
                    <a:pt x="53" y="1272"/>
                  </a:lnTo>
                  <a:lnTo>
                    <a:pt x="76" y="1192"/>
                  </a:lnTo>
                  <a:lnTo>
                    <a:pt x="102" y="1113"/>
                  </a:lnTo>
                  <a:lnTo>
                    <a:pt x="133" y="1037"/>
                  </a:lnTo>
                  <a:lnTo>
                    <a:pt x="166" y="961"/>
                  </a:lnTo>
                  <a:lnTo>
                    <a:pt x="204" y="888"/>
                  </a:lnTo>
                  <a:lnTo>
                    <a:pt x="245" y="816"/>
                  </a:lnTo>
                  <a:lnTo>
                    <a:pt x="289" y="748"/>
                  </a:lnTo>
                  <a:lnTo>
                    <a:pt x="336" y="681"/>
                  </a:lnTo>
                  <a:lnTo>
                    <a:pt x="386" y="617"/>
                  </a:lnTo>
                  <a:lnTo>
                    <a:pt x="440" y="556"/>
                  </a:lnTo>
                  <a:lnTo>
                    <a:pt x="496" y="497"/>
                  </a:lnTo>
                  <a:lnTo>
                    <a:pt x="555" y="441"/>
                  </a:lnTo>
                  <a:lnTo>
                    <a:pt x="617" y="388"/>
                  </a:lnTo>
                  <a:lnTo>
                    <a:pt x="680" y="337"/>
                  </a:lnTo>
                  <a:lnTo>
                    <a:pt x="746" y="290"/>
                  </a:lnTo>
                  <a:lnTo>
                    <a:pt x="816" y="246"/>
                  </a:lnTo>
                  <a:lnTo>
                    <a:pt x="887" y="205"/>
                  </a:lnTo>
                  <a:lnTo>
                    <a:pt x="960" y="167"/>
                  </a:lnTo>
                  <a:lnTo>
                    <a:pt x="1035" y="134"/>
                  </a:lnTo>
                  <a:lnTo>
                    <a:pt x="1112" y="103"/>
                  </a:lnTo>
                  <a:lnTo>
                    <a:pt x="1191" y="76"/>
                  </a:lnTo>
                  <a:lnTo>
                    <a:pt x="1271" y="53"/>
                  </a:lnTo>
                  <a:lnTo>
                    <a:pt x="1353" y="34"/>
                  </a:lnTo>
                  <a:lnTo>
                    <a:pt x="1437" y="20"/>
                  </a:lnTo>
                  <a:lnTo>
                    <a:pt x="1522" y="9"/>
                  </a:lnTo>
                  <a:lnTo>
                    <a:pt x="1608" y="2"/>
                  </a:lnTo>
                  <a:lnTo>
                    <a:pt x="1694" y="0"/>
                  </a:lnTo>
                  <a:lnTo>
                    <a:pt x="1781" y="2"/>
                  </a:lnTo>
                  <a:lnTo>
                    <a:pt x="1868" y="9"/>
                  </a:lnTo>
                  <a:lnTo>
                    <a:pt x="1953" y="20"/>
                  </a:lnTo>
                  <a:lnTo>
                    <a:pt x="2036" y="34"/>
                  </a:lnTo>
                  <a:lnTo>
                    <a:pt x="2119" y="53"/>
                  </a:lnTo>
                  <a:lnTo>
                    <a:pt x="2198" y="76"/>
                  </a:lnTo>
                  <a:lnTo>
                    <a:pt x="2278" y="103"/>
                  </a:lnTo>
                  <a:lnTo>
                    <a:pt x="2354" y="134"/>
                  </a:lnTo>
                  <a:lnTo>
                    <a:pt x="2430" y="167"/>
                  </a:lnTo>
                  <a:lnTo>
                    <a:pt x="2503" y="205"/>
                  </a:lnTo>
                  <a:lnTo>
                    <a:pt x="2573" y="246"/>
                  </a:lnTo>
                  <a:lnTo>
                    <a:pt x="2642" y="290"/>
                  </a:lnTo>
                  <a:lnTo>
                    <a:pt x="2708" y="337"/>
                  </a:lnTo>
                  <a:lnTo>
                    <a:pt x="2773" y="388"/>
                  </a:lnTo>
                  <a:lnTo>
                    <a:pt x="2834" y="441"/>
                  </a:lnTo>
                  <a:lnTo>
                    <a:pt x="2894" y="497"/>
                  </a:lnTo>
                  <a:lnTo>
                    <a:pt x="2949" y="556"/>
                  </a:lnTo>
                  <a:lnTo>
                    <a:pt x="3003" y="617"/>
                  </a:lnTo>
                  <a:lnTo>
                    <a:pt x="3053" y="681"/>
                  </a:lnTo>
                  <a:lnTo>
                    <a:pt x="3100" y="748"/>
                  </a:lnTo>
                  <a:lnTo>
                    <a:pt x="3144" y="816"/>
                  </a:lnTo>
                  <a:lnTo>
                    <a:pt x="3185" y="888"/>
                  </a:lnTo>
                  <a:lnTo>
                    <a:pt x="3223" y="961"/>
                  </a:lnTo>
                  <a:lnTo>
                    <a:pt x="3256" y="1037"/>
                  </a:lnTo>
                  <a:lnTo>
                    <a:pt x="3287" y="1113"/>
                  </a:lnTo>
                  <a:lnTo>
                    <a:pt x="3314" y="1192"/>
                  </a:lnTo>
                  <a:lnTo>
                    <a:pt x="3337" y="1272"/>
                  </a:lnTo>
                  <a:lnTo>
                    <a:pt x="3356" y="1355"/>
                  </a:lnTo>
                  <a:lnTo>
                    <a:pt x="3370" y="1438"/>
                  </a:lnTo>
                  <a:lnTo>
                    <a:pt x="3381" y="1523"/>
                  </a:lnTo>
                  <a:lnTo>
                    <a:pt x="3387" y="1609"/>
                  </a:lnTo>
                  <a:lnTo>
                    <a:pt x="3390" y="16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495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25">
              <a:extLst>
                <a:ext uri="{FF2B5EF4-FFF2-40B4-BE49-F238E27FC236}">
                  <a16:creationId xmlns:a16="http://schemas.microsoft.com/office/drawing/2014/main" xmlns="" id="{96DD73D2-BBBA-43F3-982D-BFAA8244C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882" y="4440435"/>
              <a:ext cx="904340" cy="904340"/>
            </a:xfrm>
            <a:custGeom>
              <a:avLst/>
              <a:gdLst>
                <a:gd name="T0" fmla="*/ 3382 w 3391"/>
                <a:gd name="T1" fmla="*/ 1871 h 3394"/>
                <a:gd name="T2" fmla="*/ 3337 w 3391"/>
                <a:gd name="T3" fmla="*/ 2121 h 3394"/>
                <a:gd name="T4" fmla="*/ 3258 w 3391"/>
                <a:gd name="T5" fmla="*/ 2358 h 3394"/>
                <a:gd name="T6" fmla="*/ 3145 w 3391"/>
                <a:gd name="T7" fmla="*/ 2577 h 3394"/>
                <a:gd name="T8" fmla="*/ 3004 w 3391"/>
                <a:gd name="T9" fmla="*/ 2776 h 3394"/>
                <a:gd name="T10" fmla="*/ 2835 w 3391"/>
                <a:gd name="T11" fmla="*/ 2954 h 3394"/>
                <a:gd name="T12" fmla="*/ 2644 w 3391"/>
                <a:gd name="T13" fmla="*/ 3105 h 3394"/>
                <a:gd name="T14" fmla="*/ 2430 w 3391"/>
                <a:gd name="T15" fmla="*/ 3226 h 3394"/>
                <a:gd name="T16" fmla="*/ 2200 w 3391"/>
                <a:gd name="T17" fmla="*/ 3317 h 3394"/>
                <a:gd name="T18" fmla="*/ 1953 w 3391"/>
                <a:gd name="T19" fmla="*/ 3374 h 3394"/>
                <a:gd name="T20" fmla="*/ 1696 w 3391"/>
                <a:gd name="T21" fmla="*/ 3394 h 3394"/>
                <a:gd name="T22" fmla="*/ 1437 w 3391"/>
                <a:gd name="T23" fmla="*/ 3374 h 3394"/>
                <a:gd name="T24" fmla="*/ 1192 w 3391"/>
                <a:gd name="T25" fmla="*/ 3317 h 3394"/>
                <a:gd name="T26" fmla="*/ 960 w 3391"/>
                <a:gd name="T27" fmla="*/ 3226 h 3394"/>
                <a:gd name="T28" fmla="*/ 748 w 3391"/>
                <a:gd name="T29" fmla="*/ 3105 h 3394"/>
                <a:gd name="T30" fmla="*/ 556 w 3391"/>
                <a:gd name="T31" fmla="*/ 2954 h 3394"/>
                <a:gd name="T32" fmla="*/ 387 w 3391"/>
                <a:gd name="T33" fmla="*/ 2776 h 3394"/>
                <a:gd name="T34" fmla="*/ 246 w 3391"/>
                <a:gd name="T35" fmla="*/ 2577 h 3394"/>
                <a:gd name="T36" fmla="*/ 134 w 3391"/>
                <a:gd name="T37" fmla="*/ 2358 h 3394"/>
                <a:gd name="T38" fmla="*/ 53 w 3391"/>
                <a:gd name="T39" fmla="*/ 2121 h 3394"/>
                <a:gd name="T40" fmla="*/ 9 w 3391"/>
                <a:gd name="T41" fmla="*/ 1871 h 3394"/>
                <a:gd name="T42" fmla="*/ 3 w 3391"/>
                <a:gd name="T43" fmla="*/ 1610 h 3394"/>
                <a:gd name="T44" fmla="*/ 34 w 3391"/>
                <a:gd name="T45" fmla="*/ 1355 h 3394"/>
                <a:gd name="T46" fmla="*/ 104 w 3391"/>
                <a:gd name="T47" fmla="*/ 1114 h 3394"/>
                <a:gd name="T48" fmla="*/ 205 w 3391"/>
                <a:gd name="T49" fmla="*/ 888 h 3394"/>
                <a:gd name="T50" fmla="*/ 337 w 3391"/>
                <a:gd name="T51" fmla="*/ 682 h 3394"/>
                <a:gd name="T52" fmla="*/ 496 w 3391"/>
                <a:gd name="T53" fmla="*/ 497 h 3394"/>
                <a:gd name="T54" fmla="*/ 682 w 3391"/>
                <a:gd name="T55" fmla="*/ 338 h 3394"/>
                <a:gd name="T56" fmla="*/ 887 w 3391"/>
                <a:gd name="T57" fmla="*/ 206 h 3394"/>
                <a:gd name="T58" fmla="*/ 1112 w 3391"/>
                <a:gd name="T59" fmla="*/ 103 h 3394"/>
                <a:gd name="T60" fmla="*/ 1354 w 3391"/>
                <a:gd name="T61" fmla="*/ 35 h 3394"/>
                <a:gd name="T62" fmla="*/ 1609 w 3391"/>
                <a:gd name="T63" fmla="*/ 2 h 3394"/>
                <a:gd name="T64" fmla="*/ 1869 w 3391"/>
                <a:gd name="T65" fmla="*/ 10 h 3394"/>
                <a:gd name="T66" fmla="*/ 2119 w 3391"/>
                <a:gd name="T67" fmla="*/ 54 h 3394"/>
                <a:gd name="T68" fmla="*/ 2356 w 3391"/>
                <a:gd name="T69" fmla="*/ 133 h 3394"/>
                <a:gd name="T70" fmla="*/ 2575 w 3391"/>
                <a:gd name="T71" fmla="*/ 247 h 3394"/>
                <a:gd name="T72" fmla="*/ 2774 w 3391"/>
                <a:gd name="T73" fmla="*/ 388 h 3394"/>
                <a:gd name="T74" fmla="*/ 2951 w 3391"/>
                <a:gd name="T75" fmla="*/ 556 h 3394"/>
                <a:gd name="T76" fmla="*/ 3101 w 3391"/>
                <a:gd name="T77" fmla="*/ 749 h 3394"/>
                <a:gd name="T78" fmla="*/ 3224 w 3391"/>
                <a:gd name="T79" fmla="*/ 962 h 3394"/>
                <a:gd name="T80" fmla="*/ 3314 w 3391"/>
                <a:gd name="T81" fmla="*/ 1192 h 3394"/>
                <a:gd name="T82" fmla="*/ 3372 w 3391"/>
                <a:gd name="T83" fmla="*/ 1439 h 3394"/>
                <a:gd name="T84" fmla="*/ 3391 w 3391"/>
                <a:gd name="T85" fmla="*/ 1698 h 3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91" h="3394">
                  <a:moveTo>
                    <a:pt x="3391" y="1698"/>
                  </a:moveTo>
                  <a:lnTo>
                    <a:pt x="3388" y="1785"/>
                  </a:lnTo>
                  <a:lnTo>
                    <a:pt x="3382" y="1871"/>
                  </a:lnTo>
                  <a:lnTo>
                    <a:pt x="3372" y="1956"/>
                  </a:lnTo>
                  <a:lnTo>
                    <a:pt x="3356" y="2039"/>
                  </a:lnTo>
                  <a:lnTo>
                    <a:pt x="3337" y="2121"/>
                  </a:lnTo>
                  <a:lnTo>
                    <a:pt x="3314" y="2202"/>
                  </a:lnTo>
                  <a:lnTo>
                    <a:pt x="3288" y="2281"/>
                  </a:lnTo>
                  <a:lnTo>
                    <a:pt x="3258" y="2358"/>
                  </a:lnTo>
                  <a:lnTo>
                    <a:pt x="3224" y="2433"/>
                  </a:lnTo>
                  <a:lnTo>
                    <a:pt x="3186" y="2506"/>
                  </a:lnTo>
                  <a:lnTo>
                    <a:pt x="3145" y="2577"/>
                  </a:lnTo>
                  <a:lnTo>
                    <a:pt x="3101" y="2645"/>
                  </a:lnTo>
                  <a:lnTo>
                    <a:pt x="3054" y="2712"/>
                  </a:lnTo>
                  <a:lnTo>
                    <a:pt x="3004" y="2776"/>
                  </a:lnTo>
                  <a:lnTo>
                    <a:pt x="2951" y="2838"/>
                  </a:lnTo>
                  <a:lnTo>
                    <a:pt x="2894" y="2897"/>
                  </a:lnTo>
                  <a:lnTo>
                    <a:pt x="2835" y="2954"/>
                  </a:lnTo>
                  <a:lnTo>
                    <a:pt x="2774" y="3006"/>
                  </a:lnTo>
                  <a:lnTo>
                    <a:pt x="2710" y="3056"/>
                  </a:lnTo>
                  <a:lnTo>
                    <a:pt x="2644" y="3105"/>
                  </a:lnTo>
                  <a:lnTo>
                    <a:pt x="2575" y="3149"/>
                  </a:lnTo>
                  <a:lnTo>
                    <a:pt x="2503" y="3189"/>
                  </a:lnTo>
                  <a:lnTo>
                    <a:pt x="2430" y="3226"/>
                  </a:lnTo>
                  <a:lnTo>
                    <a:pt x="2356" y="3261"/>
                  </a:lnTo>
                  <a:lnTo>
                    <a:pt x="2278" y="3291"/>
                  </a:lnTo>
                  <a:lnTo>
                    <a:pt x="2200" y="3317"/>
                  </a:lnTo>
                  <a:lnTo>
                    <a:pt x="2119" y="3340"/>
                  </a:lnTo>
                  <a:lnTo>
                    <a:pt x="2037" y="3359"/>
                  </a:lnTo>
                  <a:lnTo>
                    <a:pt x="1953" y="3374"/>
                  </a:lnTo>
                  <a:lnTo>
                    <a:pt x="1869" y="3385"/>
                  </a:lnTo>
                  <a:lnTo>
                    <a:pt x="1783" y="3392"/>
                  </a:lnTo>
                  <a:lnTo>
                    <a:pt x="1696" y="3394"/>
                  </a:lnTo>
                  <a:lnTo>
                    <a:pt x="1609" y="3392"/>
                  </a:lnTo>
                  <a:lnTo>
                    <a:pt x="1522" y="3385"/>
                  </a:lnTo>
                  <a:lnTo>
                    <a:pt x="1437" y="3374"/>
                  </a:lnTo>
                  <a:lnTo>
                    <a:pt x="1354" y="3359"/>
                  </a:lnTo>
                  <a:lnTo>
                    <a:pt x="1271" y="3340"/>
                  </a:lnTo>
                  <a:lnTo>
                    <a:pt x="1192" y="3317"/>
                  </a:lnTo>
                  <a:lnTo>
                    <a:pt x="1112" y="3291"/>
                  </a:lnTo>
                  <a:lnTo>
                    <a:pt x="1036" y="3261"/>
                  </a:lnTo>
                  <a:lnTo>
                    <a:pt x="960" y="3226"/>
                  </a:lnTo>
                  <a:lnTo>
                    <a:pt x="887" y="3189"/>
                  </a:lnTo>
                  <a:lnTo>
                    <a:pt x="817" y="3149"/>
                  </a:lnTo>
                  <a:lnTo>
                    <a:pt x="748" y="3105"/>
                  </a:lnTo>
                  <a:lnTo>
                    <a:pt x="682" y="3056"/>
                  </a:lnTo>
                  <a:lnTo>
                    <a:pt x="617" y="3006"/>
                  </a:lnTo>
                  <a:lnTo>
                    <a:pt x="556" y="2954"/>
                  </a:lnTo>
                  <a:lnTo>
                    <a:pt x="496" y="2897"/>
                  </a:lnTo>
                  <a:lnTo>
                    <a:pt x="441" y="2838"/>
                  </a:lnTo>
                  <a:lnTo>
                    <a:pt x="387" y="2776"/>
                  </a:lnTo>
                  <a:lnTo>
                    <a:pt x="337" y="2712"/>
                  </a:lnTo>
                  <a:lnTo>
                    <a:pt x="290" y="2645"/>
                  </a:lnTo>
                  <a:lnTo>
                    <a:pt x="246" y="2577"/>
                  </a:lnTo>
                  <a:lnTo>
                    <a:pt x="205" y="2506"/>
                  </a:lnTo>
                  <a:lnTo>
                    <a:pt x="167" y="2433"/>
                  </a:lnTo>
                  <a:lnTo>
                    <a:pt x="134" y="2358"/>
                  </a:lnTo>
                  <a:lnTo>
                    <a:pt x="104" y="2281"/>
                  </a:lnTo>
                  <a:lnTo>
                    <a:pt x="76" y="2202"/>
                  </a:lnTo>
                  <a:lnTo>
                    <a:pt x="53" y="2121"/>
                  </a:lnTo>
                  <a:lnTo>
                    <a:pt x="34" y="2039"/>
                  </a:lnTo>
                  <a:lnTo>
                    <a:pt x="20" y="1956"/>
                  </a:lnTo>
                  <a:lnTo>
                    <a:pt x="9" y="1871"/>
                  </a:lnTo>
                  <a:lnTo>
                    <a:pt x="3" y="1785"/>
                  </a:lnTo>
                  <a:lnTo>
                    <a:pt x="0" y="1698"/>
                  </a:lnTo>
                  <a:lnTo>
                    <a:pt x="3" y="1610"/>
                  </a:lnTo>
                  <a:lnTo>
                    <a:pt x="9" y="1524"/>
                  </a:lnTo>
                  <a:lnTo>
                    <a:pt x="20" y="1439"/>
                  </a:lnTo>
                  <a:lnTo>
                    <a:pt x="34" y="1355"/>
                  </a:lnTo>
                  <a:lnTo>
                    <a:pt x="53" y="1273"/>
                  </a:lnTo>
                  <a:lnTo>
                    <a:pt x="76" y="1192"/>
                  </a:lnTo>
                  <a:lnTo>
                    <a:pt x="104" y="1114"/>
                  </a:lnTo>
                  <a:lnTo>
                    <a:pt x="134" y="1037"/>
                  </a:lnTo>
                  <a:lnTo>
                    <a:pt x="167" y="962"/>
                  </a:lnTo>
                  <a:lnTo>
                    <a:pt x="205" y="888"/>
                  </a:lnTo>
                  <a:lnTo>
                    <a:pt x="246" y="817"/>
                  </a:lnTo>
                  <a:lnTo>
                    <a:pt x="290" y="749"/>
                  </a:lnTo>
                  <a:lnTo>
                    <a:pt x="337" y="682"/>
                  </a:lnTo>
                  <a:lnTo>
                    <a:pt x="387" y="618"/>
                  </a:lnTo>
                  <a:lnTo>
                    <a:pt x="441" y="556"/>
                  </a:lnTo>
                  <a:lnTo>
                    <a:pt x="496" y="497"/>
                  </a:lnTo>
                  <a:lnTo>
                    <a:pt x="556" y="442"/>
                  </a:lnTo>
                  <a:lnTo>
                    <a:pt x="617" y="388"/>
                  </a:lnTo>
                  <a:lnTo>
                    <a:pt x="682" y="338"/>
                  </a:lnTo>
                  <a:lnTo>
                    <a:pt x="748" y="291"/>
                  </a:lnTo>
                  <a:lnTo>
                    <a:pt x="817" y="247"/>
                  </a:lnTo>
                  <a:lnTo>
                    <a:pt x="887" y="206"/>
                  </a:lnTo>
                  <a:lnTo>
                    <a:pt x="960" y="168"/>
                  </a:lnTo>
                  <a:lnTo>
                    <a:pt x="1036" y="133"/>
                  </a:lnTo>
                  <a:lnTo>
                    <a:pt x="1112" y="103"/>
                  </a:lnTo>
                  <a:lnTo>
                    <a:pt x="1192" y="77"/>
                  </a:lnTo>
                  <a:lnTo>
                    <a:pt x="1271" y="54"/>
                  </a:lnTo>
                  <a:lnTo>
                    <a:pt x="1354" y="35"/>
                  </a:lnTo>
                  <a:lnTo>
                    <a:pt x="1437" y="20"/>
                  </a:lnTo>
                  <a:lnTo>
                    <a:pt x="1522" y="10"/>
                  </a:lnTo>
                  <a:lnTo>
                    <a:pt x="1609" y="2"/>
                  </a:lnTo>
                  <a:lnTo>
                    <a:pt x="1696" y="0"/>
                  </a:lnTo>
                  <a:lnTo>
                    <a:pt x="1783" y="2"/>
                  </a:lnTo>
                  <a:lnTo>
                    <a:pt x="1869" y="10"/>
                  </a:lnTo>
                  <a:lnTo>
                    <a:pt x="1953" y="20"/>
                  </a:lnTo>
                  <a:lnTo>
                    <a:pt x="2037" y="35"/>
                  </a:lnTo>
                  <a:lnTo>
                    <a:pt x="2119" y="54"/>
                  </a:lnTo>
                  <a:lnTo>
                    <a:pt x="2200" y="77"/>
                  </a:lnTo>
                  <a:lnTo>
                    <a:pt x="2278" y="103"/>
                  </a:lnTo>
                  <a:lnTo>
                    <a:pt x="2356" y="133"/>
                  </a:lnTo>
                  <a:lnTo>
                    <a:pt x="2430" y="168"/>
                  </a:lnTo>
                  <a:lnTo>
                    <a:pt x="2503" y="206"/>
                  </a:lnTo>
                  <a:lnTo>
                    <a:pt x="2575" y="247"/>
                  </a:lnTo>
                  <a:lnTo>
                    <a:pt x="2644" y="291"/>
                  </a:lnTo>
                  <a:lnTo>
                    <a:pt x="2710" y="338"/>
                  </a:lnTo>
                  <a:lnTo>
                    <a:pt x="2774" y="388"/>
                  </a:lnTo>
                  <a:lnTo>
                    <a:pt x="2835" y="442"/>
                  </a:lnTo>
                  <a:lnTo>
                    <a:pt x="2894" y="497"/>
                  </a:lnTo>
                  <a:lnTo>
                    <a:pt x="2951" y="556"/>
                  </a:lnTo>
                  <a:lnTo>
                    <a:pt x="3004" y="618"/>
                  </a:lnTo>
                  <a:lnTo>
                    <a:pt x="3054" y="682"/>
                  </a:lnTo>
                  <a:lnTo>
                    <a:pt x="3101" y="749"/>
                  </a:lnTo>
                  <a:lnTo>
                    <a:pt x="3145" y="817"/>
                  </a:lnTo>
                  <a:lnTo>
                    <a:pt x="3186" y="888"/>
                  </a:lnTo>
                  <a:lnTo>
                    <a:pt x="3224" y="962"/>
                  </a:lnTo>
                  <a:lnTo>
                    <a:pt x="3258" y="1037"/>
                  </a:lnTo>
                  <a:lnTo>
                    <a:pt x="3288" y="1114"/>
                  </a:lnTo>
                  <a:lnTo>
                    <a:pt x="3314" y="1192"/>
                  </a:lnTo>
                  <a:lnTo>
                    <a:pt x="3337" y="1273"/>
                  </a:lnTo>
                  <a:lnTo>
                    <a:pt x="3356" y="1355"/>
                  </a:lnTo>
                  <a:lnTo>
                    <a:pt x="3372" y="1439"/>
                  </a:lnTo>
                  <a:lnTo>
                    <a:pt x="3382" y="1524"/>
                  </a:lnTo>
                  <a:lnTo>
                    <a:pt x="3388" y="1610"/>
                  </a:lnTo>
                  <a:lnTo>
                    <a:pt x="3391" y="16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495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5244588" y="4158225"/>
            <a:ext cx="250063" cy="399088"/>
            <a:chOff x="6513515" y="557212"/>
            <a:chExt cx="471489" cy="752474"/>
          </a:xfrm>
          <a:solidFill>
            <a:schemeClr val="accent3"/>
          </a:solidFill>
          <a:effectLst/>
        </p:grpSpPr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6513515" y="557212"/>
              <a:ext cx="471489" cy="752474"/>
            </a:xfrm>
            <a:custGeom>
              <a:avLst/>
              <a:gdLst>
                <a:gd name="T0" fmla="*/ 80 w 160"/>
                <a:gd name="T1" fmla="*/ 0 h 256"/>
                <a:gd name="T2" fmla="*/ 11 w 160"/>
                <a:gd name="T3" fmla="*/ 120 h 256"/>
                <a:gd name="T4" fmla="*/ 42 w 160"/>
                <a:gd name="T5" fmla="*/ 179 h 256"/>
                <a:gd name="T6" fmla="*/ 49 w 160"/>
                <a:gd name="T7" fmla="*/ 187 h 256"/>
                <a:gd name="T8" fmla="*/ 48 w 160"/>
                <a:gd name="T9" fmla="*/ 208 h 256"/>
                <a:gd name="T10" fmla="*/ 52 w 160"/>
                <a:gd name="T11" fmla="*/ 231 h 256"/>
                <a:gd name="T12" fmla="*/ 108 w 160"/>
                <a:gd name="T13" fmla="*/ 231 h 256"/>
                <a:gd name="T14" fmla="*/ 112 w 160"/>
                <a:gd name="T15" fmla="*/ 208 h 256"/>
                <a:gd name="T16" fmla="*/ 110 w 160"/>
                <a:gd name="T17" fmla="*/ 187 h 256"/>
                <a:gd name="T18" fmla="*/ 118 w 160"/>
                <a:gd name="T19" fmla="*/ 179 h 256"/>
                <a:gd name="T20" fmla="*/ 149 w 160"/>
                <a:gd name="T21" fmla="*/ 120 h 256"/>
                <a:gd name="T22" fmla="*/ 80 w 160"/>
                <a:gd name="T23" fmla="*/ 248 h 256"/>
                <a:gd name="T24" fmla="*/ 99 w 160"/>
                <a:gd name="T25" fmla="*/ 232 h 256"/>
                <a:gd name="T26" fmla="*/ 108 w 160"/>
                <a:gd name="T27" fmla="*/ 218 h 256"/>
                <a:gd name="T28" fmla="*/ 58 w 160"/>
                <a:gd name="T29" fmla="*/ 224 h 256"/>
                <a:gd name="T30" fmla="*/ 58 w 160"/>
                <a:gd name="T31" fmla="*/ 212 h 256"/>
                <a:gd name="T32" fmla="*/ 108 w 160"/>
                <a:gd name="T33" fmla="*/ 218 h 256"/>
                <a:gd name="T34" fmla="*/ 108 w 160"/>
                <a:gd name="T35" fmla="*/ 198 h 256"/>
                <a:gd name="T36" fmla="*/ 58 w 160"/>
                <a:gd name="T37" fmla="*/ 204 h 256"/>
                <a:gd name="T38" fmla="*/ 58 w 160"/>
                <a:gd name="T39" fmla="*/ 192 h 256"/>
                <a:gd name="T40" fmla="*/ 96 w 160"/>
                <a:gd name="T41" fmla="*/ 192 h 256"/>
                <a:gd name="T42" fmla="*/ 135 w 160"/>
                <a:gd name="T43" fmla="*/ 112 h 256"/>
                <a:gd name="T44" fmla="*/ 104 w 160"/>
                <a:gd name="T45" fmla="*/ 170 h 256"/>
                <a:gd name="T46" fmla="*/ 96 w 160"/>
                <a:gd name="T47" fmla="*/ 176 h 256"/>
                <a:gd name="T48" fmla="*/ 96 w 160"/>
                <a:gd name="T49" fmla="*/ 124 h 256"/>
                <a:gd name="T50" fmla="*/ 88 w 160"/>
                <a:gd name="T51" fmla="*/ 176 h 256"/>
                <a:gd name="T52" fmla="*/ 68 w 160"/>
                <a:gd name="T53" fmla="*/ 128 h 256"/>
                <a:gd name="T54" fmla="*/ 60 w 160"/>
                <a:gd name="T55" fmla="*/ 129 h 256"/>
                <a:gd name="T56" fmla="*/ 57 w 160"/>
                <a:gd name="T57" fmla="*/ 172 h 256"/>
                <a:gd name="T58" fmla="*/ 26 w 160"/>
                <a:gd name="T59" fmla="*/ 114 h 256"/>
                <a:gd name="T60" fmla="*/ 16 w 160"/>
                <a:gd name="T61" fmla="*/ 80 h 256"/>
                <a:gd name="T62" fmla="*/ 144 w 160"/>
                <a:gd name="T63" fmla="*/ 8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0" h="256">
                  <a:moveTo>
                    <a:pt x="160" y="80"/>
                  </a:moveTo>
                  <a:cubicBezTo>
                    <a:pt x="160" y="36"/>
                    <a:pt x="124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95"/>
                    <a:pt x="4" y="109"/>
                    <a:pt x="11" y="120"/>
                  </a:cubicBezTo>
                  <a:cubicBezTo>
                    <a:pt x="11" y="120"/>
                    <a:pt x="11" y="120"/>
                    <a:pt x="11" y="120"/>
                  </a:cubicBezTo>
                  <a:cubicBezTo>
                    <a:pt x="42" y="179"/>
                    <a:pt x="42" y="179"/>
                    <a:pt x="42" y="179"/>
                  </a:cubicBezTo>
                  <a:cubicBezTo>
                    <a:pt x="42" y="179"/>
                    <a:pt x="42" y="179"/>
                    <a:pt x="42" y="179"/>
                  </a:cubicBezTo>
                  <a:cubicBezTo>
                    <a:pt x="44" y="182"/>
                    <a:pt x="46" y="185"/>
                    <a:pt x="49" y="187"/>
                  </a:cubicBezTo>
                  <a:cubicBezTo>
                    <a:pt x="46" y="190"/>
                    <a:pt x="44" y="194"/>
                    <a:pt x="44" y="198"/>
                  </a:cubicBezTo>
                  <a:cubicBezTo>
                    <a:pt x="44" y="202"/>
                    <a:pt x="46" y="206"/>
                    <a:pt x="48" y="208"/>
                  </a:cubicBezTo>
                  <a:cubicBezTo>
                    <a:pt x="46" y="211"/>
                    <a:pt x="44" y="214"/>
                    <a:pt x="44" y="218"/>
                  </a:cubicBezTo>
                  <a:cubicBezTo>
                    <a:pt x="44" y="224"/>
                    <a:pt x="47" y="229"/>
                    <a:pt x="52" y="231"/>
                  </a:cubicBezTo>
                  <a:cubicBezTo>
                    <a:pt x="53" y="245"/>
                    <a:pt x="65" y="256"/>
                    <a:pt x="80" y="256"/>
                  </a:cubicBezTo>
                  <a:cubicBezTo>
                    <a:pt x="94" y="256"/>
                    <a:pt x="106" y="245"/>
                    <a:pt x="108" y="231"/>
                  </a:cubicBezTo>
                  <a:cubicBezTo>
                    <a:pt x="112" y="229"/>
                    <a:pt x="116" y="224"/>
                    <a:pt x="116" y="218"/>
                  </a:cubicBezTo>
                  <a:cubicBezTo>
                    <a:pt x="116" y="214"/>
                    <a:pt x="114" y="211"/>
                    <a:pt x="112" y="208"/>
                  </a:cubicBezTo>
                  <a:cubicBezTo>
                    <a:pt x="114" y="206"/>
                    <a:pt x="116" y="202"/>
                    <a:pt x="116" y="198"/>
                  </a:cubicBezTo>
                  <a:cubicBezTo>
                    <a:pt x="116" y="194"/>
                    <a:pt x="114" y="190"/>
                    <a:pt x="110" y="187"/>
                  </a:cubicBezTo>
                  <a:cubicBezTo>
                    <a:pt x="113" y="185"/>
                    <a:pt x="116" y="182"/>
                    <a:pt x="118" y="179"/>
                  </a:cubicBezTo>
                  <a:cubicBezTo>
                    <a:pt x="118" y="179"/>
                    <a:pt x="118" y="179"/>
                    <a:pt x="118" y="179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6" y="109"/>
                    <a:pt x="160" y="95"/>
                    <a:pt x="160" y="80"/>
                  </a:cubicBezTo>
                  <a:close/>
                  <a:moveTo>
                    <a:pt x="80" y="248"/>
                  </a:moveTo>
                  <a:cubicBezTo>
                    <a:pt x="70" y="248"/>
                    <a:pt x="62" y="241"/>
                    <a:pt x="60" y="232"/>
                  </a:cubicBezTo>
                  <a:cubicBezTo>
                    <a:pt x="99" y="232"/>
                    <a:pt x="99" y="232"/>
                    <a:pt x="99" y="232"/>
                  </a:cubicBezTo>
                  <a:cubicBezTo>
                    <a:pt x="97" y="241"/>
                    <a:pt x="89" y="248"/>
                    <a:pt x="80" y="248"/>
                  </a:cubicBezTo>
                  <a:close/>
                  <a:moveTo>
                    <a:pt x="108" y="218"/>
                  </a:moveTo>
                  <a:cubicBezTo>
                    <a:pt x="108" y="222"/>
                    <a:pt x="105" y="224"/>
                    <a:pt x="102" y="224"/>
                  </a:cubicBezTo>
                  <a:cubicBezTo>
                    <a:pt x="58" y="224"/>
                    <a:pt x="58" y="224"/>
                    <a:pt x="58" y="224"/>
                  </a:cubicBezTo>
                  <a:cubicBezTo>
                    <a:pt x="55" y="224"/>
                    <a:pt x="52" y="222"/>
                    <a:pt x="52" y="218"/>
                  </a:cubicBezTo>
                  <a:cubicBezTo>
                    <a:pt x="52" y="215"/>
                    <a:pt x="55" y="212"/>
                    <a:pt x="58" y="212"/>
                  </a:cubicBezTo>
                  <a:cubicBezTo>
                    <a:pt x="102" y="212"/>
                    <a:pt x="102" y="212"/>
                    <a:pt x="102" y="212"/>
                  </a:cubicBezTo>
                  <a:cubicBezTo>
                    <a:pt x="105" y="212"/>
                    <a:pt x="108" y="215"/>
                    <a:pt x="108" y="218"/>
                  </a:cubicBezTo>
                  <a:close/>
                  <a:moveTo>
                    <a:pt x="102" y="192"/>
                  </a:moveTo>
                  <a:cubicBezTo>
                    <a:pt x="105" y="192"/>
                    <a:pt x="108" y="195"/>
                    <a:pt x="108" y="198"/>
                  </a:cubicBezTo>
                  <a:cubicBezTo>
                    <a:pt x="108" y="202"/>
                    <a:pt x="105" y="204"/>
                    <a:pt x="102" y="204"/>
                  </a:cubicBezTo>
                  <a:cubicBezTo>
                    <a:pt x="58" y="204"/>
                    <a:pt x="58" y="204"/>
                    <a:pt x="58" y="204"/>
                  </a:cubicBezTo>
                  <a:cubicBezTo>
                    <a:pt x="55" y="204"/>
                    <a:pt x="52" y="202"/>
                    <a:pt x="52" y="198"/>
                  </a:cubicBezTo>
                  <a:cubicBezTo>
                    <a:pt x="52" y="195"/>
                    <a:pt x="55" y="192"/>
                    <a:pt x="58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96" y="192"/>
                    <a:pt x="96" y="192"/>
                    <a:pt x="96" y="192"/>
                  </a:cubicBezTo>
                  <a:lnTo>
                    <a:pt x="102" y="192"/>
                  </a:lnTo>
                  <a:close/>
                  <a:moveTo>
                    <a:pt x="135" y="112"/>
                  </a:moveTo>
                  <a:cubicBezTo>
                    <a:pt x="135" y="113"/>
                    <a:pt x="135" y="114"/>
                    <a:pt x="134" y="114"/>
                  </a:cubicBezTo>
                  <a:cubicBezTo>
                    <a:pt x="104" y="170"/>
                    <a:pt x="104" y="170"/>
                    <a:pt x="104" y="170"/>
                  </a:cubicBezTo>
                  <a:cubicBezTo>
                    <a:pt x="104" y="170"/>
                    <a:pt x="103" y="171"/>
                    <a:pt x="103" y="172"/>
                  </a:cubicBezTo>
                  <a:cubicBezTo>
                    <a:pt x="102" y="174"/>
                    <a:pt x="100" y="176"/>
                    <a:pt x="96" y="176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100" y="126"/>
                    <a:pt x="98" y="124"/>
                    <a:pt x="96" y="124"/>
                  </a:cubicBezTo>
                  <a:cubicBezTo>
                    <a:pt x="94" y="124"/>
                    <a:pt x="92" y="126"/>
                    <a:pt x="92" y="128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72" y="176"/>
                    <a:pt x="72" y="176"/>
                    <a:pt x="72" y="176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68" y="126"/>
                    <a:pt x="66" y="124"/>
                    <a:pt x="64" y="124"/>
                  </a:cubicBezTo>
                  <a:cubicBezTo>
                    <a:pt x="61" y="124"/>
                    <a:pt x="60" y="126"/>
                    <a:pt x="60" y="129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0" y="176"/>
                    <a:pt x="58" y="174"/>
                    <a:pt x="57" y="172"/>
                  </a:cubicBezTo>
                  <a:cubicBezTo>
                    <a:pt x="56" y="171"/>
                    <a:pt x="56" y="171"/>
                    <a:pt x="56" y="170"/>
                  </a:cubicBezTo>
                  <a:cubicBezTo>
                    <a:pt x="26" y="114"/>
                    <a:pt x="26" y="114"/>
                    <a:pt x="26" y="114"/>
                  </a:cubicBezTo>
                  <a:cubicBezTo>
                    <a:pt x="25" y="114"/>
                    <a:pt x="25" y="113"/>
                    <a:pt x="25" y="112"/>
                  </a:cubicBezTo>
                  <a:cubicBezTo>
                    <a:pt x="19" y="103"/>
                    <a:pt x="16" y="91"/>
                    <a:pt x="16" y="80"/>
                  </a:cubicBezTo>
                  <a:cubicBezTo>
                    <a:pt x="16" y="45"/>
                    <a:pt x="45" y="16"/>
                    <a:pt x="80" y="16"/>
                  </a:cubicBezTo>
                  <a:cubicBezTo>
                    <a:pt x="115" y="16"/>
                    <a:pt x="144" y="45"/>
                    <a:pt x="144" y="80"/>
                  </a:cubicBezTo>
                  <a:cubicBezTo>
                    <a:pt x="144" y="91"/>
                    <a:pt x="141" y="103"/>
                    <a:pt x="1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84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608763" y="642938"/>
              <a:ext cx="120650" cy="103188"/>
            </a:xfrm>
            <a:custGeom>
              <a:avLst/>
              <a:gdLst>
                <a:gd name="T0" fmla="*/ 35 w 41"/>
                <a:gd name="T1" fmla="*/ 1 h 35"/>
                <a:gd name="T2" fmla="*/ 1 w 41"/>
                <a:gd name="T3" fmla="*/ 29 h 35"/>
                <a:gd name="T4" fmla="*/ 3 w 41"/>
                <a:gd name="T5" fmla="*/ 35 h 35"/>
                <a:gd name="T6" fmla="*/ 4 w 41"/>
                <a:gd name="T7" fmla="*/ 35 h 35"/>
                <a:gd name="T8" fmla="*/ 8 w 41"/>
                <a:gd name="T9" fmla="*/ 33 h 35"/>
                <a:gd name="T10" fmla="*/ 37 w 41"/>
                <a:gd name="T11" fmla="*/ 9 h 35"/>
                <a:gd name="T12" fmla="*/ 40 w 41"/>
                <a:gd name="T13" fmla="*/ 4 h 35"/>
                <a:gd name="T14" fmla="*/ 35 w 41"/>
                <a:gd name="T15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5">
                  <a:moveTo>
                    <a:pt x="35" y="1"/>
                  </a:moveTo>
                  <a:cubicBezTo>
                    <a:pt x="20" y="5"/>
                    <a:pt x="7" y="15"/>
                    <a:pt x="1" y="29"/>
                  </a:cubicBezTo>
                  <a:cubicBezTo>
                    <a:pt x="0" y="31"/>
                    <a:pt x="1" y="34"/>
                    <a:pt x="3" y="35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6" y="35"/>
                    <a:pt x="7" y="34"/>
                    <a:pt x="8" y="33"/>
                  </a:cubicBezTo>
                  <a:cubicBezTo>
                    <a:pt x="14" y="21"/>
                    <a:pt x="24" y="12"/>
                    <a:pt x="37" y="9"/>
                  </a:cubicBezTo>
                  <a:cubicBezTo>
                    <a:pt x="39" y="8"/>
                    <a:pt x="41" y="6"/>
                    <a:pt x="40" y="4"/>
                  </a:cubicBezTo>
                  <a:cubicBezTo>
                    <a:pt x="40" y="2"/>
                    <a:pt x="37" y="0"/>
                    <a:pt x="3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84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09406" y="2896804"/>
            <a:ext cx="418705" cy="363370"/>
            <a:chOff x="8783635" y="1235077"/>
            <a:chExt cx="360363" cy="312738"/>
          </a:xfrm>
          <a:solidFill>
            <a:schemeClr val="accent1"/>
          </a:solidFill>
          <a:effectLst/>
        </p:grpSpPr>
        <p:sp>
          <p:nvSpPr>
            <p:cNvPr id="19" name="Freeform 51"/>
            <p:cNvSpPr>
              <a:spLocks noEditPoints="1"/>
            </p:cNvSpPr>
            <p:nvPr/>
          </p:nvSpPr>
          <p:spPr bwMode="auto">
            <a:xfrm>
              <a:off x="8842375" y="1290638"/>
              <a:ext cx="128588" cy="84138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3" y="27"/>
                </a:cxn>
                <a:cxn ang="0">
                  <a:pos x="42" y="4"/>
                </a:cxn>
                <a:cxn ang="0">
                  <a:pos x="44" y="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4" h="29">
                  <a:moveTo>
                    <a:pt x="42" y="0"/>
                  </a:moveTo>
                  <a:cubicBezTo>
                    <a:pt x="19" y="0"/>
                    <a:pt x="0" y="12"/>
                    <a:pt x="0" y="27"/>
                  </a:cubicBezTo>
                  <a:cubicBezTo>
                    <a:pt x="0" y="28"/>
                    <a:pt x="0" y="29"/>
                    <a:pt x="1" y="29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3" y="15"/>
                    <a:pt x="21" y="4"/>
                    <a:pt x="42" y="4"/>
                  </a:cubicBezTo>
                  <a:cubicBezTo>
                    <a:pt x="43" y="4"/>
                    <a:pt x="44" y="3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lose/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2"/>
            <p:cNvSpPr>
              <a:spLocks noEditPoints="1"/>
            </p:cNvSpPr>
            <p:nvPr/>
          </p:nvSpPr>
          <p:spPr bwMode="auto">
            <a:xfrm>
              <a:off x="8783635" y="1235077"/>
              <a:ext cx="360363" cy="312738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46"/>
                </a:cxn>
                <a:cxn ang="0">
                  <a:pos x="27" y="84"/>
                </a:cxn>
                <a:cxn ang="0">
                  <a:pos x="27" y="84"/>
                </a:cxn>
                <a:cxn ang="0">
                  <a:pos x="20" y="102"/>
                </a:cxn>
                <a:cxn ang="0">
                  <a:pos x="20" y="104"/>
                </a:cxn>
                <a:cxn ang="0">
                  <a:pos x="23" y="107"/>
                </a:cxn>
                <a:cxn ang="0">
                  <a:pos x="24" y="107"/>
                </a:cxn>
                <a:cxn ang="0">
                  <a:pos x="50" y="91"/>
                </a:cxn>
                <a:cxn ang="0">
                  <a:pos x="62" y="92"/>
                </a:cxn>
                <a:cxn ang="0">
                  <a:pos x="123" y="46"/>
                </a:cxn>
                <a:cxn ang="0">
                  <a:pos x="62" y="0"/>
                </a:cxn>
                <a:cxn ang="0">
                  <a:pos x="62" y="84"/>
                </a:cxn>
                <a:cxn ang="0">
                  <a:pos x="51" y="83"/>
                </a:cxn>
                <a:cxn ang="0">
                  <a:pos x="50" y="83"/>
                </a:cxn>
                <a:cxn ang="0">
                  <a:pos x="44" y="86"/>
                </a:cxn>
                <a:cxn ang="0">
                  <a:pos x="32" y="96"/>
                </a:cxn>
                <a:cxn ang="0">
                  <a:pos x="35" y="85"/>
                </a:cxn>
                <a:cxn ang="0">
                  <a:pos x="35" y="84"/>
                </a:cxn>
                <a:cxn ang="0">
                  <a:pos x="31" y="77"/>
                </a:cxn>
                <a:cxn ang="0">
                  <a:pos x="8" y="46"/>
                </a:cxn>
                <a:cxn ang="0">
                  <a:pos x="62" y="7"/>
                </a:cxn>
                <a:cxn ang="0">
                  <a:pos x="115" y="46"/>
                </a:cxn>
                <a:cxn ang="0">
                  <a:pos x="62" y="84"/>
                </a:cxn>
                <a:cxn ang="0">
                  <a:pos x="62" y="84"/>
                </a:cxn>
                <a:cxn ang="0">
                  <a:pos x="62" y="84"/>
                </a:cxn>
              </a:cxnLst>
              <a:rect l="0" t="0" r="r" b="b"/>
              <a:pathLst>
                <a:path w="123" h="107">
                  <a:moveTo>
                    <a:pt x="62" y="0"/>
                  </a:moveTo>
                  <a:cubicBezTo>
                    <a:pt x="28" y="0"/>
                    <a:pt x="0" y="20"/>
                    <a:pt x="0" y="46"/>
                  </a:cubicBezTo>
                  <a:cubicBezTo>
                    <a:pt x="0" y="62"/>
                    <a:pt x="11" y="76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7" y="91"/>
                    <a:pt x="22" y="98"/>
                    <a:pt x="20" y="102"/>
                  </a:cubicBezTo>
                  <a:cubicBezTo>
                    <a:pt x="20" y="103"/>
                    <a:pt x="20" y="103"/>
                    <a:pt x="20" y="104"/>
                  </a:cubicBezTo>
                  <a:cubicBezTo>
                    <a:pt x="20" y="106"/>
                    <a:pt x="21" y="107"/>
                    <a:pt x="23" y="107"/>
                  </a:cubicBezTo>
                  <a:cubicBezTo>
                    <a:pt x="23" y="107"/>
                    <a:pt x="24" y="107"/>
                    <a:pt x="24" y="107"/>
                  </a:cubicBezTo>
                  <a:cubicBezTo>
                    <a:pt x="36" y="105"/>
                    <a:pt x="47" y="94"/>
                    <a:pt x="50" y="91"/>
                  </a:cubicBezTo>
                  <a:cubicBezTo>
                    <a:pt x="54" y="92"/>
                    <a:pt x="58" y="92"/>
                    <a:pt x="62" y="92"/>
                  </a:cubicBezTo>
                  <a:cubicBezTo>
                    <a:pt x="96" y="92"/>
                    <a:pt x="123" y="71"/>
                    <a:pt x="123" y="46"/>
                  </a:cubicBezTo>
                  <a:cubicBezTo>
                    <a:pt x="123" y="20"/>
                    <a:pt x="96" y="0"/>
                    <a:pt x="62" y="0"/>
                  </a:cubicBezTo>
                  <a:close/>
                  <a:moveTo>
                    <a:pt x="62" y="84"/>
                  </a:moveTo>
                  <a:cubicBezTo>
                    <a:pt x="58" y="84"/>
                    <a:pt x="55" y="84"/>
                    <a:pt x="51" y="83"/>
                  </a:cubicBezTo>
                  <a:cubicBezTo>
                    <a:pt x="51" y="83"/>
                    <a:pt x="50" y="83"/>
                    <a:pt x="50" y="83"/>
                  </a:cubicBezTo>
                  <a:cubicBezTo>
                    <a:pt x="48" y="83"/>
                    <a:pt x="45" y="84"/>
                    <a:pt x="44" y="86"/>
                  </a:cubicBezTo>
                  <a:cubicBezTo>
                    <a:pt x="42" y="88"/>
                    <a:pt x="38" y="93"/>
                    <a:pt x="32" y="96"/>
                  </a:cubicBezTo>
                  <a:cubicBezTo>
                    <a:pt x="34" y="92"/>
                    <a:pt x="35" y="89"/>
                    <a:pt x="35" y="85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5" y="81"/>
                    <a:pt x="33" y="78"/>
                    <a:pt x="31" y="77"/>
                  </a:cubicBezTo>
                  <a:cubicBezTo>
                    <a:pt x="17" y="70"/>
                    <a:pt x="8" y="58"/>
                    <a:pt x="8" y="46"/>
                  </a:cubicBezTo>
                  <a:cubicBezTo>
                    <a:pt x="8" y="25"/>
                    <a:pt x="32" y="7"/>
                    <a:pt x="62" y="7"/>
                  </a:cubicBezTo>
                  <a:cubicBezTo>
                    <a:pt x="91" y="7"/>
                    <a:pt x="115" y="25"/>
                    <a:pt x="115" y="46"/>
                  </a:cubicBezTo>
                  <a:cubicBezTo>
                    <a:pt x="115" y="67"/>
                    <a:pt x="91" y="84"/>
                    <a:pt x="62" y="84"/>
                  </a:cubicBezTo>
                  <a:close/>
                  <a:moveTo>
                    <a:pt x="62" y="84"/>
                  </a:moveTo>
                  <a:cubicBezTo>
                    <a:pt x="62" y="84"/>
                    <a:pt x="62" y="84"/>
                    <a:pt x="62" y="8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reeform 20"/>
          <p:cNvSpPr>
            <a:spLocks noChangeAspect="1" noEditPoints="1"/>
          </p:cNvSpPr>
          <p:nvPr/>
        </p:nvSpPr>
        <p:spPr bwMode="auto">
          <a:xfrm rot="2700000">
            <a:off x="6671016" y="4150258"/>
            <a:ext cx="256597" cy="472444"/>
          </a:xfrm>
          <a:custGeom>
            <a:avLst/>
            <a:gdLst>
              <a:gd name="T0" fmla="*/ 482 w 579"/>
              <a:gd name="T1" fmla="*/ 367 h 1073"/>
              <a:gd name="T2" fmla="*/ 482 w 579"/>
              <a:gd name="T3" fmla="*/ 148 h 1073"/>
              <a:gd name="T4" fmla="*/ 525 w 579"/>
              <a:gd name="T5" fmla="*/ 79 h 1073"/>
              <a:gd name="T6" fmla="*/ 447 w 579"/>
              <a:gd name="T7" fmla="*/ 0 h 1073"/>
              <a:gd name="T8" fmla="*/ 132 w 579"/>
              <a:gd name="T9" fmla="*/ 0 h 1073"/>
              <a:gd name="T10" fmla="*/ 54 w 579"/>
              <a:gd name="T11" fmla="*/ 79 h 1073"/>
              <a:gd name="T12" fmla="*/ 96 w 579"/>
              <a:gd name="T13" fmla="*/ 148 h 1073"/>
              <a:gd name="T14" fmla="*/ 96 w 579"/>
              <a:gd name="T15" fmla="*/ 367 h 1073"/>
              <a:gd name="T16" fmla="*/ 0 w 579"/>
              <a:gd name="T17" fmla="*/ 583 h 1073"/>
              <a:gd name="T18" fmla="*/ 0 w 579"/>
              <a:gd name="T19" fmla="*/ 612 h 1073"/>
              <a:gd name="T20" fmla="*/ 224 w 579"/>
              <a:gd name="T21" fmla="*/ 612 h 1073"/>
              <a:gd name="T22" fmla="*/ 224 w 579"/>
              <a:gd name="T23" fmla="*/ 923 h 1073"/>
              <a:gd name="T24" fmla="*/ 289 w 579"/>
              <a:gd name="T25" fmla="*/ 1073 h 1073"/>
              <a:gd name="T26" fmla="*/ 355 w 579"/>
              <a:gd name="T27" fmla="*/ 923 h 1073"/>
              <a:gd name="T28" fmla="*/ 355 w 579"/>
              <a:gd name="T29" fmla="*/ 612 h 1073"/>
              <a:gd name="T30" fmla="*/ 579 w 579"/>
              <a:gd name="T31" fmla="*/ 612 h 1073"/>
              <a:gd name="T32" fmla="*/ 579 w 579"/>
              <a:gd name="T33" fmla="*/ 583 h 1073"/>
              <a:gd name="T34" fmla="*/ 482 w 579"/>
              <a:gd name="T35" fmla="*/ 367 h 1073"/>
              <a:gd name="T36" fmla="*/ 132 w 579"/>
              <a:gd name="T37" fmla="*/ 58 h 1073"/>
              <a:gd name="T38" fmla="*/ 447 w 579"/>
              <a:gd name="T39" fmla="*/ 58 h 1073"/>
              <a:gd name="T40" fmla="*/ 467 w 579"/>
              <a:gd name="T41" fmla="*/ 79 h 1073"/>
              <a:gd name="T42" fmla="*/ 449 w 579"/>
              <a:gd name="T43" fmla="*/ 99 h 1073"/>
              <a:gd name="T44" fmla="*/ 436 w 579"/>
              <a:gd name="T45" fmla="*/ 101 h 1073"/>
              <a:gd name="T46" fmla="*/ 143 w 579"/>
              <a:gd name="T47" fmla="*/ 101 h 1073"/>
              <a:gd name="T48" fmla="*/ 129 w 579"/>
              <a:gd name="T49" fmla="*/ 99 h 1073"/>
              <a:gd name="T50" fmla="*/ 111 w 579"/>
              <a:gd name="T51" fmla="*/ 79 h 1073"/>
              <a:gd name="T52" fmla="*/ 132 w 579"/>
              <a:gd name="T53" fmla="*/ 58 h 1073"/>
              <a:gd name="T54" fmla="*/ 424 w 579"/>
              <a:gd name="T55" fmla="*/ 370 h 1073"/>
              <a:gd name="T56" fmla="*/ 154 w 579"/>
              <a:gd name="T57" fmla="*/ 370 h 1073"/>
              <a:gd name="T58" fmla="*/ 154 w 579"/>
              <a:gd name="T59" fmla="*/ 130 h 1073"/>
              <a:gd name="T60" fmla="*/ 424 w 579"/>
              <a:gd name="T61" fmla="*/ 130 h 1073"/>
              <a:gd name="T62" fmla="*/ 424 w 579"/>
              <a:gd name="T63" fmla="*/ 370 h 1073"/>
              <a:gd name="T64" fmla="*/ 297 w 579"/>
              <a:gd name="T65" fmla="*/ 911 h 1073"/>
              <a:gd name="T66" fmla="*/ 289 w 579"/>
              <a:gd name="T67" fmla="*/ 928 h 1073"/>
              <a:gd name="T68" fmla="*/ 282 w 579"/>
              <a:gd name="T69" fmla="*/ 911 h 1073"/>
              <a:gd name="T70" fmla="*/ 282 w 579"/>
              <a:gd name="T71" fmla="*/ 612 h 1073"/>
              <a:gd name="T72" fmla="*/ 297 w 579"/>
              <a:gd name="T73" fmla="*/ 612 h 1073"/>
              <a:gd name="T74" fmla="*/ 297 w 579"/>
              <a:gd name="T75" fmla="*/ 911 h 1073"/>
              <a:gd name="T76" fmla="*/ 355 w 579"/>
              <a:gd name="T77" fmla="*/ 554 h 1073"/>
              <a:gd name="T78" fmla="*/ 224 w 579"/>
              <a:gd name="T79" fmla="*/ 554 h 1073"/>
              <a:gd name="T80" fmla="*/ 59 w 579"/>
              <a:gd name="T81" fmla="*/ 554 h 1073"/>
              <a:gd name="T82" fmla="*/ 144 w 579"/>
              <a:gd name="T83" fmla="*/ 403 h 1073"/>
              <a:gd name="T84" fmla="*/ 149 w 579"/>
              <a:gd name="T85" fmla="*/ 399 h 1073"/>
              <a:gd name="T86" fmla="*/ 430 w 579"/>
              <a:gd name="T87" fmla="*/ 399 h 1073"/>
              <a:gd name="T88" fmla="*/ 435 w 579"/>
              <a:gd name="T89" fmla="*/ 403 h 1073"/>
              <a:gd name="T90" fmla="*/ 519 w 579"/>
              <a:gd name="T91" fmla="*/ 554 h 1073"/>
              <a:gd name="T92" fmla="*/ 355 w 579"/>
              <a:gd name="T93" fmla="*/ 55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1073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endParaRPr lang="id-ID" sz="840" dirty="0">
              <a:solidFill>
                <a:schemeClr val="tx2"/>
              </a:solidFill>
              <a:latin typeface="Lato Ligh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556036" y="1659902"/>
            <a:ext cx="396004" cy="396004"/>
            <a:chOff x="14057709" y="2228588"/>
            <a:chExt cx="558158" cy="55816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F9A88299-6240-4356-86C6-6C67C192A746}"/>
                </a:ext>
              </a:extLst>
            </p:cNvPr>
            <p:cNvSpPr/>
            <p:nvPr/>
          </p:nvSpPr>
          <p:spPr>
            <a:xfrm>
              <a:off x="14057709" y="2228588"/>
              <a:ext cx="558158" cy="558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xmlns="" id="{56DCFBB5-B08B-4EA7-AE30-145BCB26C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62309" y="2373013"/>
              <a:ext cx="348992" cy="269301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53140" y="2539582"/>
            <a:ext cx="396004" cy="396004"/>
            <a:chOff x="14057726" y="2228584"/>
            <a:chExt cx="558159" cy="55815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F9A88299-6240-4356-86C6-6C67C192A746}"/>
                </a:ext>
              </a:extLst>
            </p:cNvPr>
            <p:cNvSpPr/>
            <p:nvPr/>
          </p:nvSpPr>
          <p:spPr>
            <a:xfrm>
              <a:off x="14057726" y="2228584"/>
              <a:ext cx="558159" cy="558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xmlns="" id="{56DCFBB5-B08B-4EA7-AE30-145BCB26C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62309" y="2373013"/>
              <a:ext cx="348993" cy="269301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481848" y="5420234"/>
            <a:ext cx="396004" cy="396004"/>
            <a:chOff x="14057726" y="2228584"/>
            <a:chExt cx="558159" cy="55815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F9A88299-6240-4356-86C6-6C67C192A746}"/>
                </a:ext>
              </a:extLst>
            </p:cNvPr>
            <p:cNvSpPr/>
            <p:nvPr/>
          </p:nvSpPr>
          <p:spPr>
            <a:xfrm>
              <a:off x="14057726" y="2228584"/>
              <a:ext cx="558159" cy="55815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xmlns="" id="{56DCFBB5-B08B-4EA7-AE30-145BCB26C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62309" y="2373013"/>
              <a:ext cx="348993" cy="269301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7" name="Inhaltsplatzhalter 4"/>
          <p:cNvSpPr txBox="1">
            <a:spLocks/>
          </p:cNvSpPr>
          <p:nvPr/>
        </p:nvSpPr>
        <p:spPr>
          <a:xfrm>
            <a:off x="9161712" y="5420234"/>
            <a:ext cx="2010212" cy="7540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b="1" dirty="0">
                <a:solidFill>
                  <a:schemeClr val="accent2"/>
                </a:solidFill>
                <a:latin typeface="+mj-lt"/>
              </a:rPr>
              <a:t>TITLE GOES HERE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This is a sample text. You simply add your own text and description here. This text is fully editable. </a:t>
            </a:r>
          </a:p>
        </p:txBody>
      </p:sp>
      <p:sp>
        <p:nvSpPr>
          <p:cNvPr id="38" name="Inhaltsplatzhalter 4"/>
          <p:cNvSpPr txBox="1">
            <a:spLocks/>
          </p:cNvSpPr>
          <p:nvPr/>
        </p:nvSpPr>
        <p:spPr>
          <a:xfrm flipH="1">
            <a:off x="9235895" y="1648562"/>
            <a:ext cx="2031818" cy="7540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b="1" dirty="0">
                <a:solidFill>
                  <a:schemeClr val="accent4"/>
                </a:solidFill>
                <a:latin typeface="+mj-lt"/>
              </a:rPr>
              <a:t>TITLE GOES HERE</a:t>
            </a:r>
            <a:r>
              <a:rPr lang="en-US" sz="1400" b="1" dirty="0">
                <a:solidFill>
                  <a:schemeClr val="accent2"/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accent2"/>
                </a:solidFill>
                <a:latin typeface="+mj-lt"/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This is a sample text. You simply add your own text and description here. This text is fully editable. </a:t>
            </a:r>
          </a:p>
        </p:txBody>
      </p:sp>
      <p:sp>
        <p:nvSpPr>
          <p:cNvPr id="39" name="Inhaltsplatzhalter 4"/>
          <p:cNvSpPr txBox="1">
            <a:spLocks/>
          </p:cNvSpPr>
          <p:nvPr/>
        </p:nvSpPr>
        <p:spPr>
          <a:xfrm flipH="1">
            <a:off x="1009050" y="2519777"/>
            <a:ext cx="2044134" cy="7540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b="1" dirty="0">
                <a:solidFill>
                  <a:schemeClr val="accent1"/>
                </a:solidFill>
                <a:latin typeface="+mj-lt"/>
              </a:rPr>
              <a:t>TITLE GOES HERE</a:t>
            </a:r>
            <a:r>
              <a:rPr lang="en-US" sz="1400" b="1" dirty="0">
                <a:solidFill>
                  <a:schemeClr val="accent2"/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accent2"/>
                </a:solidFill>
                <a:latin typeface="+mj-lt"/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This is a sample text. You simply add your own text and description here. This text is fully editable.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E87E80-7B0F-224D-A312-C18EBFB0EF52}"/>
              </a:ext>
            </a:extLst>
          </p:cNvPr>
          <p:cNvSpPr txBox="1"/>
          <p:nvPr/>
        </p:nvSpPr>
        <p:spPr>
          <a:xfrm>
            <a:off x="3649144" y="500932"/>
            <a:ext cx="489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Complex Circular Venn Diagram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7862629F-1742-1C4F-B5C5-88866050BE7C}"/>
              </a:ext>
            </a:extLst>
          </p:cNvPr>
          <p:cNvSpPr/>
          <p:nvPr/>
        </p:nvSpPr>
        <p:spPr>
          <a:xfrm>
            <a:off x="7197200" y="1865627"/>
            <a:ext cx="1284648" cy="776425"/>
          </a:xfrm>
          <a:custGeom>
            <a:avLst/>
            <a:gdLst>
              <a:gd name="connsiteX0" fmla="*/ 0 w 882595"/>
              <a:gd name="connsiteY0" fmla="*/ 564543 h 564543"/>
              <a:gd name="connsiteX1" fmla="*/ 333955 w 882595"/>
              <a:gd name="connsiteY1" fmla="*/ 0 h 564543"/>
              <a:gd name="connsiteX2" fmla="*/ 882595 w 882595"/>
              <a:gd name="connsiteY2" fmla="*/ 0 h 56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595" h="564543">
                <a:moveTo>
                  <a:pt x="0" y="564543"/>
                </a:moveTo>
                <a:lnTo>
                  <a:pt x="333955" y="0"/>
                </a:lnTo>
                <a:lnTo>
                  <a:pt x="882595" y="0"/>
                </a:lnTo>
              </a:path>
            </a:pathLst>
          </a:custGeom>
          <a:noFill/>
          <a:ln>
            <a:prstDash val="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xmlns="" id="{6345D066-B9BB-DC48-AC4F-9AAE83C70680}"/>
              </a:ext>
            </a:extLst>
          </p:cNvPr>
          <p:cNvSpPr/>
          <p:nvPr/>
        </p:nvSpPr>
        <p:spPr>
          <a:xfrm flipV="1">
            <a:off x="7831200" y="5036277"/>
            <a:ext cx="483299" cy="590675"/>
          </a:xfrm>
          <a:custGeom>
            <a:avLst/>
            <a:gdLst>
              <a:gd name="connsiteX0" fmla="*/ 0 w 882595"/>
              <a:gd name="connsiteY0" fmla="*/ 564543 h 564543"/>
              <a:gd name="connsiteX1" fmla="*/ 333955 w 882595"/>
              <a:gd name="connsiteY1" fmla="*/ 0 h 564543"/>
              <a:gd name="connsiteX2" fmla="*/ 882595 w 882595"/>
              <a:gd name="connsiteY2" fmla="*/ 0 h 56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595" h="564543">
                <a:moveTo>
                  <a:pt x="0" y="564543"/>
                </a:moveTo>
                <a:lnTo>
                  <a:pt x="333955" y="0"/>
                </a:lnTo>
                <a:lnTo>
                  <a:pt x="882595" y="0"/>
                </a:lnTo>
              </a:path>
            </a:pathLst>
          </a:custGeom>
          <a:noFill/>
          <a:ln>
            <a:prstDash val="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xmlns="" id="{F11FDCB1-25F8-1349-923C-7484BB178224}"/>
              </a:ext>
            </a:extLst>
          </p:cNvPr>
          <p:cNvSpPr/>
          <p:nvPr/>
        </p:nvSpPr>
        <p:spPr>
          <a:xfrm flipH="1">
            <a:off x="3962714" y="2715448"/>
            <a:ext cx="562182" cy="754054"/>
          </a:xfrm>
          <a:custGeom>
            <a:avLst/>
            <a:gdLst>
              <a:gd name="connsiteX0" fmla="*/ 0 w 882595"/>
              <a:gd name="connsiteY0" fmla="*/ 564543 h 564543"/>
              <a:gd name="connsiteX1" fmla="*/ 333955 w 882595"/>
              <a:gd name="connsiteY1" fmla="*/ 0 h 564543"/>
              <a:gd name="connsiteX2" fmla="*/ 882595 w 882595"/>
              <a:gd name="connsiteY2" fmla="*/ 0 h 56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595" h="564543">
                <a:moveTo>
                  <a:pt x="0" y="564543"/>
                </a:moveTo>
                <a:lnTo>
                  <a:pt x="333955" y="0"/>
                </a:lnTo>
                <a:lnTo>
                  <a:pt x="882595" y="0"/>
                </a:lnTo>
              </a:path>
            </a:pathLst>
          </a:custGeom>
          <a:noFill/>
          <a:ln>
            <a:prstDash val="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6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65904" y="1929969"/>
            <a:ext cx="3748192" cy="3562126"/>
            <a:chOff x="3861811" y="2017486"/>
            <a:chExt cx="4468378" cy="4246560"/>
          </a:xfrm>
        </p:grpSpPr>
        <p:sp>
          <p:nvSpPr>
            <p:cNvPr id="4" name="Freeform 15">
              <a:extLst>
                <a:ext uri="{FF2B5EF4-FFF2-40B4-BE49-F238E27FC236}">
                  <a16:creationId xmlns:a16="http://schemas.microsoft.com/office/drawing/2014/main" xmlns="" id="{2DE9130D-4E3A-44AC-A16D-5F160E165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283" y="3692861"/>
              <a:ext cx="1391703" cy="1206142"/>
            </a:xfrm>
            <a:custGeom>
              <a:avLst/>
              <a:gdLst>
                <a:gd name="T0" fmla="*/ 1889 w 5220"/>
                <a:gd name="T1" fmla="*/ 0 h 4524"/>
                <a:gd name="T2" fmla="*/ 3396 w 5220"/>
                <a:gd name="T3" fmla="*/ 0 h 4524"/>
                <a:gd name="T4" fmla="*/ 5220 w 5220"/>
                <a:gd name="T5" fmla="*/ 3307 h 4524"/>
                <a:gd name="T6" fmla="*/ 4516 w 5220"/>
                <a:gd name="T7" fmla="*/ 4524 h 4524"/>
                <a:gd name="T8" fmla="*/ 759 w 5220"/>
                <a:gd name="T9" fmla="*/ 4524 h 4524"/>
                <a:gd name="T10" fmla="*/ 0 w 5220"/>
                <a:gd name="T11" fmla="*/ 3264 h 4524"/>
                <a:gd name="T12" fmla="*/ 1889 w 5220"/>
                <a:gd name="T13" fmla="*/ 0 h 4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20" h="4524">
                  <a:moveTo>
                    <a:pt x="1889" y="0"/>
                  </a:moveTo>
                  <a:lnTo>
                    <a:pt x="3396" y="0"/>
                  </a:lnTo>
                  <a:lnTo>
                    <a:pt x="5220" y="3307"/>
                  </a:lnTo>
                  <a:lnTo>
                    <a:pt x="4516" y="4524"/>
                  </a:lnTo>
                  <a:lnTo>
                    <a:pt x="759" y="4524"/>
                  </a:lnTo>
                  <a:lnTo>
                    <a:pt x="0" y="3264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">
              <a:extLst>
                <a:ext uri="{FF2B5EF4-FFF2-40B4-BE49-F238E27FC236}">
                  <a16:creationId xmlns:a16="http://schemas.microsoft.com/office/drawing/2014/main" xmlns="" id="{51F71683-C032-476A-B2D1-F94346643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00" y="3524364"/>
              <a:ext cx="2237389" cy="2739682"/>
            </a:xfrm>
            <a:custGeom>
              <a:avLst/>
              <a:gdLst>
                <a:gd name="T0" fmla="*/ 2843 w 8392"/>
                <a:gd name="T1" fmla="*/ 17 h 10274"/>
                <a:gd name="T2" fmla="*/ 2355 w 8392"/>
                <a:gd name="T3" fmla="*/ 80 h 10274"/>
                <a:gd name="T4" fmla="*/ 1883 w 8392"/>
                <a:gd name="T5" fmla="*/ 188 h 10274"/>
                <a:gd name="T6" fmla="*/ 1428 w 8392"/>
                <a:gd name="T7" fmla="*/ 337 h 10274"/>
                <a:gd name="T8" fmla="*/ 992 w 8392"/>
                <a:gd name="T9" fmla="*/ 528 h 10274"/>
                <a:gd name="T10" fmla="*/ 2621 w 8392"/>
                <a:gd name="T11" fmla="*/ 3928 h 10274"/>
                <a:gd name="T12" fmla="*/ 2842 w 8392"/>
                <a:gd name="T13" fmla="*/ 3834 h 10274"/>
                <a:gd name="T14" fmla="*/ 3109 w 8392"/>
                <a:gd name="T15" fmla="*/ 3777 h 10274"/>
                <a:gd name="T16" fmla="*/ 3394 w 8392"/>
                <a:gd name="T17" fmla="*/ 3776 h 10274"/>
                <a:gd name="T18" fmla="*/ 3635 w 8392"/>
                <a:gd name="T19" fmla="*/ 3821 h 10274"/>
                <a:gd name="T20" fmla="*/ 3841 w 8392"/>
                <a:gd name="T21" fmla="*/ 3899 h 10274"/>
                <a:gd name="T22" fmla="*/ 4010 w 8392"/>
                <a:gd name="T23" fmla="*/ 3994 h 10274"/>
                <a:gd name="T24" fmla="*/ 4196 w 8392"/>
                <a:gd name="T25" fmla="*/ 4141 h 10274"/>
                <a:gd name="T26" fmla="*/ 4368 w 8392"/>
                <a:gd name="T27" fmla="*/ 4337 h 10274"/>
                <a:gd name="T28" fmla="*/ 4466 w 8392"/>
                <a:gd name="T29" fmla="*/ 4494 h 10274"/>
                <a:gd name="T30" fmla="*/ 4551 w 8392"/>
                <a:gd name="T31" fmla="*/ 4688 h 10274"/>
                <a:gd name="T32" fmla="*/ 4608 w 8392"/>
                <a:gd name="T33" fmla="*/ 4918 h 10274"/>
                <a:gd name="T34" fmla="*/ 4625 w 8392"/>
                <a:gd name="T35" fmla="*/ 5182 h 10274"/>
                <a:gd name="T36" fmla="*/ 4594 w 8392"/>
                <a:gd name="T37" fmla="*/ 5435 h 10274"/>
                <a:gd name="T38" fmla="*/ 4526 w 8392"/>
                <a:gd name="T39" fmla="*/ 5653 h 10274"/>
                <a:gd name="T40" fmla="*/ 4435 w 8392"/>
                <a:gd name="T41" fmla="*/ 5834 h 10274"/>
                <a:gd name="T42" fmla="*/ 4318 w 8392"/>
                <a:gd name="T43" fmla="*/ 6000 h 10274"/>
                <a:gd name="T44" fmla="*/ 4123 w 8392"/>
                <a:gd name="T45" fmla="*/ 6195 h 10274"/>
                <a:gd name="T46" fmla="*/ 3958 w 8392"/>
                <a:gd name="T47" fmla="*/ 6311 h 10274"/>
                <a:gd name="T48" fmla="*/ 3777 w 8392"/>
                <a:gd name="T49" fmla="*/ 6401 h 10274"/>
                <a:gd name="T50" fmla="*/ 3559 w 8392"/>
                <a:gd name="T51" fmla="*/ 6469 h 10274"/>
                <a:gd name="T52" fmla="*/ 3306 w 8392"/>
                <a:gd name="T53" fmla="*/ 6502 h 10274"/>
                <a:gd name="T54" fmla="*/ 3042 w 8392"/>
                <a:gd name="T55" fmla="*/ 6485 h 10274"/>
                <a:gd name="T56" fmla="*/ 2813 w 8392"/>
                <a:gd name="T57" fmla="*/ 6428 h 10274"/>
                <a:gd name="T58" fmla="*/ 2619 w 8392"/>
                <a:gd name="T59" fmla="*/ 6343 h 10274"/>
                <a:gd name="T60" fmla="*/ 2462 w 8392"/>
                <a:gd name="T61" fmla="*/ 6244 h 10274"/>
                <a:gd name="T62" fmla="*/ 2266 w 8392"/>
                <a:gd name="T63" fmla="*/ 6072 h 10274"/>
                <a:gd name="T64" fmla="*/ 2121 w 8392"/>
                <a:gd name="T65" fmla="*/ 5889 h 10274"/>
                <a:gd name="T66" fmla="*/ 2026 w 8392"/>
                <a:gd name="T67" fmla="*/ 5723 h 10274"/>
                <a:gd name="T68" fmla="*/ 1949 w 8392"/>
                <a:gd name="T69" fmla="*/ 5521 h 10274"/>
                <a:gd name="T70" fmla="*/ 1903 w 8392"/>
                <a:gd name="T71" fmla="*/ 5283 h 10274"/>
                <a:gd name="T72" fmla="*/ 1892 w 8392"/>
                <a:gd name="T73" fmla="*/ 5303 h 10274"/>
                <a:gd name="T74" fmla="*/ 1788 w 8392"/>
                <a:gd name="T75" fmla="*/ 6169 h 10274"/>
                <a:gd name="T76" fmla="*/ 1544 w 8392"/>
                <a:gd name="T77" fmla="*/ 6986 h 10274"/>
                <a:gd name="T78" fmla="*/ 1176 w 8392"/>
                <a:gd name="T79" fmla="*/ 7743 h 10274"/>
                <a:gd name="T80" fmla="*/ 692 w 8392"/>
                <a:gd name="T81" fmla="*/ 8425 h 10274"/>
                <a:gd name="T82" fmla="*/ 107 w 8392"/>
                <a:gd name="T83" fmla="*/ 9018 h 10274"/>
                <a:gd name="T84" fmla="*/ 433 w 8392"/>
                <a:gd name="T85" fmla="*/ 9427 h 10274"/>
                <a:gd name="T86" fmla="*/ 997 w 8392"/>
                <a:gd name="T87" fmla="*/ 9750 h 10274"/>
                <a:gd name="T88" fmla="*/ 1602 w 8392"/>
                <a:gd name="T89" fmla="*/ 10001 h 10274"/>
                <a:gd name="T90" fmla="*/ 2243 w 8392"/>
                <a:gd name="T91" fmla="*/ 10173 h 10274"/>
                <a:gd name="T92" fmla="*/ 2915 w 8392"/>
                <a:gd name="T93" fmla="*/ 10262 h 10274"/>
                <a:gd name="T94" fmla="*/ 4042 w 8392"/>
                <a:gd name="T95" fmla="*/ 10215 h 10274"/>
                <a:gd name="T96" fmla="*/ 5485 w 8392"/>
                <a:gd name="T97" fmla="*/ 9768 h 10274"/>
                <a:gd name="T98" fmla="*/ 6711 w 8392"/>
                <a:gd name="T99" fmla="*/ 8939 h 10274"/>
                <a:gd name="T100" fmla="*/ 7649 w 8392"/>
                <a:gd name="T101" fmla="*/ 7801 h 10274"/>
                <a:gd name="T102" fmla="*/ 8231 w 8392"/>
                <a:gd name="T103" fmla="*/ 6420 h 10274"/>
                <a:gd name="T104" fmla="*/ 8386 w 8392"/>
                <a:gd name="T105" fmla="*/ 4873 h 10274"/>
                <a:gd name="T106" fmla="*/ 8081 w 8392"/>
                <a:gd name="T107" fmla="*/ 3371 h 10274"/>
                <a:gd name="T108" fmla="*/ 7373 w 8392"/>
                <a:gd name="T109" fmla="*/ 2064 h 10274"/>
                <a:gd name="T110" fmla="*/ 6331 w 8392"/>
                <a:gd name="T111" fmla="*/ 1021 h 10274"/>
                <a:gd name="T112" fmla="*/ 5025 w 8392"/>
                <a:gd name="T113" fmla="*/ 312 h 10274"/>
                <a:gd name="T114" fmla="*/ 3524 w 8392"/>
                <a:gd name="T115" fmla="*/ 7 h 10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392" h="10274">
                  <a:moveTo>
                    <a:pt x="3260" y="0"/>
                  </a:moveTo>
                  <a:lnTo>
                    <a:pt x="3176" y="1"/>
                  </a:lnTo>
                  <a:lnTo>
                    <a:pt x="3093" y="3"/>
                  </a:lnTo>
                  <a:lnTo>
                    <a:pt x="3009" y="6"/>
                  </a:lnTo>
                  <a:lnTo>
                    <a:pt x="2926" y="10"/>
                  </a:lnTo>
                  <a:lnTo>
                    <a:pt x="2843" y="17"/>
                  </a:lnTo>
                  <a:lnTo>
                    <a:pt x="2762" y="24"/>
                  </a:lnTo>
                  <a:lnTo>
                    <a:pt x="2679" y="32"/>
                  </a:lnTo>
                  <a:lnTo>
                    <a:pt x="2597" y="43"/>
                  </a:lnTo>
                  <a:lnTo>
                    <a:pt x="2517" y="53"/>
                  </a:lnTo>
                  <a:lnTo>
                    <a:pt x="2436" y="66"/>
                  </a:lnTo>
                  <a:lnTo>
                    <a:pt x="2355" y="80"/>
                  </a:lnTo>
                  <a:lnTo>
                    <a:pt x="2276" y="94"/>
                  </a:lnTo>
                  <a:lnTo>
                    <a:pt x="2196" y="111"/>
                  </a:lnTo>
                  <a:lnTo>
                    <a:pt x="2117" y="128"/>
                  </a:lnTo>
                  <a:lnTo>
                    <a:pt x="2039" y="147"/>
                  </a:lnTo>
                  <a:lnTo>
                    <a:pt x="1960" y="167"/>
                  </a:lnTo>
                  <a:lnTo>
                    <a:pt x="1883" y="188"/>
                  </a:lnTo>
                  <a:lnTo>
                    <a:pt x="1805" y="210"/>
                  </a:lnTo>
                  <a:lnTo>
                    <a:pt x="1729" y="233"/>
                  </a:lnTo>
                  <a:lnTo>
                    <a:pt x="1653" y="258"/>
                  </a:lnTo>
                  <a:lnTo>
                    <a:pt x="1577" y="283"/>
                  </a:lnTo>
                  <a:lnTo>
                    <a:pt x="1503" y="309"/>
                  </a:lnTo>
                  <a:lnTo>
                    <a:pt x="1428" y="337"/>
                  </a:lnTo>
                  <a:lnTo>
                    <a:pt x="1354" y="367"/>
                  </a:lnTo>
                  <a:lnTo>
                    <a:pt x="1281" y="396"/>
                  </a:lnTo>
                  <a:lnTo>
                    <a:pt x="1207" y="428"/>
                  </a:lnTo>
                  <a:lnTo>
                    <a:pt x="1135" y="460"/>
                  </a:lnTo>
                  <a:lnTo>
                    <a:pt x="1064" y="494"/>
                  </a:lnTo>
                  <a:lnTo>
                    <a:pt x="992" y="528"/>
                  </a:lnTo>
                  <a:lnTo>
                    <a:pt x="922" y="563"/>
                  </a:lnTo>
                  <a:lnTo>
                    <a:pt x="852" y="600"/>
                  </a:lnTo>
                  <a:lnTo>
                    <a:pt x="783" y="637"/>
                  </a:lnTo>
                  <a:lnTo>
                    <a:pt x="2599" y="3928"/>
                  </a:lnTo>
                  <a:lnTo>
                    <a:pt x="2589" y="3946"/>
                  </a:lnTo>
                  <a:lnTo>
                    <a:pt x="2621" y="3928"/>
                  </a:lnTo>
                  <a:lnTo>
                    <a:pt x="2655" y="3911"/>
                  </a:lnTo>
                  <a:lnTo>
                    <a:pt x="2689" y="3894"/>
                  </a:lnTo>
                  <a:lnTo>
                    <a:pt x="2726" y="3878"/>
                  </a:lnTo>
                  <a:lnTo>
                    <a:pt x="2764" y="3862"/>
                  </a:lnTo>
                  <a:lnTo>
                    <a:pt x="2803" y="3847"/>
                  </a:lnTo>
                  <a:lnTo>
                    <a:pt x="2842" y="3834"/>
                  </a:lnTo>
                  <a:lnTo>
                    <a:pt x="2884" y="3821"/>
                  </a:lnTo>
                  <a:lnTo>
                    <a:pt x="2926" y="3810"/>
                  </a:lnTo>
                  <a:lnTo>
                    <a:pt x="2970" y="3800"/>
                  </a:lnTo>
                  <a:lnTo>
                    <a:pt x="3015" y="3791"/>
                  </a:lnTo>
                  <a:lnTo>
                    <a:pt x="3062" y="3783"/>
                  </a:lnTo>
                  <a:lnTo>
                    <a:pt x="3109" y="3777"/>
                  </a:lnTo>
                  <a:lnTo>
                    <a:pt x="3159" y="3773"/>
                  </a:lnTo>
                  <a:lnTo>
                    <a:pt x="3209" y="3771"/>
                  </a:lnTo>
                  <a:lnTo>
                    <a:pt x="3260" y="3770"/>
                  </a:lnTo>
                  <a:lnTo>
                    <a:pt x="3306" y="3770"/>
                  </a:lnTo>
                  <a:lnTo>
                    <a:pt x="3350" y="3772"/>
                  </a:lnTo>
                  <a:lnTo>
                    <a:pt x="3394" y="3776"/>
                  </a:lnTo>
                  <a:lnTo>
                    <a:pt x="3437" y="3780"/>
                  </a:lnTo>
                  <a:lnTo>
                    <a:pt x="3479" y="3787"/>
                  </a:lnTo>
                  <a:lnTo>
                    <a:pt x="3519" y="3794"/>
                  </a:lnTo>
                  <a:lnTo>
                    <a:pt x="3559" y="3802"/>
                  </a:lnTo>
                  <a:lnTo>
                    <a:pt x="3598" y="3811"/>
                  </a:lnTo>
                  <a:lnTo>
                    <a:pt x="3635" y="3821"/>
                  </a:lnTo>
                  <a:lnTo>
                    <a:pt x="3672" y="3833"/>
                  </a:lnTo>
                  <a:lnTo>
                    <a:pt x="3708" y="3844"/>
                  </a:lnTo>
                  <a:lnTo>
                    <a:pt x="3743" y="3857"/>
                  </a:lnTo>
                  <a:lnTo>
                    <a:pt x="3777" y="3871"/>
                  </a:lnTo>
                  <a:lnTo>
                    <a:pt x="3809" y="3884"/>
                  </a:lnTo>
                  <a:lnTo>
                    <a:pt x="3841" y="3899"/>
                  </a:lnTo>
                  <a:lnTo>
                    <a:pt x="3872" y="3913"/>
                  </a:lnTo>
                  <a:lnTo>
                    <a:pt x="3901" y="3929"/>
                  </a:lnTo>
                  <a:lnTo>
                    <a:pt x="3930" y="3945"/>
                  </a:lnTo>
                  <a:lnTo>
                    <a:pt x="3958" y="3961"/>
                  </a:lnTo>
                  <a:lnTo>
                    <a:pt x="3984" y="3977"/>
                  </a:lnTo>
                  <a:lnTo>
                    <a:pt x="4010" y="3994"/>
                  </a:lnTo>
                  <a:lnTo>
                    <a:pt x="4034" y="4011"/>
                  </a:lnTo>
                  <a:lnTo>
                    <a:pt x="4058" y="4028"/>
                  </a:lnTo>
                  <a:lnTo>
                    <a:pt x="4082" y="4045"/>
                  </a:lnTo>
                  <a:lnTo>
                    <a:pt x="4123" y="4077"/>
                  </a:lnTo>
                  <a:lnTo>
                    <a:pt x="4161" y="4110"/>
                  </a:lnTo>
                  <a:lnTo>
                    <a:pt x="4196" y="4141"/>
                  </a:lnTo>
                  <a:lnTo>
                    <a:pt x="4226" y="4169"/>
                  </a:lnTo>
                  <a:lnTo>
                    <a:pt x="4255" y="4200"/>
                  </a:lnTo>
                  <a:lnTo>
                    <a:pt x="4286" y="4234"/>
                  </a:lnTo>
                  <a:lnTo>
                    <a:pt x="4318" y="4272"/>
                  </a:lnTo>
                  <a:lnTo>
                    <a:pt x="4352" y="4314"/>
                  </a:lnTo>
                  <a:lnTo>
                    <a:pt x="4368" y="4337"/>
                  </a:lnTo>
                  <a:lnTo>
                    <a:pt x="4384" y="4361"/>
                  </a:lnTo>
                  <a:lnTo>
                    <a:pt x="4401" y="4385"/>
                  </a:lnTo>
                  <a:lnTo>
                    <a:pt x="4418" y="4411"/>
                  </a:lnTo>
                  <a:lnTo>
                    <a:pt x="4435" y="4438"/>
                  </a:lnTo>
                  <a:lnTo>
                    <a:pt x="4450" y="4466"/>
                  </a:lnTo>
                  <a:lnTo>
                    <a:pt x="4466" y="4494"/>
                  </a:lnTo>
                  <a:lnTo>
                    <a:pt x="4482" y="4525"/>
                  </a:lnTo>
                  <a:lnTo>
                    <a:pt x="4496" y="4555"/>
                  </a:lnTo>
                  <a:lnTo>
                    <a:pt x="4511" y="4587"/>
                  </a:lnTo>
                  <a:lnTo>
                    <a:pt x="4526" y="4619"/>
                  </a:lnTo>
                  <a:lnTo>
                    <a:pt x="4538" y="4654"/>
                  </a:lnTo>
                  <a:lnTo>
                    <a:pt x="4551" y="4688"/>
                  </a:lnTo>
                  <a:lnTo>
                    <a:pt x="4563" y="4724"/>
                  </a:lnTo>
                  <a:lnTo>
                    <a:pt x="4574" y="4761"/>
                  </a:lnTo>
                  <a:lnTo>
                    <a:pt x="4584" y="4798"/>
                  </a:lnTo>
                  <a:lnTo>
                    <a:pt x="4594" y="4837"/>
                  </a:lnTo>
                  <a:lnTo>
                    <a:pt x="4601" y="4877"/>
                  </a:lnTo>
                  <a:lnTo>
                    <a:pt x="4608" y="4918"/>
                  </a:lnTo>
                  <a:lnTo>
                    <a:pt x="4615" y="4959"/>
                  </a:lnTo>
                  <a:lnTo>
                    <a:pt x="4619" y="5002"/>
                  </a:lnTo>
                  <a:lnTo>
                    <a:pt x="4623" y="5046"/>
                  </a:lnTo>
                  <a:lnTo>
                    <a:pt x="4625" y="5090"/>
                  </a:lnTo>
                  <a:lnTo>
                    <a:pt x="4625" y="5136"/>
                  </a:lnTo>
                  <a:lnTo>
                    <a:pt x="4625" y="5182"/>
                  </a:lnTo>
                  <a:lnTo>
                    <a:pt x="4623" y="5226"/>
                  </a:lnTo>
                  <a:lnTo>
                    <a:pt x="4619" y="5270"/>
                  </a:lnTo>
                  <a:lnTo>
                    <a:pt x="4615" y="5313"/>
                  </a:lnTo>
                  <a:lnTo>
                    <a:pt x="4608" y="5354"/>
                  </a:lnTo>
                  <a:lnTo>
                    <a:pt x="4601" y="5395"/>
                  </a:lnTo>
                  <a:lnTo>
                    <a:pt x="4594" y="5435"/>
                  </a:lnTo>
                  <a:lnTo>
                    <a:pt x="4584" y="5473"/>
                  </a:lnTo>
                  <a:lnTo>
                    <a:pt x="4574" y="5511"/>
                  </a:lnTo>
                  <a:lnTo>
                    <a:pt x="4563" y="5548"/>
                  </a:lnTo>
                  <a:lnTo>
                    <a:pt x="4551" y="5584"/>
                  </a:lnTo>
                  <a:lnTo>
                    <a:pt x="4538" y="5618"/>
                  </a:lnTo>
                  <a:lnTo>
                    <a:pt x="4526" y="5653"/>
                  </a:lnTo>
                  <a:lnTo>
                    <a:pt x="4511" y="5685"/>
                  </a:lnTo>
                  <a:lnTo>
                    <a:pt x="4496" y="5717"/>
                  </a:lnTo>
                  <a:lnTo>
                    <a:pt x="4482" y="5747"/>
                  </a:lnTo>
                  <a:lnTo>
                    <a:pt x="4466" y="5778"/>
                  </a:lnTo>
                  <a:lnTo>
                    <a:pt x="4450" y="5806"/>
                  </a:lnTo>
                  <a:lnTo>
                    <a:pt x="4435" y="5834"/>
                  </a:lnTo>
                  <a:lnTo>
                    <a:pt x="4418" y="5860"/>
                  </a:lnTo>
                  <a:lnTo>
                    <a:pt x="4401" y="5887"/>
                  </a:lnTo>
                  <a:lnTo>
                    <a:pt x="4384" y="5911"/>
                  </a:lnTo>
                  <a:lnTo>
                    <a:pt x="4368" y="5935"/>
                  </a:lnTo>
                  <a:lnTo>
                    <a:pt x="4352" y="5957"/>
                  </a:lnTo>
                  <a:lnTo>
                    <a:pt x="4318" y="6000"/>
                  </a:lnTo>
                  <a:lnTo>
                    <a:pt x="4286" y="6038"/>
                  </a:lnTo>
                  <a:lnTo>
                    <a:pt x="4255" y="6072"/>
                  </a:lnTo>
                  <a:lnTo>
                    <a:pt x="4226" y="6101"/>
                  </a:lnTo>
                  <a:lnTo>
                    <a:pt x="4196" y="6131"/>
                  </a:lnTo>
                  <a:lnTo>
                    <a:pt x="4161" y="6162"/>
                  </a:lnTo>
                  <a:lnTo>
                    <a:pt x="4123" y="6195"/>
                  </a:lnTo>
                  <a:lnTo>
                    <a:pt x="4082" y="6227"/>
                  </a:lnTo>
                  <a:lnTo>
                    <a:pt x="4058" y="6244"/>
                  </a:lnTo>
                  <a:lnTo>
                    <a:pt x="4034" y="6261"/>
                  </a:lnTo>
                  <a:lnTo>
                    <a:pt x="4010" y="6278"/>
                  </a:lnTo>
                  <a:lnTo>
                    <a:pt x="3984" y="6294"/>
                  </a:lnTo>
                  <a:lnTo>
                    <a:pt x="3958" y="6311"/>
                  </a:lnTo>
                  <a:lnTo>
                    <a:pt x="3930" y="6327"/>
                  </a:lnTo>
                  <a:lnTo>
                    <a:pt x="3901" y="6343"/>
                  </a:lnTo>
                  <a:lnTo>
                    <a:pt x="3872" y="6358"/>
                  </a:lnTo>
                  <a:lnTo>
                    <a:pt x="3841" y="6373"/>
                  </a:lnTo>
                  <a:lnTo>
                    <a:pt x="3809" y="6388"/>
                  </a:lnTo>
                  <a:lnTo>
                    <a:pt x="3777" y="6401"/>
                  </a:lnTo>
                  <a:lnTo>
                    <a:pt x="3743" y="6415"/>
                  </a:lnTo>
                  <a:lnTo>
                    <a:pt x="3708" y="6428"/>
                  </a:lnTo>
                  <a:lnTo>
                    <a:pt x="3672" y="6439"/>
                  </a:lnTo>
                  <a:lnTo>
                    <a:pt x="3635" y="6451"/>
                  </a:lnTo>
                  <a:lnTo>
                    <a:pt x="3598" y="6461"/>
                  </a:lnTo>
                  <a:lnTo>
                    <a:pt x="3559" y="6469"/>
                  </a:lnTo>
                  <a:lnTo>
                    <a:pt x="3519" y="6478"/>
                  </a:lnTo>
                  <a:lnTo>
                    <a:pt x="3479" y="6485"/>
                  </a:lnTo>
                  <a:lnTo>
                    <a:pt x="3437" y="6491"/>
                  </a:lnTo>
                  <a:lnTo>
                    <a:pt x="3394" y="6496"/>
                  </a:lnTo>
                  <a:lnTo>
                    <a:pt x="3350" y="6499"/>
                  </a:lnTo>
                  <a:lnTo>
                    <a:pt x="3306" y="6502"/>
                  </a:lnTo>
                  <a:lnTo>
                    <a:pt x="3260" y="6502"/>
                  </a:lnTo>
                  <a:lnTo>
                    <a:pt x="3215" y="6502"/>
                  </a:lnTo>
                  <a:lnTo>
                    <a:pt x="3170" y="6499"/>
                  </a:lnTo>
                  <a:lnTo>
                    <a:pt x="3126" y="6496"/>
                  </a:lnTo>
                  <a:lnTo>
                    <a:pt x="3084" y="6491"/>
                  </a:lnTo>
                  <a:lnTo>
                    <a:pt x="3042" y="6485"/>
                  </a:lnTo>
                  <a:lnTo>
                    <a:pt x="3002" y="6478"/>
                  </a:lnTo>
                  <a:lnTo>
                    <a:pt x="2962" y="6469"/>
                  </a:lnTo>
                  <a:lnTo>
                    <a:pt x="2923" y="6461"/>
                  </a:lnTo>
                  <a:lnTo>
                    <a:pt x="2885" y="6451"/>
                  </a:lnTo>
                  <a:lnTo>
                    <a:pt x="2849" y="6439"/>
                  </a:lnTo>
                  <a:lnTo>
                    <a:pt x="2813" y="6428"/>
                  </a:lnTo>
                  <a:lnTo>
                    <a:pt x="2778" y="6415"/>
                  </a:lnTo>
                  <a:lnTo>
                    <a:pt x="2745" y="6401"/>
                  </a:lnTo>
                  <a:lnTo>
                    <a:pt x="2711" y="6388"/>
                  </a:lnTo>
                  <a:lnTo>
                    <a:pt x="2680" y="6373"/>
                  </a:lnTo>
                  <a:lnTo>
                    <a:pt x="2650" y="6358"/>
                  </a:lnTo>
                  <a:lnTo>
                    <a:pt x="2619" y="6343"/>
                  </a:lnTo>
                  <a:lnTo>
                    <a:pt x="2591" y="6327"/>
                  </a:lnTo>
                  <a:lnTo>
                    <a:pt x="2563" y="6311"/>
                  </a:lnTo>
                  <a:lnTo>
                    <a:pt x="2536" y="6294"/>
                  </a:lnTo>
                  <a:lnTo>
                    <a:pt x="2510" y="6278"/>
                  </a:lnTo>
                  <a:lnTo>
                    <a:pt x="2486" y="6261"/>
                  </a:lnTo>
                  <a:lnTo>
                    <a:pt x="2462" y="6244"/>
                  </a:lnTo>
                  <a:lnTo>
                    <a:pt x="2440" y="6227"/>
                  </a:lnTo>
                  <a:lnTo>
                    <a:pt x="2397" y="6195"/>
                  </a:lnTo>
                  <a:lnTo>
                    <a:pt x="2359" y="6162"/>
                  </a:lnTo>
                  <a:lnTo>
                    <a:pt x="2325" y="6131"/>
                  </a:lnTo>
                  <a:lnTo>
                    <a:pt x="2296" y="6101"/>
                  </a:lnTo>
                  <a:lnTo>
                    <a:pt x="2266" y="6072"/>
                  </a:lnTo>
                  <a:lnTo>
                    <a:pt x="2236" y="6039"/>
                  </a:lnTo>
                  <a:lnTo>
                    <a:pt x="2203" y="6001"/>
                  </a:lnTo>
                  <a:lnTo>
                    <a:pt x="2171" y="5959"/>
                  </a:lnTo>
                  <a:lnTo>
                    <a:pt x="2154" y="5937"/>
                  </a:lnTo>
                  <a:lnTo>
                    <a:pt x="2137" y="5914"/>
                  </a:lnTo>
                  <a:lnTo>
                    <a:pt x="2121" y="5889"/>
                  </a:lnTo>
                  <a:lnTo>
                    <a:pt x="2104" y="5863"/>
                  </a:lnTo>
                  <a:lnTo>
                    <a:pt x="2088" y="5837"/>
                  </a:lnTo>
                  <a:lnTo>
                    <a:pt x="2072" y="5810"/>
                  </a:lnTo>
                  <a:lnTo>
                    <a:pt x="2056" y="5782"/>
                  </a:lnTo>
                  <a:lnTo>
                    <a:pt x="2041" y="5753"/>
                  </a:lnTo>
                  <a:lnTo>
                    <a:pt x="2026" y="5723"/>
                  </a:lnTo>
                  <a:lnTo>
                    <a:pt x="2012" y="5692"/>
                  </a:lnTo>
                  <a:lnTo>
                    <a:pt x="1997" y="5659"/>
                  </a:lnTo>
                  <a:lnTo>
                    <a:pt x="1984" y="5625"/>
                  </a:lnTo>
                  <a:lnTo>
                    <a:pt x="1972" y="5592"/>
                  </a:lnTo>
                  <a:lnTo>
                    <a:pt x="1959" y="5556"/>
                  </a:lnTo>
                  <a:lnTo>
                    <a:pt x="1949" y="5521"/>
                  </a:lnTo>
                  <a:lnTo>
                    <a:pt x="1938" y="5483"/>
                  </a:lnTo>
                  <a:lnTo>
                    <a:pt x="1929" y="5445"/>
                  </a:lnTo>
                  <a:lnTo>
                    <a:pt x="1921" y="5405"/>
                  </a:lnTo>
                  <a:lnTo>
                    <a:pt x="1913" y="5365"/>
                  </a:lnTo>
                  <a:lnTo>
                    <a:pt x="1907" y="5325"/>
                  </a:lnTo>
                  <a:lnTo>
                    <a:pt x="1903" y="5283"/>
                  </a:lnTo>
                  <a:lnTo>
                    <a:pt x="1899" y="5239"/>
                  </a:lnTo>
                  <a:lnTo>
                    <a:pt x="1896" y="5195"/>
                  </a:lnTo>
                  <a:lnTo>
                    <a:pt x="1895" y="5150"/>
                  </a:lnTo>
                  <a:lnTo>
                    <a:pt x="1895" y="5155"/>
                  </a:lnTo>
                  <a:lnTo>
                    <a:pt x="1894" y="5155"/>
                  </a:lnTo>
                  <a:lnTo>
                    <a:pt x="1892" y="5303"/>
                  </a:lnTo>
                  <a:lnTo>
                    <a:pt x="1885" y="5449"/>
                  </a:lnTo>
                  <a:lnTo>
                    <a:pt x="1873" y="5596"/>
                  </a:lnTo>
                  <a:lnTo>
                    <a:pt x="1858" y="5741"/>
                  </a:lnTo>
                  <a:lnTo>
                    <a:pt x="1839" y="5884"/>
                  </a:lnTo>
                  <a:lnTo>
                    <a:pt x="1815" y="6027"/>
                  </a:lnTo>
                  <a:lnTo>
                    <a:pt x="1788" y="6169"/>
                  </a:lnTo>
                  <a:lnTo>
                    <a:pt x="1757" y="6308"/>
                  </a:lnTo>
                  <a:lnTo>
                    <a:pt x="1722" y="6447"/>
                  </a:lnTo>
                  <a:lnTo>
                    <a:pt x="1683" y="6585"/>
                  </a:lnTo>
                  <a:lnTo>
                    <a:pt x="1641" y="6720"/>
                  </a:lnTo>
                  <a:lnTo>
                    <a:pt x="1595" y="6854"/>
                  </a:lnTo>
                  <a:lnTo>
                    <a:pt x="1544" y="6986"/>
                  </a:lnTo>
                  <a:lnTo>
                    <a:pt x="1492" y="7117"/>
                  </a:lnTo>
                  <a:lnTo>
                    <a:pt x="1436" y="7246"/>
                  </a:lnTo>
                  <a:lnTo>
                    <a:pt x="1375" y="7373"/>
                  </a:lnTo>
                  <a:lnTo>
                    <a:pt x="1312" y="7499"/>
                  </a:lnTo>
                  <a:lnTo>
                    <a:pt x="1245" y="7622"/>
                  </a:lnTo>
                  <a:lnTo>
                    <a:pt x="1176" y="7743"/>
                  </a:lnTo>
                  <a:lnTo>
                    <a:pt x="1102" y="7863"/>
                  </a:lnTo>
                  <a:lnTo>
                    <a:pt x="1026" y="7979"/>
                  </a:lnTo>
                  <a:lnTo>
                    <a:pt x="947" y="8094"/>
                  </a:lnTo>
                  <a:lnTo>
                    <a:pt x="865" y="8207"/>
                  </a:lnTo>
                  <a:lnTo>
                    <a:pt x="780" y="8317"/>
                  </a:lnTo>
                  <a:lnTo>
                    <a:pt x="692" y="8425"/>
                  </a:lnTo>
                  <a:lnTo>
                    <a:pt x="601" y="8531"/>
                  </a:lnTo>
                  <a:lnTo>
                    <a:pt x="507" y="8633"/>
                  </a:lnTo>
                  <a:lnTo>
                    <a:pt x="411" y="8733"/>
                  </a:lnTo>
                  <a:lnTo>
                    <a:pt x="313" y="8830"/>
                  </a:lnTo>
                  <a:lnTo>
                    <a:pt x="211" y="8926"/>
                  </a:lnTo>
                  <a:lnTo>
                    <a:pt x="107" y="9018"/>
                  </a:lnTo>
                  <a:lnTo>
                    <a:pt x="0" y="9107"/>
                  </a:lnTo>
                  <a:lnTo>
                    <a:pt x="84" y="9174"/>
                  </a:lnTo>
                  <a:lnTo>
                    <a:pt x="169" y="9240"/>
                  </a:lnTo>
                  <a:lnTo>
                    <a:pt x="256" y="9304"/>
                  </a:lnTo>
                  <a:lnTo>
                    <a:pt x="344" y="9367"/>
                  </a:lnTo>
                  <a:lnTo>
                    <a:pt x="433" y="9427"/>
                  </a:lnTo>
                  <a:lnTo>
                    <a:pt x="524" y="9486"/>
                  </a:lnTo>
                  <a:lnTo>
                    <a:pt x="616" y="9542"/>
                  </a:lnTo>
                  <a:lnTo>
                    <a:pt x="710" y="9598"/>
                  </a:lnTo>
                  <a:lnTo>
                    <a:pt x="804" y="9650"/>
                  </a:lnTo>
                  <a:lnTo>
                    <a:pt x="900" y="9702"/>
                  </a:lnTo>
                  <a:lnTo>
                    <a:pt x="997" y="9750"/>
                  </a:lnTo>
                  <a:lnTo>
                    <a:pt x="1095" y="9797"/>
                  </a:lnTo>
                  <a:lnTo>
                    <a:pt x="1195" y="9842"/>
                  </a:lnTo>
                  <a:lnTo>
                    <a:pt x="1294" y="9885"/>
                  </a:lnTo>
                  <a:lnTo>
                    <a:pt x="1396" y="9926"/>
                  </a:lnTo>
                  <a:lnTo>
                    <a:pt x="1498" y="9965"/>
                  </a:lnTo>
                  <a:lnTo>
                    <a:pt x="1602" y="10001"/>
                  </a:lnTo>
                  <a:lnTo>
                    <a:pt x="1707" y="10035"/>
                  </a:lnTo>
                  <a:lnTo>
                    <a:pt x="1812" y="10067"/>
                  </a:lnTo>
                  <a:lnTo>
                    <a:pt x="1918" y="10098"/>
                  </a:lnTo>
                  <a:lnTo>
                    <a:pt x="2026" y="10125"/>
                  </a:lnTo>
                  <a:lnTo>
                    <a:pt x="2134" y="10150"/>
                  </a:lnTo>
                  <a:lnTo>
                    <a:pt x="2243" y="10173"/>
                  </a:lnTo>
                  <a:lnTo>
                    <a:pt x="2353" y="10194"/>
                  </a:lnTo>
                  <a:lnTo>
                    <a:pt x="2464" y="10213"/>
                  </a:lnTo>
                  <a:lnTo>
                    <a:pt x="2576" y="10229"/>
                  </a:lnTo>
                  <a:lnTo>
                    <a:pt x="2688" y="10243"/>
                  </a:lnTo>
                  <a:lnTo>
                    <a:pt x="2801" y="10254"/>
                  </a:lnTo>
                  <a:lnTo>
                    <a:pt x="2915" y="10262"/>
                  </a:lnTo>
                  <a:lnTo>
                    <a:pt x="3030" y="10269"/>
                  </a:lnTo>
                  <a:lnTo>
                    <a:pt x="3145" y="10273"/>
                  </a:lnTo>
                  <a:lnTo>
                    <a:pt x="3260" y="10274"/>
                  </a:lnTo>
                  <a:lnTo>
                    <a:pt x="3524" y="10268"/>
                  </a:lnTo>
                  <a:lnTo>
                    <a:pt x="3785" y="10248"/>
                  </a:lnTo>
                  <a:lnTo>
                    <a:pt x="4042" y="10215"/>
                  </a:lnTo>
                  <a:lnTo>
                    <a:pt x="4294" y="10169"/>
                  </a:lnTo>
                  <a:lnTo>
                    <a:pt x="4542" y="10113"/>
                  </a:lnTo>
                  <a:lnTo>
                    <a:pt x="4787" y="10043"/>
                  </a:lnTo>
                  <a:lnTo>
                    <a:pt x="5025" y="9963"/>
                  </a:lnTo>
                  <a:lnTo>
                    <a:pt x="5258" y="9870"/>
                  </a:lnTo>
                  <a:lnTo>
                    <a:pt x="5485" y="9768"/>
                  </a:lnTo>
                  <a:lnTo>
                    <a:pt x="5706" y="9653"/>
                  </a:lnTo>
                  <a:lnTo>
                    <a:pt x="5921" y="9530"/>
                  </a:lnTo>
                  <a:lnTo>
                    <a:pt x="6129" y="9397"/>
                  </a:lnTo>
                  <a:lnTo>
                    <a:pt x="6331" y="9253"/>
                  </a:lnTo>
                  <a:lnTo>
                    <a:pt x="6524" y="9101"/>
                  </a:lnTo>
                  <a:lnTo>
                    <a:pt x="6711" y="8939"/>
                  </a:lnTo>
                  <a:lnTo>
                    <a:pt x="6889" y="8770"/>
                  </a:lnTo>
                  <a:lnTo>
                    <a:pt x="7059" y="8590"/>
                  </a:lnTo>
                  <a:lnTo>
                    <a:pt x="7220" y="8405"/>
                  </a:lnTo>
                  <a:lnTo>
                    <a:pt x="7373" y="8211"/>
                  </a:lnTo>
                  <a:lnTo>
                    <a:pt x="7515" y="8008"/>
                  </a:lnTo>
                  <a:lnTo>
                    <a:pt x="7649" y="7801"/>
                  </a:lnTo>
                  <a:lnTo>
                    <a:pt x="7773" y="7585"/>
                  </a:lnTo>
                  <a:lnTo>
                    <a:pt x="7886" y="7364"/>
                  </a:lnTo>
                  <a:lnTo>
                    <a:pt x="7989" y="7136"/>
                  </a:lnTo>
                  <a:lnTo>
                    <a:pt x="8081" y="6903"/>
                  </a:lnTo>
                  <a:lnTo>
                    <a:pt x="8162" y="6664"/>
                  </a:lnTo>
                  <a:lnTo>
                    <a:pt x="8231" y="6420"/>
                  </a:lnTo>
                  <a:lnTo>
                    <a:pt x="8287" y="6172"/>
                  </a:lnTo>
                  <a:lnTo>
                    <a:pt x="8333" y="5919"/>
                  </a:lnTo>
                  <a:lnTo>
                    <a:pt x="8366" y="5662"/>
                  </a:lnTo>
                  <a:lnTo>
                    <a:pt x="8386" y="5401"/>
                  </a:lnTo>
                  <a:lnTo>
                    <a:pt x="8392" y="5137"/>
                  </a:lnTo>
                  <a:lnTo>
                    <a:pt x="8386" y="4873"/>
                  </a:lnTo>
                  <a:lnTo>
                    <a:pt x="8366" y="4612"/>
                  </a:lnTo>
                  <a:lnTo>
                    <a:pt x="8333" y="4355"/>
                  </a:lnTo>
                  <a:lnTo>
                    <a:pt x="8287" y="4102"/>
                  </a:lnTo>
                  <a:lnTo>
                    <a:pt x="8231" y="3854"/>
                  </a:lnTo>
                  <a:lnTo>
                    <a:pt x="8162" y="3609"/>
                  </a:lnTo>
                  <a:lnTo>
                    <a:pt x="8081" y="3371"/>
                  </a:lnTo>
                  <a:lnTo>
                    <a:pt x="7989" y="3138"/>
                  </a:lnTo>
                  <a:lnTo>
                    <a:pt x="7886" y="2910"/>
                  </a:lnTo>
                  <a:lnTo>
                    <a:pt x="7773" y="2689"/>
                  </a:lnTo>
                  <a:lnTo>
                    <a:pt x="7649" y="2474"/>
                  </a:lnTo>
                  <a:lnTo>
                    <a:pt x="7515" y="2265"/>
                  </a:lnTo>
                  <a:lnTo>
                    <a:pt x="7373" y="2064"/>
                  </a:lnTo>
                  <a:lnTo>
                    <a:pt x="7220" y="1870"/>
                  </a:lnTo>
                  <a:lnTo>
                    <a:pt x="7059" y="1684"/>
                  </a:lnTo>
                  <a:lnTo>
                    <a:pt x="6889" y="1505"/>
                  </a:lnTo>
                  <a:lnTo>
                    <a:pt x="6711" y="1334"/>
                  </a:lnTo>
                  <a:lnTo>
                    <a:pt x="6524" y="1173"/>
                  </a:lnTo>
                  <a:lnTo>
                    <a:pt x="6331" y="1021"/>
                  </a:lnTo>
                  <a:lnTo>
                    <a:pt x="6129" y="877"/>
                  </a:lnTo>
                  <a:lnTo>
                    <a:pt x="5921" y="744"/>
                  </a:lnTo>
                  <a:lnTo>
                    <a:pt x="5706" y="621"/>
                  </a:lnTo>
                  <a:lnTo>
                    <a:pt x="5485" y="506"/>
                  </a:lnTo>
                  <a:lnTo>
                    <a:pt x="5258" y="404"/>
                  </a:lnTo>
                  <a:lnTo>
                    <a:pt x="5025" y="312"/>
                  </a:lnTo>
                  <a:lnTo>
                    <a:pt x="4787" y="231"/>
                  </a:lnTo>
                  <a:lnTo>
                    <a:pt x="4542" y="161"/>
                  </a:lnTo>
                  <a:lnTo>
                    <a:pt x="4294" y="105"/>
                  </a:lnTo>
                  <a:lnTo>
                    <a:pt x="4042" y="60"/>
                  </a:lnTo>
                  <a:lnTo>
                    <a:pt x="3785" y="26"/>
                  </a:lnTo>
                  <a:lnTo>
                    <a:pt x="3524" y="7"/>
                  </a:lnTo>
                  <a:lnTo>
                    <a:pt x="3260" y="0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  <a:effectLst>
              <a:outerShdw blurRad="381000" dist="50800" dir="5400000" sx="101000" sy="101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xmlns="" id="{EFFB14A5-7049-4868-8FD8-FC3E430EA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811" y="3607546"/>
              <a:ext cx="2736482" cy="2652234"/>
            </a:xfrm>
            <a:custGeom>
              <a:avLst/>
              <a:gdLst>
                <a:gd name="T0" fmla="*/ 6484 w 10262"/>
                <a:gd name="T1" fmla="*/ 4999 h 9948"/>
                <a:gd name="T2" fmla="*/ 6443 w 10262"/>
                <a:gd name="T3" fmla="*/ 5195 h 9948"/>
                <a:gd name="T4" fmla="*/ 6380 w 10262"/>
                <a:gd name="T5" fmla="*/ 5366 h 9948"/>
                <a:gd name="T6" fmla="*/ 6304 w 10262"/>
                <a:gd name="T7" fmla="*/ 5511 h 9948"/>
                <a:gd name="T8" fmla="*/ 6221 w 10262"/>
                <a:gd name="T9" fmla="*/ 5633 h 9948"/>
                <a:gd name="T10" fmla="*/ 6067 w 10262"/>
                <a:gd name="T11" fmla="*/ 5806 h 9948"/>
                <a:gd name="T12" fmla="*/ 5906 w 10262"/>
                <a:gd name="T13" fmla="*/ 5935 h 9948"/>
                <a:gd name="T14" fmla="*/ 5773 w 10262"/>
                <a:gd name="T15" fmla="*/ 6017 h 9948"/>
                <a:gd name="T16" fmla="*/ 5614 w 10262"/>
                <a:gd name="T17" fmla="*/ 6089 h 9948"/>
                <a:gd name="T18" fmla="*/ 5430 w 10262"/>
                <a:gd name="T19" fmla="*/ 6144 h 9948"/>
                <a:gd name="T20" fmla="*/ 5222 w 10262"/>
                <a:gd name="T21" fmla="*/ 6173 h 9948"/>
                <a:gd name="T22" fmla="*/ 4998 w 10262"/>
                <a:gd name="T23" fmla="*/ 6169 h 9948"/>
                <a:gd name="T24" fmla="*/ 4794 w 10262"/>
                <a:gd name="T25" fmla="*/ 6134 h 9948"/>
                <a:gd name="T26" fmla="*/ 4615 w 10262"/>
                <a:gd name="T27" fmla="*/ 6074 h 9948"/>
                <a:gd name="T28" fmla="*/ 4462 w 10262"/>
                <a:gd name="T29" fmla="*/ 6000 h 9948"/>
                <a:gd name="T30" fmla="*/ 4334 w 10262"/>
                <a:gd name="T31" fmla="*/ 5917 h 9948"/>
                <a:gd name="T32" fmla="*/ 4166 w 10262"/>
                <a:gd name="T33" fmla="*/ 5775 h 9948"/>
                <a:gd name="T34" fmla="*/ 4024 w 10262"/>
                <a:gd name="T35" fmla="*/ 5607 h 9948"/>
                <a:gd name="T36" fmla="*/ 3942 w 10262"/>
                <a:gd name="T37" fmla="*/ 5479 h 9948"/>
                <a:gd name="T38" fmla="*/ 3866 w 10262"/>
                <a:gd name="T39" fmla="*/ 5325 h 9948"/>
                <a:gd name="T40" fmla="*/ 3808 w 10262"/>
                <a:gd name="T41" fmla="*/ 5146 h 9948"/>
                <a:gd name="T42" fmla="*/ 3773 w 10262"/>
                <a:gd name="T43" fmla="*/ 4942 h 9948"/>
                <a:gd name="T44" fmla="*/ 3769 w 10262"/>
                <a:gd name="T45" fmla="*/ 4718 h 9948"/>
                <a:gd name="T46" fmla="*/ 3798 w 10262"/>
                <a:gd name="T47" fmla="*/ 4509 h 9948"/>
                <a:gd name="T48" fmla="*/ 3854 w 10262"/>
                <a:gd name="T49" fmla="*/ 4326 h 9948"/>
                <a:gd name="T50" fmla="*/ 3926 w 10262"/>
                <a:gd name="T51" fmla="*/ 4166 h 9948"/>
                <a:gd name="T52" fmla="*/ 4008 w 10262"/>
                <a:gd name="T53" fmla="*/ 4033 h 9948"/>
                <a:gd name="T54" fmla="*/ 4137 w 10262"/>
                <a:gd name="T55" fmla="*/ 3872 h 9948"/>
                <a:gd name="T56" fmla="*/ 4310 w 10262"/>
                <a:gd name="T57" fmla="*/ 3717 h 9948"/>
                <a:gd name="T58" fmla="*/ 4434 w 10262"/>
                <a:gd name="T59" fmla="*/ 3633 h 9948"/>
                <a:gd name="T60" fmla="*/ 4583 w 10262"/>
                <a:gd name="T61" fmla="*/ 3556 h 9948"/>
                <a:gd name="T62" fmla="*/ 4757 w 10262"/>
                <a:gd name="T63" fmla="*/ 3493 h 9948"/>
                <a:gd name="T64" fmla="*/ 4955 w 10262"/>
                <a:gd name="T65" fmla="*/ 3452 h 9948"/>
                <a:gd name="T66" fmla="*/ 5179 w 10262"/>
                <a:gd name="T67" fmla="*/ 3443 h 9948"/>
                <a:gd name="T68" fmla="*/ 5398 w 10262"/>
                <a:gd name="T69" fmla="*/ 3467 h 9948"/>
                <a:gd name="T70" fmla="*/ 5592 w 10262"/>
                <a:gd name="T71" fmla="*/ 3521 h 9948"/>
                <a:gd name="T72" fmla="*/ 5757 w 10262"/>
                <a:gd name="T73" fmla="*/ 3594 h 9948"/>
                <a:gd name="T74" fmla="*/ 5401 w 10262"/>
                <a:gd name="T75" fmla="*/ 3348 h 9948"/>
                <a:gd name="T76" fmla="*/ 4869 w 10262"/>
                <a:gd name="T77" fmla="*/ 2908 h 9948"/>
                <a:gd name="T78" fmla="*/ 4401 w 10262"/>
                <a:gd name="T79" fmla="*/ 2403 h 9948"/>
                <a:gd name="T80" fmla="*/ 4002 w 10262"/>
                <a:gd name="T81" fmla="*/ 1838 h 9948"/>
                <a:gd name="T82" fmla="*/ 3683 w 10262"/>
                <a:gd name="T83" fmla="*/ 1222 h 9948"/>
                <a:gd name="T84" fmla="*/ 3447 w 10262"/>
                <a:gd name="T85" fmla="*/ 558 h 9948"/>
                <a:gd name="T86" fmla="*/ 3144 w 10262"/>
                <a:gd name="T87" fmla="*/ 73 h 9948"/>
                <a:gd name="T88" fmla="*/ 2296 w 10262"/>
                <a:gd name="T89" fmla="*/ 528 h 9948"/>
                <a:gd name="T90" fmla="*/ 1553 w 10262"/>
                <a:gd name="T91" fmla="*/ 1127 h 9948"/>
                <a:gd name="T92" fmla="*/ 933 w 10262"/>
                <a:gd name="T93" fmla="*/ 1854 h 9948"/>
                <a:gd name="T94" fmla="*/ 457 w 10262"/>
                <a:gd name="T95" fmla="*/ 2687 h 9948"/>
                <a:gd name="T96" fmla="*/ 140 w 10262"/>
                <a:gd name="T97" fmla="*/ 3610 h 9948"/>
                <a:gd name="T98" fmla="*/ 4 w 10262"/>
                <a:gd name="T99" fmla="*/ 4603 h 9948"/>
                <a:gd name="T100" fmla="*/ 105 w 10262"/>
                <a:gd name="T101" fmla="*/ 5843 h 9948"/>
                <a:gd name="T102" fmla="*/ 506 w 10262"/>
                <a:gd name="T103" fmla="*/ 7036 h 9948"/>
                <a:gd name="T104" fmla="*/ 1172 w 10262"/>
                <a:gd name="T105" fmla="*/ 8077 h 9948"/>
                <a:gd name="T106" fmla="*/ 2061 w 10262"/>
                <a:gd name="T107" fmla="*/ 8926 h 9948"/>
                <a:gd name="T108" fmla="*/ 3134 w 10262"/>
                <a:gd name="T109" fmla="*/ 9545 h 9948"/>
                <a:gd name="T110" fmla="*/ 4350 w 10262"/>
                <a:gd name="T111" fmla="*/ 9890 h 9948"/>
                <a:gd name="T112" fmla="*/ 5654 w 10262"/>
                <a:gd name="T113" fmla="*/ 9922 h 9948"/>
                <a:gd name="T114" fmla="*/ 6890 w 10262"/>
                <a:gd name="T115" fmla="*/ 9638 h 9948"/>
                <a:gd name="T116" fmla="*/ 7992 w 10262"/>
                <a:gd name="T117" fmla="*/ 9075 h 9948"/>
                <a:gd name="T118" fmla="*/ 8921 w 10262"/>
                <a:gd name="T119" fmla="*/ 8273 h 9948"/>
                <a:gd name="T120" fmla="*/ 9635 w 10262"/>
                <a:gd name="T121" fmla="*/ 7274 h 9948"/>
                <a:gd name="T122" fmla="*/ 10096 w 10262"/>
                <a:gd name="T123" fmla="*/ 6117 h 9948"/>
                <a:gd name="T124" fmla="*/ 10262 w 10262"/>
                <a:gd name="T125" fmla="*/ 4846 h 9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62" h="9948">
                  <a:moveTo>
                    <a:pt x="6497" y="4825"/>
                  </a:moveTo>
                  <a:lnTo>
                    <a:pt x="6496" y="4870"/>
                  </a:lnTo>
                  <a:lnTo>
                    <a:pt x="6493" y="4914"/>
                  </a:lnTo>
                  <a:lnTo>
                    <a:pt x="6489" y="4957"/>
                  </a:lnTo>
                  <a:lnTo>
                    <a:pt x="6484" y="4999"/>
                  </a:lnTo>
                  <a:lnTo>
                    <a:pt x="6478" y="5040"/>
                  </a:lnTo>
                  <a:lnTo>
                    <a:pt x="6470" y="5081"/>
                  </a:lnTo>
                  <a:lnTo>
                    <a:pt x="6462" y="5119"/>
                  </a:lnTo>
                  <a:lnTo>
                    <a:pt x="6454" y="5157"/>
                  </a:lnTo>
                  <a:lnTo>
                    <a:pt x="6443" y="5195"/>
                  </a:lnTo>
                  <a:lnTo>
                    <a:pt x="6432" y="5231"/>
                  </a:lnTo>
                  <a:lnTo>
                    <a:pt x="6420" y="5266"/>
                  </a:lnTo>
                  <a:lnTo>
                    <a:pt x="6408" y="5301"/>
                  </a:lnTo>
                  <a:lnTo>
                    <a:pt x="6394" y="5333"/>
                  </a:lnTo>
                  <a:lnTo>
                    <a:pt x="6380" y="5366"/>
                  </a:lnTo>
                  <a:lnTo>
                    <a:pt x="6366" y="5397"/>
                  </a:lnTo>
                  <a:lnTo>
                    <a:pt x="6351" y="5428"/>
                  </a:lnTo>
                  <a:lnTo>
                    <a:pt x="6335" y="5456"/>
                  </a:lnTo>
                  <a:lnTo>
                    <a:pt x="6320" y="5484"/>
                  </a:lnTo>
                  <a:lnTo>
                    <a:pt x="6304" y="5511"/>
                  </a:lnTo>
                  <a:lnTo>
                    <a:pt x="6287" y="5539"/>
                  </a:lnTo>
                  <a:lnTo>
                    <a:pt x="6271" y="5564"/>
                  </a:lnTo>
                  <a:lnTo>
                    <a:pt x="6255" y="5588"/>
                  </a:lnTo>
                  <a:lnTo>
                    <a:pt x="6238" y="5611"/>
                  </a:lnTo>
                  <a:lnTo>
                    <a:pt x="6221" y="5633"/>
                  </a:lnTo>
                  <a:lnTo>
                    <a:pt x="6189" y="5675"/>
                  </a:lnTo>
                  <a:lnTo>
                    <a:pt x="6156" y="5713"/>
                  </a:lnTo>
                  <a:lnTo>
                    <a:pt x="6126" y="5746"/>
                  </a:lnTo>
                  <a:lnTo>
                    <a:pt x="6096" y="5777"/>
                  </a:lnTo>
                  <a:lnTo>
                    <a:pt x="6067" y="5806"/>
                  </a:lnTo>
                  <a:lnTo>
                    <a:pt x="6033" y="5836"/>
                  </a:lnTo>
                  <a:lnTo>
                    <a:pt x="5995" y="5869"/>
                  </a:lnTo>
                  <a:lnTo>
                    <a:pt x="5952" y="5901"/>
                  </a:lnTo>
                  <a:lnTo>
                    <a:pt x="5930" y="5918"/>
                  </a:lnTo>
                  <a:lnTo>
                    <a:pt x="5906" y="5935"/>
                  </a:lnTo>
                  <a:lnTo>
                    <a:pt x="5882" y="5952"/>
                  </a:lnTo>
                  <a:lnTo>
                    <a:pt x="5856" y="5969"/>
                  </a:lnTo>
                  <a:lnTo>
                    <a:pt x="5829" y="5984"/>
                  </a:lnTo>
                  <a:lnTo>
                    <a:pt x="5801" y="6001"/>
                  </a:lnTo>
                  <a:lnTo>
                    <a:pt x="5773" y="6017"/>
                  </a:lnTo>
                  <a:lnTo>
                    <a:pt x="5742" y="6033"/>
                  </a:lnTo>
                  <a:lnTo>
                    <a:pt x="5712" y="6047"/>
                  </a:lnTo>
                  <a:lnTo>
                    <a:pt x="5681" y="6062"/>
                  </a:lnTo>
                  <a:lnTo>
                    <a:pt x="5647" y="6076"/>
                  </a:lnTo>
                  <a:lnTo>
                    <a:pt x="5614" y="6089"/>
                  </a:lnTo>
                  <a:lnTo>
                    <a:pt x="5579" y="6102"/>
                  </a:lnTo>
                  <a:lnTo>
                    <a:pt x="5543" y="6113"/>
                  </a:lnTo>
                  <a:lnTo>
                    <a:pt x="5507" y="6124"/>
                  </a:lnTo>
                  <a:lnTo>
                    <a:pt x="5469" y="6134"/>
                  </a:lnTo>
                  <a:lnTo>
                    <a:pt x="5430" y="6144"/>
                  </a:lnTo>
                  <a:lnTo>
                    <a:pt x="5390" y="6151"/>
                  </a:lnTo>
                  <a:lnTo>
                    <a:pt x="5350" y="6158"/>
                  </a:lnTo>
                  <a:lnTo>
                    <a:pt x="5308" y="6165"/>
                  </a:lnTo>
                  <a:lnTo>
                    <a:pt x="5266" y="6169"/>
                  </a:lnTo>
                  <a:lnTo>
                    <a:pt x="5222" y="6173"/>
                  </a:lnTo>
                  <a:lnTo>
                    <a:pt x="5177" y="6175"/>
                  </a:lnTo>
                  <a:lnTo>
                    <a:pt x="5132" y="6175"/>
                  </a:lnTo>
                  <a:lnTo>
                    <a:pt x="5086" y="6175"/>
                  </a:lnTo>
                  <a:lnTo>
                    <a:pt x="5042" y="6173"/>
                  </a:lnTo>
                  <a:lnTo>
                    <a:pt x="4998" y="6169"/>
                  </a:lnTo>
                  <a:lnTo>
                    <a:pt x="4955" y="6165"/>
                  </a:lnTo>
                  <a:lnTo>
                    <a:pt x="4913" y="6158"/>
                  </a:lnTo>
                  <a:lnTo>
                    <a:pt x="4873" y="6151"/>
                  </a:lnTo>
                  <a:lnTo>
                    <a:pt x="4833" y="6143"/>
                  </a:lnTo>
                  <a:lnTo>
                    <a:pt x="4794" y="6134"/>
                  </a:lnTo>
                  <a:lnTo>
                    <a:pt x="4757" y="6124"/>
                  </a:lnTo>
                  <a:lnTo>
                    <a:pt x="4720" y="6112"/>
                  </a:lnTo>
                  <a:lnTo>
                    <a:pt x="4684" y="6101"/>
                  </a:lnTo>
                  <a:lnTo>
                    <a:pt x="4649" y="6088"/>
                  </a:lnTo>
                  <a:lnTo>
                    <a:pt x="4615" y="6074"/>
                  </a:lnTo>
                  <a:lnTo>
                    <a:pt x="4583" y="6061"/>
                  </a:lnTo>
                  <a:lnTo>
                    <a:pt x="4551" y="6046"/>
                  </a:lnTo>
                  <a:lnTo>
                    <a:pt x="4520" y="6031"/>
                  </a:lnTo>
                  <a:lnTo>
                    <a:pt x="4491" y="6016"/>
                  </a:lnTo>
                  <a:lnTo>
                    <a:pt x="4462" y="6000"/>
                  </a:lnTo>
                  <a:lnTo>
                    <a:pt x="4434" y="5983"/>
                  </a:lnTo>
                  <a:lnTo>
                    <a:pt x="4408" y="5968"/>
                  </a:lnTo>
                  <a:lnTo>
                    <a:pt x="4382" y="5951"/>
                  </a:lnTo>
                  <a:lnTo>
                    <a:pt x="4358" y="5934"/>
                  </a:lnTo>
                  <a:lnTo>
                    <a:pt x="4334" y="5917"/>
                  </a:lnTo>
                  <a:lnTo>
                    <a:pt x="4310" y="5900"/>
                  </a:lnTo>
                  <a:lnTo>
                    <a:pt x="4269" y="5867"/>
                  </a:lnTo>
                  <a:lnTo>
                    <a:pt x="4231" y="5834"/>
                  </a:lnTo>
                  <a:lnTo>
                    <a:pt x="4196" y="5804"/>
                  </a:lnTo>
                  <a:lnTo>
                    <a:pt x="4166" y="5775"/>
                  </a:lnTo>
                  <a:lnTo>
                    <a:pt x="4137" y="5744"/>
                  </a:lnTo>
                  <a:lnTo>
                    <a:pt x="4106" y="5711"/>
                  </a:lnTo>
                  <a:lnTo>
                    <a:pt x="4074" y="5672"/>
                  </a:lnTo>
                  <a:lnTo>
                    <a:pt x="4040" y="5630"/>
                  </a:lnTo>
                  <a:lnTo>
                    <a:pt x="4024" y="5607"/>
                  </a:lnTo>
                  <a:lnTo>
                    <a:pt x="4008" y="5584"/>
                  </a:lnTo>
                  <a:lnTo>
                    <a:pt x="3991" y="5559"/>
                  </a:lnTo>
                  <a:lnTo>
                    <a:pt x="3974" y="5534"/>
                  </a:lnTo>
                  <a:lnTo>
                    <a:pt x="3957" y="5506"/>
                  </a:lnTo>
                  <a:lnTo>
                    <a:pt x="3942" y="5479"/>
                  </a:lnTo>
                  <a:lnTo>
                    <a:pt x="3926" y="5450"/>
                  </a:lnTo>
                  <a:lnTo>
                    <a:pt x="3910" y="5420"/>
                  </a:lnTo>
                  <a:lnTo>
                    <a:pt x="3896" y="5390"/>
                  </a:lnTo>
                  <a:lnTo>
                    <a:pt x="3881" y="5357"/>
                  </a:lnTo>
                  <a:lnTo>
                    <a:pt x="3866" y="5325"/>
                  </a:lnTo>
                  <a:lnTo>
                    <a:pt x="3854" y="5291"/>
                  </a:lnTo>
                  <a:lnTo>
                    <a:pt x="3841" y="5257"/>
                  </a:lnTo>
                  <a:lnTo>
                    <a:pt x="3829" y="5220"/>
                  </a:lnTo>
                  <a:lnTo>
                    <a:pt x="3818" y="5183"/>
                  </a:lnTo>
                  <a:lnTo>
                    <a:pt x="3808" y="5146"/>
                  </a:lnTo>
                  <a:lnTo>
                    <a:pt x="3798" y="5107"/>
                  </a:lnTo>
                  <a:lnTo>
                    <a:pt x="3791" y="5068"/>
                  </a:lnTo>
                  <a:lnTo>
                    <a:pt x="3784" y="5027"/>
                  </a:lnTo>
                  <a:lnTo>
                    <a:pt x="3777" y="4985"/>
                  </a:lnTo>
                  <a:lnTo>
                    <a:pt x="3773" y="4942"/>
                  </a:lnTo>
                  <a:lnTo>
                    <a:pt x="3769" y="4898"/>
                  </a:lnTo>
                  <a:lnTo>
                    <a:pt x="3767" y="4854"/>
                  </a:lnTo>
                  <a:lnTo>
                    <a:pt x="3767" y="4808"/>
                  </a:lnTo>
                  <a:lnTo>
                    <a:pt x="3767" y="4763"/>
                  </a:lnTo>
                  <a:lnTo>
                    <a:pt x="3769" y="4718"/>
                  </a:lnTo>
                  <a:lnTo>
                    <a:pt x="3773" y="4674"/>
                  </a:lnTo>
                  <a:lnTo>
                    <a:pt x="3777" y="4632"/>
                  </a:lnTo>
                  <a:lnTo>
                    <a:pt x="3784" y="4590"/>
                  </a:lnTo>
                  <a:lnTo>
                    <a:pt x="3791" y="4549"/>
                  </a:lnTo>
                  <a:lnTo>
                    <a:pt x="3798" y="4509"/>
                  </a:lnTo>
                  <a:lnTo>
                    <a:pt x="3808" y="4470"/>
                  </a:lnTo>
                  <a:lnTo>
                    <a:pt x="3818" y="4433"/>
                  </a:lnTo>
                  <a:lnTo>
                    <a:pt x="3829" y="4396"/>
                  </a:lnTo>
                  <a:lnTo>
                    <a:pt x="3841" y="4360"/>
                  </a:lnTo>
                  <a:lnTo>
                    <a:pt x="3854" y="4326"/>
                  </a:lnTo>
                  <a:lnTo>
                    <a:pt x="3866" y="4292"/>
                  </a:lnTo>
                  <a:lnTo>
                    <a:pt x="3881" y="4259"/>
                  </a:lnTo>
                  <a:lnTo>
                    <a:pt x="3896" y="4227"/>
                  </a:lnTo>
                  <a:lnTo>
                    <a:pt x="3910" y="4197"/>
                  </a:lnTo>
                  <a:lnTo>
                    <a:pt x="3926" y="4166"/>
                  </a:lnTo>
                  <a:lnTo>
                    <a:pt x="3942" y="4138"/>
                  </a:lnTo>
                  <a:lnTo>
                    <a:pt x="3957" y="4110"/>
                  </a:lnTo>
                  <a:lnTo>
                    <a:pt x="3974" y="4084"/>
                  </a:lnTo>
                  <a:lnTo>
                    <a:pt x="3991" y="4057"/>
                  </a:lnTo>
                  <a:lnTo>
                    <a:pt x="4008" y="4033"/>
                  </a:lnTo>
                  <a:lnTo>
                    <a:pt x="4024" y="4009"/>
                  </a:lnTo>
                  <a:lnTo>
                    <a:pt x="4040" y="3987"/>
                  </a:lnTo>
                  <a:lnTo>
                    <a:pt x="4074" y="3944"/>
                  </a:lnTo>
                  <a:lnTo>
                    <a:pt x="4106" y="3906"/>
                  </a:lnTo>
                  <a:lnTo>
                    <a:pt x="4137" y="3872"/>
                  </a:lnTo>
                  <a:lnTo>
                    <a:pt x="4166" y="3842"/>
                  </a:lnTo>
                  <a:lnTo>
                    <a:pt x="4196" y="3813"/>
                  </a:lnTo>
                  <a:lnTo>
                    <a:pt x="4231" y="3782"/>
                  </a:lnTo>
                  <a:lnTo>
                    <a:pt x="4269" y="3749"/>
                  </a:lnTo>
                  <a:lnTo>
                    <a:pt x="4310" y="3717"/>
                  </a:lnTo>
                  <a:lnTo>
                    <a:pt x="4334" y="3700"/>
                  </a:lnTo>
                  <a:lnTo>
                    <a:pt x="4358" y="3683"/>
                  </a:lnTo>
                  <a:lnTo>
                    <a:pt x="4382" y="3666"/>
                  </a:lnTo>
                  <a:lnTo>
                    <a:pt x="4408" y="3650"/>
                  </a:lnTo>
                  <a:lnTo>
                    <a:pt x="4434" y="3633"/>
                  </a:lnTo>
                  <a:lnTo>
                    <a:pt x="4462" y="3617"/>
                  </a:lnTo>
                  <a:lnTo>
                    <a:pt x="4491" y="3601"/>
                  </a:lnTo>
                  <a:lnTo>
                    <a:pt x="4520" y="3586"/>
                  </a:lnTo>
                  <a:lnTo>
                    <a:pt x="4551" y="3571"/>
                  </a:lnTo>
                  <a:lnTo>
                    <a:pt x="4583" y="3556"/>
                  </a:lnTo>
                  <a:lnTo>
                    <a:pt x="4615" y="3543"/>
                  </a:lnTo>
                  <a:lnTo>
                    <a:pt x="4649" y="3529"/>
                  </a:lnTo>
                  <a:lnTo>
                    <a:pt x="4684" y="3516"/>
                  </a:lnTo>
                  <a:lnTo>
                    <a:pt x="4720" y="3505"/>
                  </a:lnTo>
                  <a:lnTo>
                    <a:pt x="4757" y="3493"/>
                  </a:lnTo>
                  <a:lnTo>
                    <a:pt x="4794" y="3483"/>
                  </a:lnTo>
                  <a:lnTo>
                    <a:pt x="4833" y="3474"/>
                  </a:lnTo>
                  <a:lnTo>
                    <a:pt x="4873" y="3466"/>
                  </a:lnTo>
                  <a:lnTo>
                    <a:pt x="4913" y="3459"/>
                  </a:lnTo>
                  <a:lnTo>
                    <a:pt x="4955" y="3452"/>
                  </a:lnTo>
                  <a:lnTo>
                    <a:pt x="4998" y="3448"/>
                  </a:lnTo>
                  <a:lnTo>
                    <a:pt x="5042" y="3445"/>
                  </a:lnTo>
                  <a:lnTo>
                    <a:pt x="5086" y="3442"/>
                  </a:lnTo>
                  <a:lnTo>
                    <a:pt x="5132" y="3442"/>
                  </a:lnTo>
                  <a:lnTo>
                    <a:pt x="5179" y="3443"/>
                  </a:lnTo>
                  <a:lnTo>
                    <a:pt x="5225" y="3445"/>
                  </a:lnTo>
                  <a:lnTo>
                    <a:pt x="5270" y="3448"/>
                  </a:lnTo>
                  <a:lnTo>
                    <a:pt x="5313" y="3454"/>
                  </a:lnTo>
                  <a:lnTo>
                    <a:pt x="5356" y="3460"/>
                  </a:lnTo>
                  <a:lnTo>
                    <a:pt x="5398" y="3467"/>
                  </a:lnTo>
                  <a:lnTo>
                    <a:pt x="5439" y="3476"/>
                  </a:lnTo>
                  <a:lnTo>
                    <a:pt x="5478" y="3486"/>
                  </a:lnTo>
                  <a:lnTo>
                    <a:pt x="5517" y="3497"/>
                  </a:lnTo>
                  <a:lnTo>
                    <a:pt x="5555" y="3508"/>
                  </a:lnTo>
                  <a:lnTo>
                    <a:pt x="5592" y="3521"/>
                  </a:lnTo>
                  <a:lnTo>
                    <a:pt x="5626" y="3534"/>
                  </a:lnTo>
                  <a:lnTo>
                    <a:pt x="5661" y="3548"/>
                  </a:lnTo>
                  <a:lnTo>
                    <a:pt x="5694" y="3563"/>
                  </a:lnTo>
                  <a:lnTo>
                    <a:pt x="5727" y="3578"/>
                  </a:lnTo>
                  <a:lnTo>
                    <a:pt x="5757" y="3594"/>
                  </a:lnTo>
                  <a:lnTo>
                    <a:pt x="5747" y="3576"/>
                  </a:lnTo>
                  <a:lnTo>
                    <a:pt x="5748" y="3576"/>
                  </a:lnTo>
                  <a:lnTo>
                    <a:pt x="5629" y="3503"/>
                  </a:lnTo>
                  <a:lnTo>
                    <a:pt x="5514" y="3426"/>
                  </a:lnTo>
                  <a:lnTo>
                    <a:pt x="5401" y="3348"/>
                  </a:lnTo>
                  <a:lnTo>
                    <a:pt x="5290" y="3266"/>
                  </a:lnTo>
                  <a:lnTo>
                    <a:pt x="5181" y="3181"/>
                  </a:lnTo>
                  <a:lnTo>
                    <a:pt x="5074" y="3093"/>
                  </a:lnTo>
                  <a:lnTo>
                    <a:pt x="4970" y="3002"/>
                  </a:lnTo>
                  <a:lnTo>
                    <a:pt x="4869" y="2908"/>
                  </a:lnTo>
                  <a:lnTo>
                    <a:pt x="4769" y="2813"/>
                  </a:lnTo>
                  <a:lnTo>
                    <a:pt x="4673" y="2714"/>
                  </a:lnTo>
                  <a:lnTo>
                    <a:pt x="4580" y="2613"/>
                  </a:lnTo>
                  <a:lnTo>
                    <a:pt x="4489" y="2509"/>
                  </a:lnTo>
                  <a:lnTo>
                    <a:pt x="4401" y="2403"/>
                  </a:lnTo>
                  <a:lnTo>
                    <a:pt x="4315" y="2295"/>
                  </a:lnTo>
                  <a:lnTo>
                    <a:pt x="4233" y="2184"/>
                  </a:lnTo>
                  <a:lnTo>
                    <a:pt x="4153" y="2071"/>
                  </a:lnTo>
                  <a:lnTo>
                    <a:pt x="4076" y="1955"/>
                  </a:lnTo>
                  <a:lnTo>
                    <a:pt x="4002" y="1838"/>
                  </a:lnTo>
                  <a:lnTo>
                    <a:pt x="3932" y="1718"/>
                  </a:lnTo>
                  <a:lnTo>
                    <a:pt x="3865" y="1598"/>
                  </a:lnTo>
                  <a:lnTo>
                    <a:pt x="3800" y="1474"/>
                  </a:lnTo>
                  <a:lnTo>
                    <a:pt x="3740" y="1348"/>
                  </a:lnTo>
                  <a:lnTo>
                    <a:pt x="3683" y="1222"/>
                  </a:lnTo>
                  <a:lnTo>
                    <a:pt x="3629" y="1092"/>
                  </a:lnTo>
                  <a:lnTo>
                    <a:pt x="3578" y="962"/>
                  </a:lnTo>
                  <a:lnTo>
                    <a:pt x="3531" y="828"/>
                  </a:lnTo>
                  <a:lnTo>
                    <a:pt x="3487" y="694"/>
                  </a:lnTo>
                  <a:lnTo>
                    <a:pt x="3447" y="558"/>
                  </a:lnTo>
                  <a:lnTo>
                    <a:pt x="3411" y="421"/>
                  </a:lnTo>
                  <a:lnTo>
                    <a:pt x="3378" y="282"/>
                  </a:lnTo>
                  <a:lnTo>
                    <a:pt x="3349" y="142"/>
                  </a:lnTo>
                  <a:lnTo>
                    <a:pt x="3325" y="0"/>
                  </a:lnTo>
                  <a:lnTo>
                    <a:pt x="3144" y="73"/>
                  </a:lnTo>
                  <a:lnTo>
                    <a:pt x="2967" y="150"/>
                  </a:lnTo>
                  <a:lnTo>
                    <a:pt x="2794" y="235"/>
                  </a:lnTo>
                  <a:lnTo>
                    <a:pt x="2624" y="326"/>
                  </a:lnTo>
                  <a:lnTo>
                    <a:pt x="2458" y="424"/>
                  </a:lnTo>
                  <a:lnTo>
                    <a:pt x="2296" y="528"/>
                  </a:lnTo>
                  <a:lnTo>
                    <a:pt x="2139" y="637"/>
                  </a:lnTo>
                  <a:lnTo>
                    <a:pt x="1985" y="751"/>
                  </a:lnTo>
                  <a:lnTo>
                    <a:pt x="1836" y="871"/>
                  </a:lnTo>
                  <a:lnTo>
                    <a:pt x="1693" y="996"/>
                  </a:lnTo>
                  <a:lnTo>
                    <a:pt x="1553" y="1127"/>
                  </a:lnTo>
                  <a:lnTo>
                    <a:pt x="1419" y="1262"/>
                  </a:lnTo>
                  <a:lnTo>
                    <a:pt x="1289" y="1404"/>
                  </a:lnTo>
                  <a:lnTo>
                    <a:pt x="1166" y="1549"/>
                  </a:lnTo>
                  <a:lnTo>
                    <a:pt x="1046" y="1699"/>
                  </a:lnTo>
                  <a:lnTo>
                    <a:pt x="933" y="1854"/>
                  </a:lnTo>
                  <a:lnTo>
                    <a:pt x="826" y="2012"/>
                  </a:lnTo>
                  <a:lnTo>
                    <a:pt x="725" y="2176"/>
                  </a:lnTo>
                  <a:lnTo>
                    <a:pt x="630" y="2342"/>
                  </a:lnTo>
                  <a:lnTo>
                    <a:pt x="539" y="2513"/>
                  </a:lnTo>
                  <a:lnTo>
                    <a:pt x="457" y="2687"/>
                  </a:lnTo>
                  <a:lnTo>
                    <a:pt x="380" y="2865"/>
                  </a:lnTo>
                  <a:lnTo>
                    <a:pt x="310" y="3047"/>
                  </a:lnTo>
                  <a:lnTo>
                    <a:pt x="246" y="3231"/>
                  </a:lnTo>
                  <a:lnTo>
                    <a:pt x="190" y="3419"/>
                  </a:lnTo>
                  <a:lnTo>
                    <a:pt x="140" y="3610"/>
                  </a:lnTo>
                  <a:lnTo>
                    <a:pt x="98" y="3804"/>
                  </a:lnTo>
                  <a:lnTo>
                    <a:pt x="63" y="4000"/>
                  </a:lnTo>
                  <a:lnTo>
                    <a:pt x="36" y="4199"/>
                  </a:lnTo>
                  <a:lnTo>
                    <a:pt x="16" y="4399"/>
                  </a:lnTo>
                  <a:lnTo>
                    <a:pt x="4" y="4603"/>
                  </a:lnTo>
                  <a:lnTo>
                    <a:pt x="0" y="4808"/>
                  </a:lnTo>
                  <a:lnTo>
                    <a:pt x="6" y="5072"/>
                  </a:lnTo>
                  <a:lnTo>
                    <a:pt x="26" y="5333"/>
                  </a:lnTo>
                  <a:lnTo>
                    <a:pt x="59" y="5590"/>
                  </a:lnTo>
                  <a:lnTo>
                    <a:pt x="105" y="5843"/>
                  </a:lnTo>
                  <a:lnTo>
                    <a:pt x="161" y="6092"/>
                  </a:lnTo>
                  <a:lnTo>
                    <a:pt x="230" y="6336"/>
                  </a:lnTo>
                  <a:lnTo>
                    <a:pt x="311" y="6575"/>
                  </a:lnTo>
                  <a:lnTo>
                    <a:pt x="403" y="6808"/>
                  </a:lnTo>
                  <a:lnTo>
                    <a:pt x="506" y="7036"/>
                  </a:lnTo>
                  <a:lnTo>
                    <a:pt x="619" y="7257"/>
                  </a:lnTo>
                  <a:lnTo>
                    <a:pt x="743" y="7472"/>
                  </a:lnTo>
                  <a:lnTo>
                    <a:pt x="877" y="7681"/>
                  </a:lnTo>
                  <a:lnTo>
                    <a:pt x="1019" y="7883"/>
                  </a:lnTo>
                  <a:lnTo>
                    <a:pt x="1172" y="8077"/>
                  </a:lnTo>
                  <a:lnTo>
                    <a:pt x="1333" y="8263"/>
                  </a:lnTo>
                  <a:lnTo>
                    <a:pt x="1503" y="8442"/>
                  </a:lnTo>
                  <a:lnTo>
                    <a:pt x="1681" y="8613"/>
                  </a:lnTo>
                  <a:lnTo>
                    <a:pt x="1868" y="8774"/>
                  </a:lnTo>
                  <a:lnTo>
                    <a:pt x="2061" y="8926"/>
                  </a:lnTo>
                  <a:lnTo>
                    <a:pt x="2263" y="9070"/>
                  </a:lnTo>
                  <a:lnTo>
                    <a:pt x="2471" y="9204"/>
                  </a:lnTo>
                  <a:lnTo>
                    <a:pt x="2686" y="9328"/>
                  </a:lnTo>
                  <a:lnTo>
                    <a:pt x="2907" y="9441"/>
                  </a:lnTo>
                  <a:lnTo>
                    <a:pt x="3134" y="9545"/>
                  </a:lnTo>
                  <a:lnTo>
                    <a:pt x="3367" y="9636"/>
                  </a:lnTo>
                  <a:lnTo>
                    <a:pt x="3605" y="9718"/>
                  </a:lnTo>
                  <a:lnTo>
                    <a:pt x="3850" y="9787"/>
                  </a:lnTo>
                  <a:lnTo>
                    <a:pt x="4098" y="9844"/>
                  </a:lnTo>
                  <a:lnTo>
                    <a:pt x="4350" y="9890"/>
                  </a:lnTo>
                  <a:lnTo>
                    <a:pt x="4607" y="9922"/>
                  </a:lnTo>
                  <a:lnTo>
                    <a:pt x="4868" y="9942"/>
                  </a:lnTo>
                  <a:lnTo>
                    <a:pt x="5132" y="9948"/>
                  </a:lnTo>
                  <a:lnTo>
                    <a:pt x="5395" y="9942"/>
                  </a:lnTo>
                  <a:lnTo>
                    <a:pt x="5654" y="9922"/>
                  </a:lnTo>
                  <a:lnTo>
                    <a:pt x="5910" y="9890"/>
                  </a:lnTo>
                  <a:lnTo>
                    <a:pt x="6162" y="9844"/>
                  </a:lnTo>
                  <a:lnTo>
                    <a:pt x="6410" y="9787"/>
                  </a:lnTo>
                  <a:lnTo>
                    <a:pt x="6653" y="9719"/>
                  </a:lnTo>
                  <a:lnTo>
                    <a:pt x="6890" y="9638"/>
                  </a:lnTo>
                  <a:lnTo>
                    <a:pt x="7123" y="9546"/>
                  </a:lnTo>
                  <a:lnTo>
                    <a:pt x="7349" y="9444"/>
                  </a:lnTo>
                  <a:lnTo>
                    <a:pt x="7570" y="9331"/>
                  </a:lnTo>
                  <a:lnTo>
                    <a:pt x="7785" y="9207"/>
                  </a:lnTo>
                  <a:lnTo>
                    <a:pt x="7992" y="9075"/>
                  </a:lnTo>
                  <a:lnTo>
                    <a:pt x="8194" y="8932"/>
                  </a:lnTo>
                  <a:lnTo>
                    <a:pt x="8386" y="8780"/>
                  </a:lnTo>
                  <a:lnTo>
                    <a:pt x="8573" y="8619"/>
                  </a:lnTo>
                  <a:lnTo>
                    <a:pt x="8751" y="8450"/>
                  </a:lnTo>
                  <a:lnTo>
                    <a:pt x="8921" y="8273"/>
                  </a:lnTo>
                  <a:lnTo>
                    <a:pt x="9082" y="8087"/>
                  </a:lnTo>
                  <a:lnTo>
                    <a:pt x="9234" y="7894"/>
                  </a:lnTo>
                  <a:lnTo>
                    <a:pt x="9377" y="7694"/>
                  </a:lnTo>
                  <a:lnTo>
                    <a:pt x="9511" y="7488"/>
                  </a:lnTo>
                  <a:lnTo>
                    <a:pt x="9635" y="7274"/>
                  </a:lnTo>
                  <a:lnTo>
                    <a:pt x="9748" y="7054"/>
                  </a:lnTo>
                  <a:lnTo>
                    <a:pt x="9852" y="6828"/>
                  </a:lnTo>
                  <a:lnTo>
                    <a:pt x="9944" y="6597"/>
                  </a:lnTo>
                  <a:lnTo>
                    <a:pt x="10026" y="6360"/>
                  </a:lnTo>
                  <a:lnTo>
                    <a:pt x="10096" y="6117"/>
                  </a:lnTo>
                  <a:lnTo>
                    <a:pt x="10153" y="5871"/>
                  </a:lnTo>
                  <a:lnTo>
                    <a:pt x="10200" y="5621"/>
                  </a:lnTo>
                  <a:lnTo>
                    <a:pt x="10234" y="5366"/>
                  </a:lnTo>
                  <a:lnTo>
                    <a:pt x="10255" y="5108"/>
                  </a:lnTo>
                  <a:lnTo>
                    <a:pt x="10262" y="4846"/>
                  </a:lnTo>
                  <a:lnTo>
                    <a:pt x="6506" y="4846"/>
                  </a:lnTo>
                  <a:lnTo>
                    <a:pt x="6497" y="4825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  <a:effectLst>
              <a:outerShdw blurRad="381000" dist="50800" dir="5400000" sx="101000" sy="101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xmlns="" id="{B2554025-FEE8-4B6B-B93C-1A0C702AF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9892" y="2017486"/>
              <a:ext cx="2736482" cy="2544524"/>
            </a:xfrm>
            <a:custGeom>
              <a:avLst/>
              <a:gdLst>
                <a:gd name="T0" fmla="*/ 4232 w 10263"/>
                <a:gd name="T1" fmla="*/ 6166 h 9543"/>
                <a:gd name="T2" fmla="*/ 4073 w 10263"/>
                <a:gd name="T3" fmla="*/ 6004 h 9543"/>
                <a:gd name="T4" fmla="*/ 3957 w 10263"/>
                <a:gd name="T5" fmla="*/ 5837 h 9543"/>
                <a:gd name="T6" fmla="*/ 3867 w 10263"/>
                <a:gd name="T7" fmla="*/ 5655 h 9543"/>
                <a:gd name="T8" fmla="*/ 3799 w 10263"/>
                <a:gd name="T9" fmla="*/ 5437 h 9543"/>
                <a:gd name="T10" fmla="*/ 3767 w 10263"/>
                <a:gd name="T11" fmla="*/ 5183 h 9543"/>
                <a:gd name="T12" fmla="*/ 3783 w 10263"/>
                <a:gd name="T13" fmla="*/ 4919 h 9543"/>
                <a:gd name="T14" fmla="*/ 3841 w 10263"/>
                <a:gd name="T15" fmla="*/ 4689 h 9543"/>
                <a:gd name="T16" fmla="*/ 3926 w 10263"/>
                <a:gd name="T17" fmla="*/ 4495 h 9543"/>
                <a:gd name="T18" fmla="*/ 4024 w 10263"/>
                <a:gd name="T19" fmla="*/ 4338 h 9543"/>
                <a:gd name="T20" fmla="*/ 4196 w 10263"/>
                <a:gd name="T21" fmla="*/ 4141 h 9543"/>
                <a:gd name="T22" fmla="*/ 4381 w 10263"/>
                <a:gd name="T23" fmla="*/ 3994 h 9543"/>
                <a:gd name="T24" fmla="*/ 4551 w 10263"/>
                <a:gd name="T25" fmla="*/ 3899 h 9543"/>
                <a:gd name="T26" fmla="*/ 4756 w 10263"/>
                <a:gd name="T27" fmla="*/ 3821 h 9543"/>
                <a:gd name="T28" fmla="*/ 4997 w 10263"/>
                <a:gd name="T29" fmla="*/ 3776 h 9543"/>
                <a:gd name="T30" fmla="*/ 5266 w 10263"/>
                <a:gd name="T31" fmla="*/ 3776 h 9543"/>
                <a:gd name="T32" fmla="*/ 5506 w 10263"/>
                <a:gd name="T33" fmla="*/ 3821 h 9543"/>
                <a:gd name="T34" fmla="*/ 5712 w 10263"/>
                <a:gd name="T35" fmla="*/ 3899 h 9543"/>
                <a:gd name="T36" fmla="*/ 5881 w 10263"/>
                <a:gd name="T37" fmla="*/ 3994 h 9543"/>
                <a:gd name="T38" fmla="*/ 6067 w 10263"/>
                <a:gd name="T39" fmla="*/ 4141 h 9543"/>
                <a:gd name="T40" fmla="*/ 6239 w 10263"/>
                <a:gd name="T41" fmla="*/ 4337 h 9543"/>
                <a:gd name="T42" fmla="*/ 6337 w 10263"/>
                <a:gd name="T43" fmla="*/ 4494 h 9543"/>
                <a:gd name="T44" fmla="*/ 6422 w 10263"/>
                <a:gd name="T45" fmla="*/ 4688 h 9543"/>
                <a:gd name="T46" fmla="*/ 6480 w 10263"/>
                <a:gd name="T47" fmla="*/ 4917 h 9543"/>
                <a:gd name="T48" fmla="*/ 6496 w 10263"/>
                <a:gd name="T49" fmla="*/ 5181 h 9543"/>
                <a:gd name="T50" fmla="*/ 6464 w 10263"/>
                <a:gd name="T51" fmla="*/ 5435 h 9543"/>
                <a:gd name="T52" fmla="*/ 6396 w 10263"/>
                <a:gd name="T53" fmla="*/ 5654 h 9543"/>
                <a:gd name="T54" fmla="*/ 6306 w 10263"/>
                <a:gd name="T55" fmla="*/ 5836 h 9543"/>
                <a:gd name="T56" fmla="*/ 6189 w 10263"/>
                <a:gd name="T57" fmla="*/ 6004 h 9543"/>
                <a:gd name="T58" fmla="*/ 6031 w 10263"/>
                <a:gd name="T59" fmla="*/ 6166 h 9543"/>
                <a:gd name="T60" fmla="*/ 5885 w 10263"/>
                <a:gd name="T61" fmla="*/ 6285 h 9543"/>
                <a:gd name="T62" fmla="*/ 6174 w 10263"/>
                <a:gd name="T63" fmla="*/ 6150 h 9543"/>
                <a:gd name="T64" fmla="*/ 6613 w 10263"/>
                <a:gd name="T65" fmla="*/ 5965 h 9543"/>
                <a:gd name="T66" fmla="*/ 7070 w 10263"/>
                <a:gd name="T67" fmla="*/ 5823 h 9543"/>
                <a:gd name="T68" fmla="*/ 7546 w 10263"/>
                <a:gd name="T69" fmla="*/ 5722 h 9543"/>
                <a:gd name="T70" fmla="*/ 8036 w 10263"/>
                <a:gd name="T71" fmla="*/ 5666 h 9543"/>
                <a:gd name="T72" fmla="*/ 8491 w 10263"/>
                <a:gd name="T73" fmla="*/ 5657 h 9543"/>
                <a:gd name="T74" fmla="*/ 8846 w 10263"/>
                <a:gd name="T75" fmla="*/ 5677 h 9543"/>
                <a:gd name="T76" fmla="*/ 9195 w 10263"/>
                <a:gd name="T77" fmla="*/ 5721 h 9543"/>
                <a:gd name="T78" fmla="*/ 9536 w 10263"/>
                <a:gd name="T79" fmla="*/ 5788 h 9543"/>
                <a:gd name="T80" fmla="*/ 9869 w 10263"/>
                <a:gd name="T81" fmla="*/ 5877 h 9543"/>
                <a:gd name="T82" fmla="*/ 10193 w 10263"/>
                <a:gd name="T83" fmla="*/ 5988 h 9543"/>
                <a:gd name="T84" fmla="*/ 10235 w 10263"/>
                <a:gd name="T85" fmla="*/ 5674 h 9543"/>
                <a:gd name="T86" fmla="*/ 10259 w 10263"/>
                <a:gd name="T87" fmla="*/ 5353 h 9543"/>
                <a:gd name="T88" fmla="*/ 10237 w 10263"/>
                <a:gd name="T89" fmla="*/ 4611 h 9543"/>
                <a:gd name="T90" fmla="*/ 9860 w 10263"/>
                <a:gd name="T91" fmla="*/ 3137 h 9543"/>
                <a:gd name="T92" fmla="*/ 9091 w 10263"/>
                <a:gd name="T93" fmla="*/ 1869 h 9543"/>
                <a:gd name="T94" fmla="*/ 8001 w 10263"/>
                <a:gd name="T95" fmla="*/ 877 h 9543"/>
                <a:gd name="T96" fmla="*/ 6658 w 10263"/>
                <a:gd name="T97" fmla="*/ 231 h 9543"/>
                <a:gd name="T98" fmla="*/ 5131 w 10263"/>
                <a:gd name="T99" fmla="*/ 0 h 9543"/>
                <a:gd name="T100" fmla="*/ 3605 w 10263"/>
                <a:gd name="T101" fmla="*/ 231 h 9543"/>
                <a:gd name="T102" fmla="*/ 2262 w 10263"/>
                <a:gd name="T103" fmla="*/ 877 h 9543"/>
                <a:gd name="T104" fmla="*/ 1172 w 10263"/>
                <a:gd name="T105" fmla="*/ 1869 h 9543"/>
                <a:gd name="T106" fmla="*/ 403 w 10263"/>
                <a:gd name="T107" fmla="*/ 3137 h 9543"/>
                <a:gd name="T108" fmla="*/ 26 w 10263"/>
                <a:gd name="T109" fmla="*/ 4611 h 9543"/>
                <a:gd name="T110" fmla="*/ 46 w 10263"/>
                <a:gd name="T111" fmla="*/ 5825 h 9543"/>
                <a:gd name="T112" fmla="*/ 277 w 10263"/>
                <a:gd name="T113" fmla="*/ 6805 h 9543"/>
                <a:gd name="T114" fmla="*/ 685 w 10263"/>
                <a:gd name="T115" fmla="*/ 7703 h 9543"/>
                <a:gd name="T116" fmla="*/ 1250 w 10263"/>
                <a:gd name="T117" fmla="*/ 8499 h 9543"/>
                <a:gd name="T118" fmla="*/ 1954 w 10263"/>
                <a:gd name="T119" fmla="*/ 9173 h 9543"/>
                <a:gd name="T120" fmla="*/ 4379 w 10263"/>
                <a:gd name="T121" fmla="*/ 6285 h 9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63" h="9543">
                  <a:moveTo>
                    <a:pt x="4379" y="6285"/>
                  </a:moveTo>
                  <a:lnTo>
                    <a:pt x="4346" y="6258"/>
                  </a:lnTo>
                  <a:lnTo>
                    <a:pt x="4314" y="6233"/>
                  </a:lnTo>
                  <a:lnTo>
                    <a:pt x="4285" y="6210"/>
                  </a:lnTo>
                  <a:lnTo>
                    <a:pt x="4258" y="6186"/>
                  </a:lnTo>
                  <a:lnTo>
                    <a:pt x="4232" y="6166"/>
                  </a:lnTo>
                  <a:lnTo>
                    <a:pt x="4209" y="6146"/>
                  </a:lnTo>
                  <a:lnTo>
                    <a:pt x="4187" y="6126"/>
                  </a:lnTo>
                  <a:lnTo>
                    <a:pt x="4166" y="6107"/>
                  </a:lnTo>
                  <a:lnTo>
                    <a:pt x="4137" y="6076"/>
                  </a:lnTo>
                  <a:lnTo>
                    <a:pt x="4106" y="6042"/>
                  </a:lnTo>
                  <a:lnTo>
                    <a:pt x="4073" y="6004"/>
                  </a:lnTo>
                  <a:lnTo>
                    <a:pt x="4041" y="5961"/>
                  </a:lnTo>
                  <a:lnTo>
                    <a:pt x="4024" y="5939"/>
                  </a:lnTo>
                  <a:lnTo>
                    <a:pt x="4007" y="5915"/>
                  </a:lnTo>
                  <a:lnTo>
                    <a:pt x="3991" y="5890"/>
                  </a:lnTo>
                  <a:lnTo>
                    <a:pt x="3974" y="5865"/>
                  </a:lnTo>
                  <a:lnTo>
                    <a:pt x="3957" y="5837"/>
                  </a:lnTo>
                  <a:lnTo>
                    <a:pt x="3941" y="5809"/>
                  </a:lnTo>
                  <a:lnTo>
                    <a:pt x="3926" y="5781"/>
                  </a:lnTo>
                  <a:lnTo>
                    <a:pt x="3910" y="5750"/>
                  </a:lnTo>
                  <a:lnTo>
                    <a:pt x="3895" y="5720"/>
                  </a:lnTo>
                  <a:lnTo>
                    <a:pt x="3881" y="5688"/>
                  </a:lnTo>
                  <a:lnTo>
                    <a:pt x="3867" y="5655"/>
                  </a:lnTo>
                  <a:lnTo>
                    <a:pt x="3853" y="5621"/>
                  </a:lnTo>
                  <a:lnTo>
                    <a:pt x="3841" y="5587"/>
                  </a:lnTo>
                  <a:lnTo>
                    <a:pt x="3829" y="5551"/>
                  </a:lnTo>
                  <a:lnTo>
                    <a:pt x="3818" y="5513"/>
                  </a:lnTo>
                  <a:lnTo>
                    <a:pt x="3807" y="5476"/>
                  </a:lnTo>
                  <a:lnTo>
                    <a:pt x="3799" y="5437"/>
                  </a:lnTo>
                  <a:lnTo>
                    <a:pt x="3791" y="5397"/>
                  </a:lnTo>
                  <a:lnTo>
                    <a:pt x="3783" y="5356"/>
                  </a:lnTo>
                  <a:lnTo>
                    <a:pt x="3777" y="5315"/>
                  </a:lnTo>
                  <a:lnTo>
                    <a:pt x="3773" y="5272"/>
                  </a:lnTo>
                  <a:lnTo>
                    <a:pt x="3769" y="5228"/>
                  </a:lnTo>
                  <a:lnTo>
                    <a:pt x="3767" y="5183"/>
                  </a:lnTo>
                  <a:lnTo>
                    <a:pt x="3767" y="5138"/>
                  </a:lnTo>
                  <a:lnTo>
                    <a:pt x="3767" y="5092"/>
                  </a:lnTo>
                  <a:lnTo>
                    <a:pt x="3769" y="5048"/>
                  </a:lnTo>
                  <a:lnTo>
                    <a:pt x="3773" y="5004"/>
                  </a:lnTo>
                  <a:lnTo>
                    <a:pt x="3777" y="4961"/>
                  </a:lnTo>
                  <a:lnTo>
                    <a:pt x="3783" y="4919"/>
                  </a:lnTo>
                  <a:lnTo>
                    <a:pt x="3791" y="4879"/>
                  </a:lnTo>
                  <a:lnTo>
                    <a:pt x="3799" y="4839"/>
                  </a:lnTo>
                  <a:lnTo>
                    <a:pt x="3807" y="4801"/>
                  </a:lnTo>
                  <a:lnTo>
                    <a:pt x="3818" y="4763"/>
                  </a:lnTo>
                  <a:lnTo>
                    <a:pt x="3829" y="4725"/>
                  </a:lnTo>
                  <a:lnTo>
                    <a:pt x="3841" y="4689"/>
                  </a:lnTo>
                  <a:lnTo>
                    <a:pt x="3853" y="4655"/>
                  </a:lnTo>
                  <a:lnTo>
                    <a:pt x="3867" y="4621"/>
                  </a:lnTo>
                  <a:lnTo>
                    <a:pt x="3881" y="4589"/>
                  </a:lnTo>
                  <a:lnTo>
                    <a:pt x="3895" y="4556"/>
                  </a:lnTo>
                  <a:lnTo>
                    <a:pt x="3910" y="4526"/>
                  </a:lnTo>
                  <a:lnTo>
                    <a:pt x="3926" y="4495"/>
                  </a:lnTo>
                  <a:lnTo>
                    <a:pt x="3941" y="4467"/>
                  </a:lnTo>
                  <a:lnTo>
                    <a:pt x="3957" y="4440"/>
                  </a:lnTo>
                  <a:lnTo>
                    <a:pt x="3974" y="4413"/>
                  </a:lnTo>
                  <a:lnTo>
                    <a:pt x="3991" y="4386"/>
                  </a:lnTo>
                  <a:lnTo>
                    <a:pt x="4007" y="4362"/>
                  </a:lnTo>
                  <a:lnTo>
                    <a:pt x="4024" y="4338"/>
                  </a:lnTo>
                  <a:lnTo>
                    <a:pt x="4041" y="4315"/>
                  </a:lnTo>
                  <a:lnTo>
                    <a:pt x="4073" y="4273"/>
                  </a:lnTo>
                  <a:lnTo>
                    <a:pt x="4106" y="4235"/>
                  </a:lnTo>
                  <a:lnTo>
                    <a:pt x="4137" y="4201"/>
                  </a:lnTo>
                  <a:lnTo>
                    <a:pt x="4166" y="4170"/>
                  </a:lnTo>
                  <a:lnTo>
                    <a:pt x="4196" y="4141"/>
                  </a:lnTo>
                  <a:lnTo>
                    <a:pt x="4231" y="4111"/>
                  </a:lnTo>
                  <a:lnTo>
                    <a:pt x="4268" y="4078"/>
                  </a:lnTo>
                  <a:lnTo>
                    <a:pt x="4311" y="4045"/>
                  </a:lnTo>
                  <a:lnTo>
                    <a:pt x="4333" y="4028"/>
                  </a:lnTo>
                  <a:lnTo>
                    <a:pt x="4357" y="4011"/>
                  </a:lnTo>
                  <a:lnTo>
                    <a:pt x="4381" y="3994"/>
                  </a:lnTo>
                  <a:lnTo>
                    <a:pt x="4408" y="3979"/>
                  </a:lnTo>
                  <a:lnTo>
                    <a:pt x="4434" y="3962"/>
                  </a:lnTo>
                  <a:lnTo>
                    <a:pt x="4462" y="3946"/>
                  </a:lnTo>
                  <a:lnTo>
                    <a:pt x="4490" y="3929"/>
                  </a:lnTo>
                  <a:lnTo>
                    <a:pt x="4521" y="3915"/>
                  </a:lnTo>
                  <a:lnTo>
                    <a:pt x="4551" y="3899"/>
                  </a:lnTo>
                  <a:lnTo>
                    <a:pt x="4583" y="3884"/>
                  </a:lnTo>
                  <a:lnTo>
                    <a:pt x="4615" y="3871"/>
                  </a:lnTo>
                  <a:lnTo>
                    <a:pt x="4650" y="3857"/>
                  </a:lnTo>
                  <a:lnTo>
                    <a:pt x="4684" y="3844"/>
                  </a:lnTo>
                  <a:lnTo>
                    <a:pt x="4720" y="3833"/>
                  </a:lnTo>
                  <a:lnTo>
                    <a:pt x="4756" y="3821"/>
                  </a:lnTo>
                  <a:lnTo>
                    <a:pt x="4794" y="3812"/>
                  </a:lnTo>
                  <a:lnTo>
                    <a:pt x="4833" y="3802"/>
                  </a:lnTo>
                  <a:lnTo>
                    <a:pt x="4873" y="3794"/>
                  </a:lnTo>
                  <a:lnTo>
                    <a:pt x="4914" y="3787"/>
                  </a:lnTo>
                  <a:lnTo>
                    <a:pt x="4954" y="3781"/>
                  </a:lnTo>
                  <a:lnTo>
                    <a:pt x="4997" y="3776"/>
                  </a:lnTo>
                  <a:lnTo>
                    <a:pt x="5041" y="3773"/>
                  </a:lnTo>
                  <a:lnTo>
                    <a:pt x="5085" y="3771"/>
                  </a:lnTo>
                  <a:lnTo>
                    <a:pt x="5131" y="3770"/>
                  </a:lnTo>
                  <a:lnTo>
                    <a:pt x="5178" y="3771"/>
                  </a:lnTo>
                  <a:lnTo>
                    <a:pt x="5222" y="3773"/>
                  </a:lnTo>
                  <a:lnTo>
                    <a:pt x="5266" y="3776"/>
                  </a:lnTo>
                  <a:lnTo>
                    <a:pt x="5308" y="3780"/>
                  </a:lnTo>
                  <a:lnTo>
                    <a:pt x="5349" y="3787"/>
                  </a:lnTo>
                  <a:lnTo>
                    <a:pt x="5390" y="3794"/>
                  </a:lnTo>
                  <a:lnTo>
                    <a:pt x="5430" y="3802"/>
                  </a:lnTo>
                  <a:lnTo>
                    <a:pt x="5469" y="3812"/>
                  </a:lnTo>
                  <a:lnTo>
                    <a:pt x="5506" y="3821"/>
                  </a:lnTo>
                  <a:lnTo>
                    <a:pt x="5543" y="3833"/>
                  </a:lnTo>
                  <a:lnTo>
                    <a:pt x="5579" y="3844"/>
                  </a:lnTo>
                  <a:lnTo>
                    <a:pt x="5613" y="3857"/>
                  </a:lnTo>
                  <a:lnTo>
                    <a:pt x="5648" y="3871"/>
                  </a:lnTo>
                  <a:lnTo>
                    <a:pt x="5680" y="3884"/>
                  </a:lnTo>
                  <a:lnTo>
                    <a:pt x="5712" y="3899"/>
                  </a:lnTo>
                  <a:lnTo>
                    <a:pt x="5742" y="3914"/>
                  </a:lnTo>
                  <a:lnTo>
                    <a:pt x="5772" y="3929"/>
                  </a:lnTo>
                  <a:lnTo>
                    <a:pt x="5801" y="3945"/>
                  </a:lnTo>
                  <a:lnTo>
                    <a:pt x="5829" y="3961"/>
                  </a:lnTo>
                  <a:lnTo>
                    <a:pt x="5855" y="3978"/>
                  </a:lnTo>
                  <a:lnTo>
                    <a:pt x="5881" y="3994"/>
                  </a:lnTo>
                  <a:lnTo>
                    <a:pt x="5906" y="4011"/>
                  </a:lnTo>
                  <a:lnTo>
                    <a:pt x="5930" y="4028"/>
                  </a:lnTo>
                  <a:lnTo>
                    <a:pt x="5952" y="4045"/>
                  </a:lnTo>
                  <a:lnTo>
                    <a:pt x="5995" y="4077"/>
                  </a:lnTo>
                  <a:lnTo>
                    <a:pt x="6032" y="4110"/>
                  </a:lnTo>
                  <a:lnTo>
                    <a:pt x="6067" y="4141"/>
                  </a:lnTo>
                  <a:lnTo>
                    <a:pt x="6097" y="4169"/>
                  </a:lnTo>
                  <a:lnTo>
                    <a:pt x="6126" y="4200"/>
                  </a:lnTo>
                  <a:lnTo>
                    <a:pt x="6157" y="4234"/>
                  </a:lnTo>
                  <a:lnTo>
                    <a:pt x="6189" y="4272"/>
                  </a:lnTo>
                  <a:lnTo>
                    <a:pt x="6222" y="4314"/>
                  </a:lnTo>
                  <a:lnTo>
                    <a:pt x="6239" y="4337"/>
                  </a:lnTo>
                  <a:lnTo>
                    <a:pt x="6255" y="4361"/>
                  </a:lnTo>
                  <a:lnTo>
                    <a:pt x="6272" y="4385"/>
                  </a:lnTo>
                  <a:lnTo>
                    <a:pt x="6289" y="4412"/>
                  </a:lnTo>
                  <a:lnTo>
                    <a:pt x="6306" y="4438"/>
                  </a:lnTo>
                  <a:lnTo>
                    <a:pt x="6321" y="4466"/>
                  </a:lnTo>
                  <a:lnTo>
                    <a:pt x="6337" y="4494"/>
                  </a:lnTo>
                  <a:lnTo>
                    <a:pt x="6353" y="4524"/>
                  </a:lnTo>
                  <a:lnTo>
                    <a:pt x="6367" y="4555"/>
                  </a:lnTo>
                  <a:lnTo>
                    <a:pt x="6382" y="4587"/>
                  </a:lnTo>
                  <a:lnTo>
                    <a:pt x="6396" y="4619"/>
                  </a:lnTo>
                  <a:lnTo>
                    <a:pt x="6409" y="4653"/>
                  </a:lnTo>
                  <a:lnTo>
                    <a:pt x="6422" y="4688"/>
                  </a:lnTo>
                  <a:lnTo>
                    <a:pt x="6433" y="4724"/>
                  </a:lnTo>
                  <a:lnTo>
                    <a:pt x="6445" y="4761"/>
                  </a:lnTo>
                  <a:lnTo>
                    <a:pt x="6455" y="4798"/>
                  </a:lnTo>
                  <a:lnTo>
                    <a:pt x="6464" y="4837"/>
                  </a:lnTo>
                  <a:lnTo>
                    <a:pt x="6472" y="4877"/>
                  </a:lnTo>
                  <a:lnTo>
                    <a:pt x="6480" y="4917"/>
                  </a:lnTo>
                  <a:lnTo>
                    <a:pt x="6486" y="4959"/>
                  </a:lnTo>
                  <a:lnTo>
                    <a:pt x="6490" y="5002"/>
                  </a:lnTo>
                  <a:lnTo>
                    <a:pt x="6494" y="5046"/>
                  </a:lnTo>
                  <a:lnTo>
                    <a:pt x="6496" y="5090"/>
                  </a:lnTo>
                  <a:lnTo>
                    <a:pt x="6496" y="5136"/>
                  </a:lnTo>
                  <a:lnTo>
                    <a:pt x="6496" y="5181"/>
                  </a:lnTo>
                  <a:lnTo>
                    <a:pt x="6494" y="5226"/>
                  </a:lnTo>
                  <a:lnTo>
                    <a:pt x="6490" y="5270"/>
                  </a:lnTo>
                  <a:lnTo>
                    <a:pt x="6486" y="5313"/>
                  </a:lnTo>
                  <a:lnTo>
                    <a:pt x="6480" y="5354"/>
                  </a:lnTo>
                  <a:lnTo>
                    <a:pt x="6472" y="5395"/>
                  </a:lnTo>
                  <a:lnTo>
                    <a:pt x="6464" y="5435"/>
                  </a:lnTo>
                  <a:lnTo>
                    <a:pt x="6455" y="5475"/>
                  </a:lnTo>
                  <a:lnTo>
                    <a:pt x="6445" y="5512"/>
                  </a:lnTo>
                  <a:lnTo>
                    <a:pt x="6433" y="5549"/>
                  </a:lnTo>
                  <a:lnTo>
                    <a:pt x="6422" y="5585"/>
                  </a:lnTo>
                  <a:lnTo>
                    <a:pt x="6409" y="5620"/>
                  </a:lnTo>
                  <a:lnTo>
                    <a:pt x="6396" y="5654"/>
                  </a:lnTo>
                  <a:lnTo>
                    <a:pt x="6382" y="5686"/>
                  </a:lnTo>
                  <a:lnTo>
                    <a:pt x="6367" y="5719"/>
                  </a:lnTo>
                  <a:lnTo>
                    <a:pt x="6353" y="5749"/>
                  </a:lnTo>
                  <a:lnTo>
                    <a:pt x="6337" y="5780"/>
                  </a:lnTo>
                  <a:lnTo>
                    <a:pt x="6321" y="5809"/>
                  </a:lnTo>
                  <a:lnTo>
                    <a:pt x="6306" y="5836"/>
                  </a:lnTo>
                  <a:lnTo>
                    <a:pt x="6289" y="5864"/>
                  </a:lnTo>
                  <a:lnTo>
                    <a:pt x="6272" y="5890"/>
                  </a:lnTo>
                  <a:lnTo>
                    <a:pt x="6255" y="5914"/>
                  </a:lnTo>
                  <a:lnTo>
                    <a:pt x="6239" y="5938"/>
                  </a:lnTo>
                  <a:lnTo>
                    <a:pt x="6222" y="5961"/>
                  </a:lnTo>
                  <a:lnTo>
                    <a:pt x="6189" y="6004"/>
                  </a:lnTo>
                  <a:lnTo>
                    <a:pt x="6157" y="6042"/>
                  </a:lnTo>
                  <a:lnTo>
                    <a:pt x="6126" y="6076"/>
                  </a:lnTo>
                  <a:lnTo>
                    <a:pt x="6097" y="6107"/>
                  </a:lnTo>
                  <a:lnTo>
                    <a:pt x="6076" y="6126"/>
                  </a:lnTo>
                  <a:lnTo>
                    <a:pt x="6054" y="6146"/>
                  </a:lnTo>
                  <a:lnTo>
                    <a:pt x="6031" y="6166"/>
                  </a:lnTo>
                  <a:lnTo>
                    <a:pt x="6005" y="6186"/>
                  </a:lnTo>
                  <a:lnTo>
                    <a:pt x="5978" y="6210"/>
                  </a:lnTo>
                  <a:lnTo>
                    <a:pt x="5948" y="6233"/>
                  </a:lnTo>
                  <a:lnTo>
                    <a:pt x="5917" y="6258"/>
                  </a:lnTo>
                  <a:lnTo>
                    <a:pt x="5884" y="6285"/>
                  </a:lnTo>
                  <a:lnTo>
                    <a:pt x="5885" y="6285"/>
                  </a:lnTo>
                  <a:lnTo>
                    <a:pt x="6138" y="6739"/>
                  </a:lnTo>
                  <a:lnTo>
                    <a:pt x="5893" y="6293"/>
                  </a:lnTo>
                  <a:lnTo>
                    <a:pt x="5962" y="6257"/>
                  </a:lnTo>
                  <a:lnTo>
                    <a:pt x="6032" y="6220"/>
                  </a:lnTo>
                  <a:lnTo>
                    <a:pt x="6102" y="6184"/>
                  </a:lnTo>
                  <a:lnTo>
                    <a:pt x="6174" y="6150"/>
                  </a:lnTo>
                  <a:lnTo>
                    <a:pt x="6245" y="6116"/>
                  </a:lnTo>
                  <a:lnTo>
                    <a:pt x="6317" y="6084"/>
                  </a:lnTo>
                  <a:lnTo>
                    <a:pt x="6391" y="6053"/>
                  </a:lnTo>
                  <a:lnTo>
                    <a:pt x="6464" y="6023"/>
                  </a:lnTo>
                  <a:lnTo>
                    <a:pt x="6538" y="5994"/>
                  </a:lnTo>
                  <a:lnTo>
                    <a:pt x="6613" y="5965"/>
                  </a:lnTo>
                  <a:lnTo>
                    <a:pt x="6687" y="5939"/>
                  </a:lnTo>
                  <a:lnTo>
                    <a:pt x="6763" y="5913"/>
                  </a:lnTo>
                  <a:lnTo>
                    <a:pt x="6839" y="5889"/>
                  </a:lnTo>
                  <a:lnTo>
                    <a:pt x="6915" y="5866"/>
                  </a:lnTo>
                  <a:lnTo>
                    <a:pt x="6993" y="5844"/>
                  </a:lnTo>
                  <a:lnTo>
                    <a:pt x="7070" y="5823"/>
                  </a:lnTo>
                  <a:lnTo>
                    <a:pt x="7149" y="5803"/>
                  </a:lnTo>
                  <a:lnTo>
                    <a:pt x="7227" y="5784"/>
                  </a:lnTo>
                  <a:lnTo>
                    <a:pt x="7306" y="5766"/>
                  </a:lnTo>
                  <a:lnTo>
                    <a:pt x="7386" y="5750"/>
                  </a:lnTo>
                  <a:lnTo>
                    <a:pt x="7465" y="5736"/>
                  </a:lnTo>
                  <a:lnTo>
                    <a:pt x="7546" y="5722"/>
                  </a:lnTo>
                  <a:lnTo>
                    <a:pt x="7627" y="5709"/>
                  </a:lnTo>
                  <a:lnTo>
                    <a:pt x="7707" y="5698"/>
                  </a:lnTo>
                  <a:lnTo>
                    <a:pt x="7789" y="5688"/>
                  </a:lnTo>
                  <a:lnTo>
                    <a:pt x="7872" y="5679"/>
                  </a:lnTo>
                  <a:lnTo>
                    <a:pt x="7953" y="5672"/>
                  </a:lnTo>
                  <a:lnTo>
                    <a:pt x="8036" y="5666"/>
                  </a:lnTo>
                  <a:lnTo>
                    <a:pt x="8119" y="5661"/>
                  </a:lnTo>
                  <a:lnTo>
                    <a:pt x="8203" y="5658"/>
                  </a:lnTo>
                  <a:lnTo>
                    <a:pt x="8286" y="5656"/>
                  </a:lnTo>
                  <a:lnTo>
                    <a:pt x="8370" y="5655"/>
                  </a:lnTo>
                  <a:lnTo>
                    <a:pt x="8431" y="5656"/>
                  </a:lnTo>
                  <a:lnTo>
                    <a:pt x="8491" y="5657"/>
                  </a:lnTo>
                  <a:lnTo>
                    <a:pt x="8550" y="5658"/>
                  </a:lnTo>
                  <a:lnTo>
                    <a:pt x="8610" y="5661"/>
                  </a:lnTo>
                  <a:lnTo>
                    <a:pt x="8669" y="5663"/>
                  </a:lnTo>
                  <a:lnTo>
                    <a:pt x="8729" y="5668"/>
                  </a:lnTo>
                  <a:lnTo>
                    <a:pt x="8787" y="5672"/>
                  </a:lnTo>
                  <a:lnTo>
                    <a:pt x="8846" y="5677"/>
                  </a:lnTo>
                  <a:lnTo>
                    <a:pt x="8905" y="5682"/>
                  </a:lnTo>
                  <a:lnTo>
                    <a:pt x="8963" y="5690"/>
                  </a:lnTo>
                  <a:lnTo>
                    <a:pt x="9022" y="5696"/>
                  </a:lnTo>
                  <a:lnTo>
                    <a:pt x="9079" y="5704"/>
                  </a:lnTo>
                  <a:lnTo>
                    <a:pt x="9137" y="5713"/>
                  </a:lnTo>
                  <a:lnTo>
                    <a:pt x="9195" y="5721"/>
                  </a:lnTo>
                  <a:lnTo>
                    <a:pt x="9252" y="5730"/>
                  </a:lnTo>
                  <a:lnTo>
                    <a:pt x="9310" y="5741"/>
                  </a:lnTo>
                  <a:lnTo>
                    <a:pt x="9366" y="5751"/>
                  </a:lnTo>
                  <a:lnTo>
                    <a:pt x="9423" y="5763"/>
                  </a:lnTo>
                  <a:lnTo>
                    <a:pt x="9480" y="5776"/>
                  </a:lnTo>
                  <a:lnTo>
                    <a:pt x="9536" y="5788"/>
                  </a:lnTo>
                  <a:lnTo>
                    <a:pt x="9593" y="5802"/>
                  </a:lnTo>
                  <a:lnTo>
                    <a:pt x="9648" y="5815"/>
                  </a:lnTo>
                  <a:lnTo>
                    <a:pt x="9704" y="5830"/>
                  </a:lnTo>
                  <a:lnTo>
                    <a:pt x="9759" y="5846"/>
                  </a:lnTo>
                  <a:lnTo>
                    <a:pt x="9814" y="5861"/>
                  </a:lnTo>
                  <a:lnTo>
                    <a:pt x="9869" y="5877"/>
                  </a:lnTo>
                  <a:lnTo>
                    <a:pt x="9924" y="5895"/>
                  </a:lnTo>
                  <a:lnTo>
                    <a:pt x="9978" y="5912"/>
                  </a:lnTo>
                  <a:lnTo>
                    <a:pt x="10032" y="5931"/>
                  </a:lnTo>
                  <a:lnTo>
                    <a:pt x="10086" y="5948"/>
                  </a:lnTo>
                  <a:lnTo>
                    <a:pt x="10140" y="5968"/>
                  </a:lnTo>
                  <a:lnTo>
                    <a:pt x="10193" y="5988"/>
                  </a:lnTo>
                  <a:lnTo>
                    <a:pt x="10201" y="5936"/>
                  </a:lnTo>
                  <a:lnTo>
                    <a:pt x="10209" y="5883"/>
                  </a:lnTo>
                  <a:lnTo>
                    <a:pt x="10216" y="5831"/>
                  </a:lnTo>
                  <a:lnTo>
                    <a:pt x="10223" y="5779"/>
                  </a:lnTo>
                  <a:lnTo>
                    <a:pt x="10230" y="5726"/>
                  </a:lnTo>
                  <a:lnTo>
                    <a:pt x="10235" y="5674"/>
                  </a:lnTo>
                  <a:lnTo>
                    <a:pt x="10240" y="5620"/>
                  </a:lnTo>
                  <a:lnTo>
                    <a:pt x="10245" y="5567"/>
                  </a:lnTo>
                  <a:lnTo>
                    <a:pt x="10250" y="5513"/>
                  </a:lnTo>
                  <a:lnTo>
                    <a:pt x="10253" y="5460"/>
                  </a:lnTo>
                  <a:lnTo>
                    <a:pt x="10256" y="5406"/>
                  </a:lnTo>
                  <a:lnTo>
                    <a:pt x="10259" y="5353"/>
                  </a:lnTo>
                  <a:lnTo>
                    <a:pt x="10260" y="5299"/>
                  </a:lnTo>
                  <a:lnTo>
                    <a:pt x="10262" y="5245"/>
                  </a:lnTo>
                  <a:lnTo>
                    <a:pt x="10263" y="5191"/>
                  </a:lnTo>
                  <a:lnTo>
                    <a:pt x="10263" y="5136"/>
                  </a:lnTo>
                  <a:lnTo>
                    <a:pt x="10256" y="4872"/>
                  </a:lnTo>
                  <a:lnTo>
                    <a:pt x="10237" y="4611"/>
                  </a:lnTo>
                  <a:lnTo>
                    <a:pt x="10203" y="4354"/>
                  </a:lnTo>
                  <a:lnTo>
                    <a:pt x="10158" y="4101"/>
                  </a:lnTo>
                  <a:lnTo>
                    <a:pt x="10102" y="3853"/>
                  </a:lnTo>
                  <a:lnTo>
                    <a:pt x="10033" y="3609"/>
                  </a:lnTo>
                  <a:lnTo>
                    <a:pt x="9952" y="3371"/>
                  </a:lnTo>
                  <a:lnTo>
                    <a:pt x="9860" y="3137"/>
                  </a:lnTo>
                  <a:lnTo>
                    <a:pt x="9757" y="2909"/>
                  </a:lnTo>
                  <a:lnTo>
                    <a:pt x="9644" y="2688"/>
                  </a:lnTo>
                  <a:lnTo>
                    <a:pt x="9520" y="2473"/>
                  </a:lnTo>
                  <a:lnTo>
                    <a:pt x="9386" y="2264"/>
                  </a:lnTo>
                  <a:lnTo>
                    <a:pt x="9244" y="2063"/>
                  </a:lnTo>
                  <a:lnTo>
                    <a:pt x="9091" y="1869"/>
                  </a:lnTo>
                  <a:lnTo>
                    <a:pt x="8930" y="1683"/>
                  </a:lnTo>
                  <a:lnTo>
                    <a:pt x="8760" y="1504"/>
                  </a:lnTo>
                  <a:lnTo>
                    <a:pt x="8582" y="1335"/>
                  </a:lnTo>
                  <a:lnTo>
                    <a:pt x="8395" y="1173"/>
                  </a:lnTo>
                  <a:lnTo>
                    <a:pt x="8202" y="1020"/>
                  </a:lnTo>
                  <a:lnTo>
                    <a:pt x="8001" y="877"/>
                  </a:lnTo>
                  <a:lnTo>
                    <a:pt x="7792" y="743"/>
                  </a:lnTo>
                  <a:lnTo>
                    <a:pt x="7577" y="620"/>
                  </a:lnTo>
                  <a:lnTo>
                    <a:pt x="7356" y="506"/>
                  </a:lnTo>
                  <a:lnTo>
                    <a:pt x="7129" y="404"/>
                  </a:lnTo>
                  <a:lnTo>
                    <a:pt x="6895" y="311"/>
                  </a:lnTo>
                  <a:lnTo>
                    <a:pt x="6658" y="231"/>
                  </a:lnTo>
                  <a:lnTo>
                    <a:pt x="6414" y="161"/>
                  </a:lnTo>
                  <a:lnTo>
                    <a:pt x="6165" y="105"/>
                  </a:lnTo>
                  <a:lnTo>
                    <a:pt x="5913" y="59"/>
                  </a:lnTo>
                  <a:lnTo>
                    <a:pt x="5656" y="26"/>
                  </a:lnTo>
                  <a:lnTo>
                    <a:pt x="5395" y="6"/>
                  </a:lnTo>
                  <a:lnTo>
                    <a:pt x="5131" y="0"/>
                  </a:lnTo>
                  <a:lnTo>
                    <a:pt x="4867" y="6"/>
                  </a:lnTo>
                  <a:lnTo>
                    <a:pt x="4607" y="26"/>
                  </a:lnTo>
                  <a:lnTo>
                    <a:pt x="4350" y="59"/>
                  </a:lnTo>
                  <a:lnTo>
                    <a:pt x="4098" y="105"/>
                  </a:lnTo>
                  <a:lnTo>
                    <a:pt x="3849" y="161"/>
                  </a:lnTo>
                  <a:lnTo>
                    <a:pt x="3605" y="231"/>
                  </a:lnTo>
                  <a:lnTo>
                    <a:pt x="3367" y="311"/>
                  </a:lnTo>
                  <a:lnTo>
                    <a:pt x="3134" y="404"/>
                  </a:lnTo>
                  <a:lnTo>
                    <a:pt x="2907" y="506"/>
                  </a:lnTo>
                  <a:lnTo>
                    <a:pt x="2686" y="620"/>
                  </a:lnTo>
                  <a:lnTo>
                    <a:pt x="2471" y="743"/>
                  </a:lnTo>
                  <a:lnTo>
                    <a:pt x="2262" y="877"/>
                  </a:lnTo>
                  <a:lnTo>
                    <a:pt x="2061" y="1020"/>
                  </a:lnTo>
                  <a:lnTo>
                    <a:pt x="1867" y="1173"/>
                  </a:lnTo>
                  <a:lnTo>
                    <a:pt x="1681" y="1335"/>
                  </a:lnTo>
                  <a:lnTo>
                    <a:pt x="1503" y="1504"/>
                  </a:lnTo>
                  <a:lnTo>
                    <a:pt x="1333" y="1683"/>
                  </a:lnTo>
                  <a:lnTo>
                    <a:pt x="1172" y="1869"/>
                  </a:lnTo>
                  <a:lnTo>
                    <a:pt x="1019" y="2063"/>
                  </a:lnTo>
                  <a:lnTo>
                    <a:pt x="876" y="2264"/>
                  </a:lnTo>
                  <a:lnTo>
                    <a:pt x="742" y="2473"/>
                  </a:lnTo>
                  <a:lnTo>
                    <a:pt x="619" y="2688"/>
                  </a:lnTo>
                  <a:lnTo>
                    <a:pt x="506" y="2909"/>
                  </a:lnTo>
                  <a:lnTo>
                    <a:pt x="403" y="3137"/>
                  </a:lnTo>
                  <a:lnTo>
                    <a:pt x="311" y="3369"/>
                  </a:lnTo>
                  <a:lnTo>
                    <a:pt x="230" y="3609"/>
                  </a:lnTo>
                  <a:lnTo>
                    <a:pt x="161" y="3852"/>
                  </a:lnTo>
                  <a:lnTo>
                    <a:pt x="104" y="4100"/>
                  </a:lnTo>
                  <a:lnTo>
                    <a:pt x="59" y="4354"/>
                  </a:lnTo>
                  <a:lnTo>
                    <a:pt x="26" y="4611"/>
                  </a:lnTo>
                  <a:lnTo>
                    <a:pt x="7" y="4872"/>
                  </a:lnTo>
                  <a:lnTo>
                    <a:pt x="0" y="5136"/>
                  </a:lnTo>
                  <a:lnTo>
                    <a:pt x="3" y="5310"/>
                  </a:lnTo>
                  <a:lnTo>
                    <a:pt x="11" y="5483"/>
                  </a:lnTo>
                  <a:lnTo>
                    <a:pt x="26" y="5655"/>
                  </a:lnTo>
                  <a:lnTo>
                    <a:pt x="46" y="5825"/>
                  </a:lnTo>
                  <a:lnTo>
                    <a:pt x="71" y="5994"/>
                  </a:lnTo>
                  <a:lnTo>
                    <a:pt x="101" y="6159"/>
                  </a:lnTo>
                  <a:lnTo>
                    <a:pt x="138" y="6324"/>
                  </a:lnTo>
                  <a:lnTo>
                    <a:pt x="179" y="6486"/>
                  </a:lnTo>
                  <a:lnTo>
                    <a:pt x="225" y="6647"/>
                  </a:lnTo>
                  <a:lnTo>
                    <a:pt x="277" y="6805"/>
                  </a:lnTo>
                  <a:lnTo>
                    <a:pt x="333" y="6961"/>
                  </a:lnTo>
                  <a:lnTo>
                    <a:pt x="395" y="7115"/>
                  </a:lnTo>
                  <a:lnTo>
                    <a:pt x="461" y="7266"/>
                  </a:lnTo>
                  <a:lnTo>
                    <a:pt x="531" y="7414"/>
                  </a:lnTo>
                  <a:lnTo>
                    <a:pt x="605" y="7561"/>
                  </a:lnTo>
                  <a:lnTo>
                    <a:pt x="685" y="7703"/>
                  </a:lnTo>
                  <a:lnTo>
                    <a:pt x="769" y="7844"/>
                  </a:lnTo>
                  <a:lnTo>
                    <a:pt x="858" y="7981"/>
                  </a:lnTo>
                  <a:lnTo>
                    <a:pt x="950" y="8115"/>
                  </a:lnTo>
                  <a:lnTo>
                    <a:pt x="1046" y="8247"/>
                  </a:lnTo>
                  <a:lnTo>
                    <a:pt x="1147" y="8375"/>
                  </a:lnTo>
                  <a:lnTo>
                    <a:pt x="1250" y="8499"/>
                  </a:lnTo>
                  <a:lnTo>
                    <a:pt x="1359" y="8621"/>
                  </a:lnTo>
                  <a:lnTo>
                    <a:pt x="1471" y="8738"/>
                  </a:lnTo>
                  <a:lnTo>
                    <a:pt x="1587" y="8852"/>
                  </a:lnTo>
                  <a:lnTo>
                    <a:pt x="1705" y="8964"/>
                  </a:lnTo>
                  <a:lnTo>
                    <a:pt x="1828" y="9071"/>
                  </a:lnTo>
                  <a:lnTo>
                    <a:pt x="1954" y="9173"/>
                  </a:lnTo>
                  <a:lnTo>
                    <a:pt x="2083" y="9272"/>
                  </a:lnTo>
                  <a:lnTo>
                    <a:pt x="2215" y="9366"/>
                  </a:lnTo>
                  <a:lnTo>
                    <a:pt x="2350" y="9457"/>
                  </a:lnTo>
                  <a:lnTo>
                    <a:pt x="2490" y="9543"/>
                  </a:lnTo>
                  <a:lnTo>
                    <a:pt x="4378" y="6285"/>
                  </a:lnTo>
                  <a:lnTo>
                    <a:pt x="4379" y="628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381000" dist="50800" dir="5400000" sx="101000" sy="101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23">
              <a:extLst>
                <a:ext uri="{FF2B5EF4-FFF2-40B4-BE49-F238E27FC236}">
                  <a16:creationId xmlns:a16="http://schemas.microsoft.com/office/drawing/2014/main" xmlns="" id="{8D3F6809-4683-44C3-85FB-78EA37A1B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7029" y="2947421"/>
              <a:ext cx="903274" cy="905407"/>
            </a:xfrm>
            <a:custGeom>
              <a:avLst/>
              <a:gdLst>
                <a:gd name="T0" fmla="*/ 3381 w 3389"/>
                <a:gd name="T1" fmla="*/ 1870 h 3394"/>
                <a:gd name="T2" fmla="*/ 3336 w 3389"/>
                <a:gd name="T3" fmla="*/ 2121 h 3394"/>
                <a:gd name="T4" fmla="*/ 3256 w 3389"/>
                <a:gd name="T5" fmla="*/ 2357 h 3394"/>
                <a:gd name="T6" fmla="*/ 3144 w 3389"/>
                <a:gd name="T7" fmla="*/ 2576 h 3394"/>
                <a:gd name="T8" fmla="*/ 3003 w 3389"/>
                <a:gd name="T9" fmla="*/ 2776 h 3394"/>
                <a:gd name="T10" fmla="*/ 2834 w 3389"/>
                <a:gd name="T11" fmla="*/ 2952 h 3394"/>
                <a:gd name="T12" fmla="*/ 2642 w 3389"/>
                <a:gd name="T13" fmla="*/ 3103 h 3394"/>
                <a:gd name="T14" fmla="*/ 2430 w 3389"/>
                <a:gd name="T15" fmla="*/ 3226 h 3394"/>
                <a:gd name="T16" fmla="*/ 2198 w 3389"/>
                <a:gd name="T17" fmla="*/ 3317 h 3394"/>
                <a:gd name="T18" fmla="*/ 1952 w 3389"/>
                <a:gd name="T19" fmla="*/ 3374 h 3394"/>
                <a:gd name="T20" fmla="*/ 1694 w 3389"/>
                <a:gd name="T21" fmla="*/ 3394 h 3394"/>
                <a:gd name="T22" fmla="*/ 1437 w 3389"/>
                <a:gd name="T23" fmla="*/ 3374 h 3394"/>
                <a:gd name="T24" fmla="*/ 1191 w 3389"/>
                <a:gd name="T25" fmla="*/ 3317 h 3394"/>
                <a:gd name="T26" fmla="*/ 959 w 3389"/>
                <a:gd name="T27" fmla="*/ 3226 h 3394"/>
                <a:gd name="T28" fmla="*/ 746 w 3389"/>
                <a:gd name="T29" fmla="*/ 3103 h 3394"/>
                <a:gd name="T30" fmla="*/ 555 w 3389"/>
                <a:gd name="T31" fmla="*/ 2952 h 3394"/>
                <a:gd name="T32" fmla="*/ 386 w 3389"/>
                <a:gd name="T33" fmla="*/ 2776 h 3394"/>
                <a:gd name="T34" fmla="*/ 245 w 3389"/>
                <a:gd name="T35" fmla="*/ 2576 h 3394"/>
                <a:gd name="T36" fmla="*/ 133 w 3389"/>
                <a:gd name="T37" fmla="*/ 2357 h 3394"/>
                <a:gd name="T38" fmla="*/ 53 w 3389"/>
                <a:gd name="T39" fmla="*/ 2121 h 3394"/>
                <a:gd name="T40" fmla="*/ 8 w 3389"/>
                <a:gd name="T41" fmla="*/ 1870 h 3394"/>
                <a:gd name="T42" fmla="*/ 2 w 3389"/>
                <a:gd name="T43" fmla="*/ 1609 h 3394"/>
                <a:gd name="T44" fmla="*/ 34 w 3389"/>
                <a:gd name="T45" fmla="*/ 1355 h 3394"/>
                <a:gd name="T46" fmla="*/ 102 w 3389"/>
                <a:gd name="T47" fmla="*/ 1113 h 3394"/>
                <a:gd name="T48" fmla="*/ 204 w 3389"/>
                <a:gd name="T49" fmla="*/ 888 h 3394"/>
                <a:gd name="T50" fmla="*/ 336 w 3389"/>
                <a:gd name="T51" fmla="*/ 681 h 3394"/>
                <a:gd name="T52" fmla="*/ 496 w 3389"/>
                <a:gd name="T53" fmla="*/ 497 h 3394"/>
                <a:gd name="T54" fmla="*/ 680 w 3389"/>
                <a:gd name="T55" fmla="*/ 337 h 3394"/>
                <a:gd name="T56" fmla="*/ 887 w 3389"/>
                <a:gd name="T57" fmla="*/ 204 h 3394"/>
                <a:gd name="T58" fmla="*/ 1112 w 3389"/>
                <a:gd name="T59" fmla="*/ 103 h 3394"/>
                <a:gd name="T60" fmla="*/ 1353 w 3389"/>
                <a:gd name="T61" fmla="*/ 35 h 3394"/>
                <a:gd name="T62" fmla="*/ 1607 w 3389"/>
                <a:gd name="T63" fmla="*/ 2 h 3394"/>
                <a:gd name="T64" fmla="*/ 1867 w 3389"/>
                <a:gd name="T65" fmla="*/ 8 h 3394"/>
                <a:gd name="T66" fmla="*/ 2118 w 3389"/>
                <a:gd name="T67" fmla="*/ 53 h 3394"/>
                <a:gd name="T68" fmla="*/ 2354 w 3389"/>
                <a:gd name="T69" fmla="*/ 133 h 3394"/>
                <a:gd name="T70" fmla="*/ 2573 w 3389"/>
                <a:gd name="T71" fmla="*/ 245 h 3394"/>
                <a:gd name="T72" fmla="*/ 2772 w 3389"/>
                <a:gd name="T73" fmla="*/ 387 h 3394"/>
                <a:gd name="T74" fmla="*/ 2949 w 3389"/>
                <a:gd name="T75" fmla="*/ 556 h 3394"/>
                <a:gd name="T76" fmla="*/ 3100 w 3389"/>
                <a:gd name="T77" fmla="*/ 747 h 3394"/>
                <a:gd name="T78" fmla="*/ 3223 w 3389"/>
                <a:gd name="T79" fmla="*/ 961 h 3394"/>
                <a:gd name="T80" fmla="*/ 3314 w 3389"/>
                <a:gd name="T81" fmla="*/ 1192 h 3394"/>
                <a:gd name="T82" fmla="*/ 3370 w 3389"/>
                <a:gd name="T83" fmla="*/ 1438 h 3394"/>
                <a:gd name="T84" fmla="*/ 3389 w 3389"/>
                <a:gd name="T85" fmla="*/ 1696 h 3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89" h="3394">
                  <a:moveTo>
                    <a:pt x="3389" y="1696"/>
                  </a:moveTo>
                  <a:lnTo>
                    <a:pt x="3387" y="1784"/>
                  </a:lnTo>
                  <a:lnTo>
                    <a:pt x="3381" y="1870"/>
                  </a:lnTo>
                  <a:lnTo>
                    <a:pt x="3370" y="1955"/>
                  </a:lnTo>
                  <a:lnTo>
                    <a:pt x="3355" y="2038"/>
                  </a:lnTo>
                  <a:lnTo>
                    <a:pt x="3336" y="2121"/>
                  </a:lnTo>
                  <a:lnTo>
                    <a:pt x="3314" y="2201"/>
                  </a:lnTo>
                  <a:lnTo>
                    <a:pt x="3287" y="2280"/>
                  </a:lnTo>
                  <a:lnTo>
                    <a:pt x="3256" y="2357"/>
                  </a:lnTo>
                  <a:lnTo>
                    <a:pt x="3223" y="2432"/>
                  </a:lnTo>
                  <a:lnTo>
                    <a:pt x="3185" y="2506"/>
                  </a:lnTo>
                  <a:lnTo>
                    <a:pt x="3144" y="2576"/>
                  </a:lnTo>
                  <a:lnTo>
                    <a:pt x="3100" y="2645"/>
                  </a:lnTo>
                  <a:lnTo>
                    <a:pt x="3053" y="2711"/>
                  </a:lnTo>
                  <a:lnTo>
                    <a:pt x="3003" y="2776"/>
                  </a:lnTo>
                  <a:lnTo>
                    <a:pt x="2949" y="2837"/>
                  </a:lnTo>
                  <a:lnTo>
                    <a:pt x="2893" y="2897"/>
                  </a:lnTo>
                  <a:lnTo>
                    <a:pt x="2834" y="2952"/>
                  </a:lnTo>
                  <a:lnTo>
                    <a:pt x="2772" y="3006"/>
                  </a:lnTo>
                  <a:lnTo>
                    <a:pt x="2708" y="3056"/>
                  </a:lnTo>
                  <a:lnTo>
                    <a:pt x="2642" y="3103"/>
                  </a:lnTo>
                  <a:lnTo>
                    <a:pt x="2573" y="3147"/>
                  </a:lnTo>
                  <a:lnTo>
                    <a:pt x="2502" y="3188"/>
                  </a:lnTo>
                  <a:lnTo>
                    <a:pt x="2430" y="3226"/>
                  </a:lnTo>
                  <a:lnTo>
                    <a:pt x="2354" y="3259"/>
                  </a:lnTo>
                  <a:lnTo>
                    <a:pt x="2277" y="3290"/>
                  </a:lnTo>
                  <a:lnTo>
                    <a:pt x="2198" y="3317"/>
                  </a:lnTo>
                  <a:lnTo>
                    <a:pt x="2118" y="3340"/>
                  </a:lnTo>
                  <a:lnTo>
                    <a:pt x="2036" y="3359"/>
                  </a:lnTo>
                  <a:lnTo>
                    <a:pt x="1952" y="3374"/>
                  </a:lnTo>
                  <a:lnTo>
                    <a:pt x="1867" y="3384"/>
                  </a:lnTo>
                  <a:lnTo>
                    <a:pt x="1781" y="3390"/>
                  </a:lnTo>
                  <a:lnTo>
                    <a:pt x="1694" y="3394"/>
                  </a:lnTo>
                  <a:lnTo>
                    <a:pt x="1607" y="3390"/>
                  </a:lnTo>
                  <a:lnTo>
                    <a:pt x="1521" y="3384"/>
                  </a:lnTo>
                  <a:lnTo>
                    <a:pt x="1437" y="3374"/>
                  </a:lnTo>
                  <a:lnTo>
                    <a:pt x="1353" y="3359"/>
                  </a:lnTo>
                  <a:lnTo>
                    <a:pt x="1271" y="3340"/>
                  </a:lnTo>
                  <a:lnTo>
                    <a:pt x="1191" y="3317"/>
                  </a:lnTo>
                  <a:lnTo>
                    <a:pt x="1112" y="3290"/>
                  </a:lnTo>
                  <a:lnTo>
                    <a:pt x="1035" y="3259"/>
                  </a:lnTo>
                  <a:lnTo>
                    <a:pt x="959" y="3226"/>
                  </a:lnTo>
                  <a:lnTo>
                    <a:pt x="887" y="3188"/>
                  </a:lnTo>
                  <a:lnTo>
                    <a:pt x="816" y="3147"/>
                  </a:lnTo>
                  <a:lnTo>
                    <a:pt x="746" y="3103"/>
                  </a:lnTo>
                  <a:lnTo>
                    <a:pt x="680" y="3056"/>
                  </a:lnTo>
                  <a:lnTo>
                    <a:pt x="617" y="3006"/>
                  </a:lnTo>
                  <a:lnTo>
                    <a:pt x="555" y="2952"/>
                  </a:lnTo>
                  <a:lnTo>
                    <a:pt x="496" y="2897"/>
                  </a:lnTo>
                  <a:lnTo>
                    <a:pt x="440" y="2837"/>
                  </a:lnTo>
                  <a:lnTo>
                    <a:pt x="386" y="2776"/>
                  </a:lnTo>
                  <a:lnTo>
                    <a:pt x="336" y="2711"/>
                  </a:lnTo>
                  <a:lnTo>
                    <a:pt x="289" y="2645"/>
                  </a:lnTo>
                  <a:lnTo>
                    <a:pt x="245" y="2576"/>
                  </a:lnTo>
                  <a:lnTo>
                    <a:pt x="204" y="2506"/>
                  </a:lnTo>
                  <a:lnTo>
                    <a:pt x="166" y="2432"/>
                  </a:lnTo>
                  <a:lnTo>
                    <a:pt x="133" y="2357"/>
                  </a:lnTo>
                  <a:lnTo>
                    <a:pt x="102" y="2280"/>
                  </a:lnTo>
                  <a:lnTo>
                    <a:pt x="75" y="2201"/>
                  </a:lnTo>
                  <a:lnTo>
                    <a:pt x="53" y="2121"/>
                  </a:lnTo>
                  <a:lnTo>
                    <a:pt x="34" y="2038"/>
                  </a:lnTo>
                  <a:lnTo>
                    <a:pt x="18" y="1955"/>
                  </a:lnTo>
                  <a:lnTo>
                    <a:pt x="8" y="1870"/>
                  </a:lnTo>
                  <a:lnTo>
                    <a:pt x="2" y="1784"/>
                  </a:lnTo>
                  <a:lnTo>
                    <a:pt x="0" y="1696"/>
                  </a:lnTo>
                  <a:lnTo>
                    <a:pt x="2" y="1609"/>
                  </a:lnTo>
                  <a:lnTo>
                    <a:pt x="8" y="1523"/>
                  </a:lnTo>
                  <a:lnTo>
                    <a:pt x="18" y="1438"/>
                  </a:lnTo>
                  <a:lnTo>
                    <a:pt x="34" y="1355"/>
                  </a:lnTo>
                  <a:lnTo>
                    <a:pt x="53" y="1273"/>
                  </a:lnTo>
                  <a:lnTo>
                    <a:pt x="75" y="1192"/>
                  </a:lnTo>
                  <a:lnTo>
                    <a:pt x="102" y="1113"/>
                  </a:lnTo>
                  <a:lnTo>
                    <a:pt x="133" y="1036"/>
                  </a:lnTo>
                  <a:lnTo>
                    <a:pt x="166" y="961"/>
                  </a:lnTo>
                  <a:lnTo>
                    <a:pt x="204" y="888"/>
                  </a:lnTo>
                  <a:lnTo>
                    <a:pt x="245" y="817"/>
                  </a:lnTo>
                  <a:lnTo>
                    <a:pt x="289" y="747"/>
                  </a:lnTo>
                  <a:lnTo>
                    <a:pt x="336" y="681"/>
                  </a:lnTo>
                  <a:lnTo>
                    <a:pt x="386" y="617"/>
                  </a:lnTo>
                  <a:lnTo>
                    <a:pt x="440" y="556"/>
                  </a:lnTo>
                  <a:lnTo>
                    <a:pt x="496" y="497"/>
                  </a:lnTo>
                  <a:lnTo>
                    <a:pt x="555" y="440"/>
                  </a:lnTo>
                  <a:lnTo>
                    <a:pt x="617" y="387"/>
                  </a:lnTo>
                  <a:lnTo>
                    <a:pt x="680" y="337"/>
                  </a:lnTo>
                  <a:lnTo>
                    <a:pt x="746" y="289"/>
                  </a:lnTo>
                  <a:lnTo>
                    <a:pt x="816" y="245"/>
                  </a:lnTo>
                  <a:lnTo>
                    <a:pt x="887" y="204"/>
                  </a:lnTo>
                  <a:lnTo>
                    <a:pt x="959" y="167"/>
                  </a:lnTo>
                  <a:lnTo>
                    <a:pt x="1035" y="133"/>
                  </a:lnTo>
                  <a:lnTo>
                    <a:pt x="1112" y="103"/>
                  </a:lnTo>
                  <a:lnTo>
                    <a:pt x="1191" y="77"/>
                  </a:lnTo>
                  <a:lnTo>
                    <a:pt x="1271" y="53"/>
                  </a:lnTo>
                  <a:lnTo>
                    <a:pt x="1353" y="35"/>
                  </a:lnTo>
                  <a:lnTo>
                    <a:pt x="1437" y="20"/>
                  </a:lnTo>
                  <a:lnTo>
                    <a:pt x="1521" y="8"/>
                  </a:lnTo>
                  <a:lnTo>
                    <a:pt x="1607" y="2"/>
                  </a:lnTo>
                  <a:lnTo>
                    <a:pt x="1694" y="0"/>
                  </a:lnTo>
                  <a:lnTo>
                    <a:pt x="1781" y="2"/>
                  </a:lnTo>
                  <a:lnTo>
                    <a:pt x="1867" y="8"/>
                  </a:lnTo>
                  <a:lnTo>
                    <a:pt x="1952" y="20"/>
                  </a:lnTo>
                  <a:lnTo>
                    <a:pt x="2036" y="35"/>
                  </a:lnTo>
                  <a:lnTo>
                    <a:pt x="2118" y="53"/>
                  </a:lnTo>
                  <a:lnTo>
                    <a:pt x="2198" y="77"/>
                  </a:lnTo>
                  <a:lnTo>
                    <a:pt x="2277" y="103"/>
                  </a:lnTo>
                  <a:lnTo>
                    <a:pt x="2354" y="133"/>
                  </a:lnTo>
                  <a:lnTo>
                    <a:pt x="2430" y="167"/>
                  </a:lnTo>
                  <a:lnTo>
                    <a:pt x="2502" y="204"/>
                  </a:lnTo>
                  <a:lnTo>
                    <a:pt x="2573" y="245"/>
                  </a:lnTo>
                  <a:lnTo>
                    <a:pt x="2642" y="289"/>
                  </a:lnTo>
                  <a:lnTo>
                    <a:pt x="2708" y="337"/>
                  </a:lnTo>
                  <a:lnTo>
                    <a:pt x="2772" y="387"/>
                  </a:lnTo>
                  <a:lnTo>
                    <a:pt x="2834" y="440"/>
                  </a:lnTo>
                  <a:lnTo>
                    <a:pt x="2893" y="497"/>
                  </a:lnTo>
                  <a:lnTo>
                    <a:pt x="2949" y="556"/>
                  </a:lnTo>
                  <a:lnTo>
                    <a:pt x="3003" y="617"/>
                  </a:lnTo>
                  <a:lnTo>
                    <a:pt x="3053" y="681"/>
                  </a:lnTo>
                  <a:lnTo>
                    <a:pt x="3100" y="747"/>
                  </a:lnTo>
                  <a:lnTo>
                    <a:pt x="3144" y="817"/>
                  </a:lnTo>
                  <a:lnTo>
                    <a:pt x="3185" y="888"/>
                  </a:lnTo>
                  <a:lnTo>
                    <a:pt x="3223" y="961"/>
                  </a:lnTo>
                  <a:lnTo>
                    <a:pt x="3256" y="1036"/>
                  </a:lnTo>
                  <a:lnTo>
                    <a:pt x="3287" y="1113"/>
                  </a:lnTo>
                  <a:lnTo>
                    <a:pt x="3314" y="1192"/>
                  </a:lnTo>
                  <a:lnTo>
                    <a:pt x="3336" y="1273"/>
                  </a:lnTo>
                  <a:lnTo>
                    <a:pt x="3355" y="1355"/>
                  </a:lnTo>
                  <a:lnTo>
                    <a:pt x="3370" y="1438"/>
                  </a:lnTo>
                  <a:lnTo>
                    <a:pt x="3381" y="1523"/>
                  </a:lnTo>
                  <a:lnTo>
                    <a:pt x="3387" y="1609"/>
                  </a:lnTo>
                  <a:lnTo>
                    <a:pt x="3389" y="16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495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24">
              <a:extLst>
                <a:ext uri="{FF2B5EF4-FFF2-40B4-BE49-F238E27FC236}">
                  <a16:creationId xmlns:a16="http://schemas.microsoft.com/office/drawing/2014/main" xmlns="" id="{5F1BE7B4-1EE4-42C6-9D56-C4F68E4A6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5513" y="4424439"/>
              <a:ext cx="903274" cy="905407"/>
            </a:xfrm>
            <a:custGeom>
              <a:avLst/>
              <a:gdLst>
                <a:gd name="T0" fmla="*/ 3381 w 3390"/>
                <a:gd name="T1" fmla="*/ 1870 h 3393"/>
                <a:gd name="T2" fmla="*/ 3337 w 3390"/>
                <a:gd name="T3" fmla="*/ 2121 h 3393"/>
                <a:gd name="T4" fmla="*/ 3256 w 3390"/>
                <a:gd name="T5" fmla="*/ 2357 h 3393"/>
                <a:gd name="T6" fmla="*/ 3144 w 3390"/>
                <a:gd name="T7" fmla="*/ 2577 h 3393"/>
                <a:gd name="T8" fmla="*/ 3003 w 3390"/>
                <a:gd name="T9" fmla="*/ 2776 h 3393"/>
                <a:gd name="T10" fmla="*/ 2834 w 3390"/>
                <a:gd name="T11" fmla="*/ 2953 h 3393"/>
                <a:gd name="T12" fmla="*/ 2642 w 3390"/>
                <a:gd name="T13" fmla="*/ 3104 h 3393"/>
                <a:gd name="T14" fmla="*/ 2430 w 3390"/>
                <a:gd name="T15" fmla="*/ 3226 h 3393"/>
                <a:gd name="T16" fmla="*/ 2198 w 3390"/>
                <a:gd name="T17" fmla="*/ 3317 h 3393"/>
                <a:gd name="T18" fmla="*/ 1953 w 3390"/>
                <a:gd name="T19" fmla="*/ 3373 h 3393"/>
                <a:gd name="T20" fmla="*/ 1694 w 3390"/>
                <a:gd name="T21" fmla="*/ 3393 h 3393"/>
                <a:gd name="T22" fmla="*/ 1437 w 3390"/>
                <a:gd name="T23" fmla="*/ 3373 h 3393"/>
                <a:gd name="T24" fmla="*/ 1191 w 3390"/>
                <a:gd name="T25" fmla="*/ 3317 h 3393"/>
                <a:gd name="T26" fmla="*/ 960 w 3390"/>
                <a:gd name="T27" fmla="*/ 3226 h 3393"/>
                <a:gd name="T28" fmla="*/ 746 w 3390"/>
                <a:gd name="T29" fmla="*/ 3104 h 3393"/>
                <a:gd name="T30" fmla="*/ 555 w 3390"/>
                <a:gd name="T31" fmla="*/ 2953 h 3393"/>
                <a:gd name="T32" fmla="*/ 386 w 3390"/>
                <a:gd name="T33" fmla="*/ 2776 h 3393"/>
                <a:gd name="T34" fmla="*/ 245 w 3390"/>
                <a:gd name="T35" fmla="*/ 2577 h 3393"/>
                <a:gd name="T36" fmla="*/ 133 w 3390"/>
                <a:gd name="T37" fmla="*/ 2357 h 3393"/>
                <a:gd name="T38" fmla="*/ 53 w 3390"/>
                <a:gd name="T39" fmla="*/ 2121 h 3393"/>
                <a:gd name="T40" fmla="*/ 8 w 3390"/>
                <a:gd name="T41" fmla="*/ 1870 h 3393"/>
                <a:gd name="T42" fmla="*/ 2 w 3390"/>
                <a:gd name="T43" fmla="*/ 1609 h 3393"/>
                <a:gd name="T44" fmla="*/ 34 w 3390"/>
                <a:gd name="T45" fmla="*/ 1355 h 3393"/>
                <a:gd name="T46" fmla="*/ 102 w 3390"/>
                <a:gd name="T47" fmla="*/ 1113 h 3393"/>
                <a:gd name="T48" fmla="*/ 204 w 3390"/>
                <a:gd name="T49" fmla="*/ 888 h 3393"/>
                <a:gd name="T50" fmla="*/ 336 w 3390"/>
                <a:gd name="T51" fmla="*/ 681 h 3393"/>
                <a:gd name="T52" fmla="*/ 496 w 3390"/>
                <a:gd name="T53" fmla="*/ 497 h 3393"/>
                <a:gd name="T54" fmla="*/ 680 w 3390"/>
                <a:gd name="T55" fmla="*/ 337 h 3393"/>
                <a:gd name="T56" fmla="*/ 887 w 3390"/>
                <a:gd name="T57" fmla="*/ 205 h 3393"/>
                <a:gd name="T58" fmla="*/ 1112 w 3390"/>
                <a:gd name="T59" fmla="*/ 103 h 3393"/>
                <a:gd name="T60" fmla="*/ 1353 w 3390"/>
                <a:gd name="T61" fmla="*/ 34 h 3393"/>
                <a:gd name="T62" fmla="*/ 1608 w 3390"/>
                <a:gd name="T63" fmla="*/ 2 h 3393"/>
                <a:gd name="T64" fmla="*/ 1868 w 3390"/>
                <a:gd name="T65" fmla="*/ 9 h 3393"/>
                <a:gd name="T66" fmla="*/ 2119 w 3390"/>
                <a:gd name="T67" fmla="*/ 53 h 3393"/>
                <a:gd name="T68" fmla="*/ 2354 w 3390"/>
                <a:gd name="T69" fmla="*/ 134 h 3393"/>
                <a:gd name="T70" fmla="*/ 2573 w 3390"/>
                <a:gd name="T71" fmla="*/ 246 h 3393"/>
                <a:gd name="T72" fmla="*/ 2773 w 3390"/>
                <a:gd name="T73" fmla="*/ 388 h 3393"/>
                <a:gd name="T74" fmla="*/ 2949 w 3390"/>
                <a:gd name="T75" fmla="*/ 556 h 3393"/>
                <a:gd name="T76" fmla="*/ 3100 w 3390"/>
                <a:gd name="T77" fmla="*/ 748 h 3393"/>
                <a:gd name="T78" fmla="*/ 3223 w 3390"/>
                <a:gd name="T79" fmla="*/ 961 h 3393"/>
                <a:gd name="T80" fmla="*/ 3314 w 3390"/>
                <a:gd name="T81" fmla="*/ 1192 h 3393"/>
                <a:gd name="T82" fmla="*/ 3370 w 3390"/>
                <a:gd name="T83" fmla="*/ 1438 h 3393"/>
                <a:gd name="T84" fmla="*/ 3390 w 3390"/>
                <a:gd name="T85" fmla="*/ 1697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90" h="3393">
                  <a:moveTo>
                    <a:pt x="3390" y="1697"/>
                  </a:moveTo>
                  <a:lnTo>
                    <a:pt x="3387" y="1784"/>
                  </a:lnTo>
                  <a:lnTo>
                    <a:pt x="3381" y="1870"/>
                  </a:lnTo>
                  <a:lnTo>
                    <a:pt x="3370" y="1955"/>
                  </a:lnTo>
                  <a:lnTo>
                    <a:pt x="3356" y="2039"/>
                  </a:lnTo>
                  <a:lnTo>
                    <a:pt x="3337" y="2121"/>
                  </a:lnTo>
                  <a:lnTo>
                    <a:pt x="3314" y="2201"/>
                  </a:lnTo>
                  <a:lnTo>
                    <a:pt x="3287" y="2280"/>
                  </a:lnTo>
                  <a:lnTo>
                    <a:pt x="3256" y="2357"/>
                  </a:lnTo>
                  <a:lnTo>
                    <a:pt x="3223" y="2432"/>
                  </a:lnTo>
                  <a:lnTo>
                    <a:pt x="3185" y="2505"/>
                  </a:lnTo>
                  <a:lnTo>
                    <a:pt x="3144" y="2577"/>
                  </a:lnTo>
                  <a:lnTo>
                    <a:pt x="3100" y="2645"/>
                  </a:lnTo>
                  <a:lnTo>
                    <a:pt x="3053" y="2712"/>
                  </a:lnTo>
                  <a:lnTo>
                    <a:pt x="3003" y="2776"/>
                  </a:lnTo>
                  <a:lnTo>
                    <a:pt x="2949" y="2838"/>
                  </a:lnTo>
                  <a:lnTo>
                    <a:pt x="2894" y="2896"/>
                  </a:lnTo>
                  <a:lnTo>
                    <a:pt x="2834" y="2953"/>
                  </a:lnTo>
                  <a:lnTo>
                    <a:pt x="2773" y="3005"/>
                  </a:lnTo>
                  <a:lnTo>
                    <a:pt x="2708" y="3056"/>
                  </a:lnTo>
                  <a:lnTo>
                    <a:pt x="2642" y="3104"/>
                  </a:lnTo>
                  <a:lnTo>
                    <a:pt x="2573" y="3148"/>
                  </a:lnTo>
                  <a:lnTo>
                    <a:pt x="2503" y="3189"/>
                  </a:lnTo>
                  <a:lnTo>
                    <a:pt x="2430" y="3226"/>
                  </a:lnTo>
                  <a:lnTo>
                    <a:pt x="2354" y="3260"/>
                  </a:lnTo>
                  <a:lnTo>
                    <a:pt x="2278" y="3291"/>
                  </a:lnTo>
                  <a:lnTo>
                    <a:pt x="2198" y="3317"/>
                  </a:lnTo>
                  <a:lnTo>
                    <a:pt x="2119" y="3340"/>
                  </a:lnTo>
                  <a:lnTo>
                    <a:pt x="2036" y="3359"/>
                  </a:lnTo>
                  <a:lnTo>
                    <a:pt x="1953" y="3373"/>
                  </a:lnTo>
                  <a:lnTo>
                    <a:pt x="1868" y="3385"/>
                  </a:lnTo>
                  <a:lnTo>
                    <a:pt x="1781" y="3391"/>
                  </a:lnTo>
                  <a:lnTo>
                    <a:pt x="1694" y="3393"/>
                  </a:lnTo>
                  <a:lnTo>
                    <a:pt x="1608" y="3391"/>
                  </a:lnTo>
                  <a:lnTo>
                    <a:pt x="1522" y="3385"/>
                  </a:lnTo>
                  <a:lnTo>
                    <a:pt x="1437" y="3373"/>
                  </a:lnTo>
                  <a:lnTo>
                    <a:pt x="1353" y="3359"/>
                  </a:lnTo>
                  <a:lnTo>
                    <a:pt x="1271" y="3340"/>
                  </a:lnTo>
                  <a:lnTo>
                    <a:pt x="1191" y="3317"/>
                  </a:lnTo>
                  <a:lnTo>
                    <a:pt x="1112" y="3291"/>
                  </a:lnTo>
                  <a:lnTo>
                    <a:pt x="1035" y="3260"/>
                  </a:lnTo>
                  <a:lnTo>
                    <a:pt x="960" y="3226"/>
                  </a:lnTo>
                  <a:lnTo>
                    <a:pt x="887" y="3189"/>
                  </a:lnTo>
                  <a:lnTo>
                    <a:pt x="816" y="3148"/>
                  </a:lnTo>
                  <a:lnTo>
                    <a:pt x="746" y="3104"/>
                  </a:lnTo>
                  <a:lnTo>
                    <a:pt x="680" y="3056"/>
                  </a:lnTo>
                  <a:lnTo>
                    <a:pt x="617" y="3005"/>
                  </a:lnTo>
                  <a:lnTo>
                    <a:pt x="555" y="2953"/>
                  </a:lnTo>
                  <a:lnTo>
                    <a:pt x="496" y="2896"/>
                  </a:lnTo>
                  <a:lnTo>
                    <a:pt x="440" y="2838"/>
                  </a:lnTo>
                  <a:lnTo>
                    <a:pt x="386" y="2776"/>
                  </a:lnTo>
                  <a:lnTo>
                    <a:pt x="336" y="2712"/>
                  </a:lnTo>
                  <a:lnTo>
                    <a:pt x="289" y="2645"/>
                  </a:lnTo>
                  <a:lnTo>
                    <a:pt x="245" y="2577"/>
                  </a:lnTo>
                  <a:lnTo>
                    <a:pt x="204" y="2505"/>
                  </a:lnTo>
                  <a:lnTo>
                    <a:pt x="166" y="2432"/>
                  </a:lnTo>
                  <a:lnTo>
                    <a:pt x="133" y="2357"/>
                  </a:lnTo>
                  <a:lnTo>
                    <a:pt x="102" y="2280"/>
                  </a:lnTo>
                  <a:lnTo>
                    <a:pt x="76" y="2201"/>
                  </a:lnTo>
                  <a:lnTo>
                    <a:pt x="53" y="2121"/>
                  </a:lnTo>
                  <a:lnTo>
                    <a:pt x="34" y="2039"/>
                  </a:lnTo>
                  <a:lnTo>
                    <a:pt x="18" y="1955"/>
                  </a:lnTo>
                  <a:lnTo>
                    <a:pt x="8" y="1870"/>
                  </a:lnTo>
                  <a:lnTo>
                    <a:pt x="2" y="1784"/>
                  </a:lnTo>
                  <a:lnTo>
                    <a:pt x="0" y="1697"/>
                  </a:lnTo>
                  <a:lnTo>
                    <a:pt x="2" y="1609"/>
                  </a:lnTo>
                  <a:lnTo>
                    <a:pt x="8" y="1523"/>
                  </a:lnTo>
                  <a:lnTo>
                    <a:pt x="18" y="1438"/>
                  </a:lnTo>
                  <a:lnTo>
                    <a:pt x="34" y="1355"/>
                  </a:lnTo>
                  <a:lnTo>
                    <a:pt x="53" y="1272"/>
                  </a:lnTo>
                  <a:lnTo>
                    <a:pt x="76" y="1192"/>
                  </a:lnTo>
                  <a:lnTo>
                    <a:pt x="102" y="1113"/>
                  </a:lnTo>
                  <a:lnTo>
                    <a:pt x="133" y="1037"/>
                  </a:lnTo>
                  <a:lnTo>
                    <a:pt x="166" y="961"/>
                  </a:lnTo>
                  <a:lnTo>
                    <a:pt x="204" y="888"/>
                  </a:lnTo>
                  <a:lnTo>
                    <a:pt x="245" y="816"/>
                  </a:lnTo>
                  <a:lnTo>
                    <a:pt x="289" y="748"/>
                  </a:lnTo>
                  <a:lnTo>
                    <a:pt x="336" y="681"/>
                  </a:lnTo>
                  <a:lnTo>
                    <a:pt x="386" y="617"/>
                  </a:lnTo>
                  <a:lnTo>
                    <a:pt x="440" y="556"/>
                  </a:lnTo>
                  <a:lnTo>
                    <a:pt x="496" y="497"/>
                  </a:lnTo>
                  <a:lnTo>
                    <a:pt x="555" y="441"/>
                  </a:lnTo>
                  <a:lnTo>
                    <a:pt x="617" y="388"/>
                  </a:lnTo>
                  <a:lnTo>
                    <a:pt x="680" y="337"/>
                  </a:lnTo>
                  <a:lnTo>
                    <a:pt x="746" y="290"/>
                  </a:lnTo>
                  <a:lnTo>
                    <a:pt x="816" y="246"/>
                  </a:lnTo>
                  <a:lnTo>
                    <a:pt x="887" y="205"/>
                  </a:lnTo>
                  <a:lnTo>
                    <a:pt x="960" y="167"/>
                  </a:lnTo>
                  <a:lnTo>
                    <a:pt x="1035" y="134"/>
                  </a:lnTo>
                  <a:lnTo>
                    <a:pt x="1112" y="103"/>
                  </a:lnTo>
                  <a:lnTo>
                    <a:pt x="1191" y="76"/>
                  </a:lnTo>
                  <a:lnTo>
                    <a:pt x="1271" y="53"/>
                  </a:lnTo>
                  <a:lnTo>
                    <a:pt x="1353" y="34"/>
                  </a:lnTo>
                  <a:lnTo>
                    <a:pt x="1437" y="20"/>
                  </a:lnTo>
                  <a:lnTo>
                    <a:pt x="1522" y="9"/>
                  </a:lnTo>
                  <a:lnTo>
                    <a:pt x="1608" y="2"/>
                  </a:lnTo>
                  <a:lnTo>
                    <a:pt x="1694" y="0"/>
                  </a:lnTo>
                  <a:lnTo>
                    <a:pt x="1781" y="2"/>
                  </a:lnTo>
                  <a:lnTo>
                    <a:pt x="1868" y="9"/>
                  </a:lnTo>
                  <a:lnTo>
                    <a:pt x="1953" y="20"/>
                  </a:lnTo>
                  <a:lnTo>
                    <a:pt x="2036" y="34"/>
                  </a:lnTo>
                  <a:lnTo>
                    <a:pt x="2119" y="53"/>
                  </a:lnTo>
                  <a:lnTo>
                    <a:pt x="2198" y="76"/>
                  </a:lnTo>
                  <a:lnTo>
                    <a:pt x="2278" y="103"/>
                  </a:lnTo>
                  <a:lnTo>
                    <a:pt x="2354" y="134"/>
                  </a:lnTo>
                  <a:lnTo>
                    <a:pt x="2430" y="167"/>
                  </a:lnTo>
                  <a:lnTo>
                    <a:pt x="2503" y="205"/>
                  </a:lnTo>
                  <a:lnTo>
                    <a:pt x="2573" y="246"/>
                  </a:lnTo>
                  <a:lnTo>
                    <a:pt x="2642" y="290"/>
                  </a:lnTo>
                  <a:lnTo>
                    <a:pt x="2708" y="337"/>
                  </a:lnTo>
                  <a:lnTo>
                    <a:pt x="2773" y="388"/>
                  </a:lnTo>
                  <a:lnTo>
                    <a:pt x="2834" y="441"/>
                  </a:lnTo>
                  <a:lnTo>
                    <a:pt x="2894" y="497"/>
                  </a:lnTo>
                  <a:lnTo>
                    <a:pt x="2949" y="556"/>
                  </a:lnTo>
                  <a:lnTo>
                    <a:pt x="3003" y="617"/>
                  </a:lnTo>
                  <a:lnTo>
                    <a:pt x="3053" y="681"/>
                  </a:lnTo>
                  <a:lnTo>
                    <a:pt x="3100" y="748"/>
                  </a:lnTo>
                  <a:lnTo>
                    <a:pt x="3144" y="816"/>
                  </a:lnTo>
                  <a:lnTo>
                    <a:pt x="3185" y="888"/>
                  </a:lnTo>
                  <a:lnTo>
                    <a:pt x="3223" y="961"/>
                  </a:lnTo>
                  <a:lnTo>
                    <a:pt x="3256" y="1037"/>
                  </a:lnTo>
                  <a:lnTo>
                    <a:pt x="3287" y="1113"/>
                  </a:lnTo>
                  <a:lnTo>
                    <a:pt x="3314" y="1192"/>
                  </a:lnTo>
                  <a:lnTo>
                    <a:pt x="3337" y="1272"/>
                  </a:lnTo>
                  <a:lnTo>
                    <a:pt x="3356" y="1355"/>
                  </a:lnTo>
                  <a:lnTo>
                    <a:pt x="3370" y="1438"/>
                  </a:lnTo>
                  <a:lnTo>
                    <a:pt x="3381" y="1523"/>
                  </a:lnTo>
                  <a:lnTo>
                    <a:pt x="3387" y="1609"/>
                  </a:lnTo>
                  <a:lnTo>
                    <a:pt x="3390" y="16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495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25">
              <a:extLst>
                <a:ext uri="{FF2B5EF4-FFF2-40B4-BE49-F238E27FC236}">
                  <a16:creationId xmlns:a16="http://schemas.microsoft.com/office/drawing/2014/main" xmlns="" id="{96DD73D2-BBBA-43F3-982D-BFAA8244C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882" y="4440435"/>
              <a:ext cx="904340" cy="904340"/>
            </a:xfrm>
            <a:custGeom>
              <a:avLst/>
              <a:gdLst>
                <a:gd name="T0" fmla="*/ 3382 w 3391"/>
                <a:gd name="T1" fmla="*/ 1871 h 3394"/>
                <a:gd name="T2" fmla="*/ 3337 w 3391"/>
                <a:gd name="T3" fmla="*/ 2121 h 3394"/>
                <a:gd name="T4" fmla="*/ 3258 w 3391"/>
                <a:gd name="T5" fmla="*/ 2358 h 3394"/>
                <a:gd name="T6" fmla="*/ 3145 w 3391"/>
                <a:gd name="T7" fmla="*/ 2577 h 3394"/>
                <a:gd name="T8" fmla="*/ 3004 w 3391"/>
                <a:gd name="T9" fmla="*/ 2776 h 3394"/>
                <a:gd name="T10" fmla="*/ 2835 w 3391"/>
                <a:gd name="T11" fmla="*/ 2954 h 3394"/>
                <a:gd name="T12" fmla="*/ 2644 w 3391"/>
                <a:gd name="T13" fmla="*/ 3105 h 3394"/>
                <a:gd name="T14" fmla="*/ 2430 w 3391"/>
                <a:gd name="T15" fmla="*/ 3226 h 3394"/>
                <a:gd name="T16" fmla="*/ 2200 w 3391"/>
                <a:gd name="T17" fmla="*/ 3317 h 3394"/>
                <a:gd name="T18" fmla="*/ 1953 w 3391"/>
                <a:gd name="T19" fmla="*/ 3374 h 3394"/>
                <a:gd name="T20" fmla="*/ 1696 w 3391"/>
                <a:gd name="T21" fmla="*/ 3394 h 3394"/>
                <a:gd name="T22" fmla="*/ 1437 w 3391"/>
                <a:gd name="T23" fmla="*/ 3374 h 3394"/>
                <a:gd name="T24" fmla="*/ 1192 w 3391"/>
                <a:gd name="T25" fmla="*/ 3317 h 3394"/>
                <a:gd name="T26" fmla="*/ 960 w 3391"/>
                <a:gd name="T27" fmla="*/ 3226 h 3394"/>
                <a:gd name="T28" fmla="*/ 748 w 3391"/>
                <a:gd name="T29" fmla="*/ 3105 h 3394"/>
                <a:gd name="T30" fmla="*/ 556 w 3391"/>
                <a:gd name="T31" fmla="*/ 2954 h 3394"/>
                <a:gd name="T32" fmla="*/ 387 w 3391"/>
                <a:gd name="T33" fmla="*/ 2776 h 3394"/>
                <a:gd name="T34" fmla="*/ 246 w 3391"/>
                <a:gd name="T35" fmla="*/ 2577 h 3394"/>
                <a:gd name="T36" fmla="*/ 134 w 3391"/>
                <a:gd name="T37" fmla="*/ 2358 h 3394"/>
                <a:gd name="T38" fmla="*/ 53 w 3391"/>
                <a:gd name="T39" fmla="*/ 2121 h 3394"/>
                <a:gd name="T40" fmla="*/ 9 w 3391"/>
                <a:gd name="T41" fmla="*/ 1871 h 3394"/>
                <a:gd name="T42" fmla="*/ 3 w 3391"/>
                <a:gd name="T43" fmla="*/ 1610 h 3394"/>
                <a:gd name="T44" fmla="*/ 34 w 3391"/>
                <a:gd name="T45" fmla="*/ 1355 h 3394"/>
                <a:gd name="T46" fmla="*/ 104 w 3391"/>
                <a:gd name="T47" fmla="*/ 1114 h 3394"/>
                <a:gd name="T48" fmla="*/ 205 w 3391"/>
                <a:gd name="T49" fmla="*/ 888 h 3394"/>
                <a:gd name="T50" fmla="*/ 337 w 3391"/>
                <a:gd name="T51" fmla="*/ 682 h 3394"/>
                <a:gd name="T52" fmla="*/ 496 w 3391"/>
                <a:gd name="T53" fmla="*/ 497 h 3394"/>
                <a:gd name="T54" fmla="*/ 682 w 3391"/>
                <a:gd name="T55" fmla="*/ 338 h 3394"/>
                <a:gd name="T56" fmla="*/ 887 w 3391"/>
                <a:gd name="T57" fmla="*/ 206 h 3394"/>
                <a:gd name="T58" fmla="*/ 1112 w 3391"/>
                <a:gd name="T59" fmla="*/ 103 h 3394"/>
                <a:gd name="T60" fmla="*/ 1354 w 3391"/>
                <a:gd name="T61" fmla="*/ 35 h 3394"/>
                <a:gd name="T62" fmla="*/ 1609 w 3391"/>
                <a:gd name="T63" fmla="*/ 2 h 3394"/>
                <a:gd name="T64" fmla="*/ 1869 w 3391"/>
                <a:gd name="T65" fmla="*/ 10 h 3394"/>
                <a:gd name="T66" fmla="*/ 2119 w 3391"/>
                <a:gd name="T67" fmla="*/ 54 h 3394"/>
                <a:gd name="T68" fmla="*/ 2356 w 3391"/>
                <a:gd name="T69" fmla="*/ 133 h 3394"/>
                <a:gd name="T70" fmla="*/ 2575 w 3391"/>
                <a:gd name="T71" fmla="*/ 247 h 3394"/>
                <a:gd name="T72" fmla="*/ 2774 w 3391"/>
                <a:gd name="T73" fmla="*/ 388 h 3394"/>
                <a:gd name="T74" fmla="*/ 2951 w 3391"/>
                <a:gd name="T75" fmla="*/ 556 h 3394"/>
                <a:gd name="T76" fmla="*/ 3101 w 3391"/>
                <a:gd name="T77" fmla="*/ 749 h 3394"/>
                <a:gd name="T78" fmla="*/ 3224 w 3391"/>
                <a:gd name="T79" fmla="*/ 962 h 3394"/>
                <a:gd name="T80" fmla="*/ 3314 w 3391"/>
                <a:gd name="T81" fmla="*/ 1192 h 3394"/>
                <a:gd name="T82" fmla="*/ 3372 w 3391"/>
                <a:gd name="T83" fmla="*/ 1439 h 3394"/>
                <a:gd name="T84" fmla="*/ 3391 w 3391"/>
                <a:gd name="T85" fmla="*/ 1698 h 3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91" h="3394">
                  <a:moveTo>
                    <a:pt x="3391" y="1698"/>
                  </a:moveTo>
                  <a:lnTo>
                    <a:pt x="3388" y="1785"/>
                  </a:lnTo>
                  <a:lnTo>
                    <a:pt x="3382" y="1871"/>
                  </a:lnTo>
                  <a:lnTo>
                    <a:pt x="3372" y="1956"/>
                  </a:lnTo>
                  <a:lnTo>
                    <a:pt x="3356" y="2039"/>
                  </a:lnTo>
                  <a:lnTo>
                    <a:pt x="3337" y="2121"/>
                  </a:lnTo>
                  <a:lnTo>
                    <a:pt x="3314" y="2202"/>
                  </a:lnTo>
                  <a:lnTo>
                    <a:pt x="3288" y="2281"/>
                  </a:lnTo>
                  <a:lnTo>
                    <a:pt x="3258" y="2358"/>
                  </a:lnTo>
                  <a:lnTo>
                    <a:pt x="3224" y="2433"/>
                  </a:lnTo>
                  <a:lnTo>
                    <a:pt x="3186" y="2506"/>
                  </a:lnTo>
                  <a:lnTo>
                    <a:pt x="3145" y="2577"/>
                  </a:lnTo>
                  <a:lnTo>
                    <a:pt x="3101" y="2645"/>
                  </a:lnTo>
                  <a:lnTo>
                    <a:pt x="3054" y="2712"/>
                  </a:lnTo>
                  <a:lnTo>
                    <a:pt x="3004" y="2776"/>
                  </a:lnTo>
                  <a:lnTo>
                    <a:pt x="2951" y="2838"/>
                  </a:lnTo>
                  <a:lnTo>
                    <a:pt x="2894" y="2897"/>
                  </a:lnTo>
                  <a:lnTo>
                    <a:pt x="2835" y="2954"/>
                  </a:lnTo>
                  <a:lnTo>
                    <a:pt x="2774" y="3006"/>
                  </a:lnTo>
                  <a:lnTo>
                    <a:pt x="2710" y="3056"/>
                  </a:lnTo>
                  <a:lnTo>
                    <a:pt x="2644" y="3105"/>
                  </a:lnTo>
                  <a:lnTo>
                    <a:pt x="2575" y="3149"/>
                  </a:lnTo>
                  <a:lnTo>
                    <a:pt x="2503" y="3189"/>
                  </a:lnTo>
                  <a:lnTo>
                    <a:pt x="2430" y="3226"/>
                  </a:lnTo>
                  <a:lnTo>
                    <a:pt x="2356" y="3261"/>
                  </a:lnTo>
                  <a:lnTo>
                    <a:pt x="2278" y="3291"/>
                  </a:lnTo>
                  <a:lnTo>
                    <a:pt x="2200" y="3317"/>
                  </a:lnTo>
                  <a:lnTo>
                    <a:pt x="2119" y="3340"/>
                  </a:lnTo>
                  <a:lnTo>
                    <a:pt x="2037" y="3359"/>
                  </a:lnTo>
                  <a:lnTo>
                    <a:pt x="1953" y="3374"/>
                  </a:lnTo>
                  <a:lnTo>
                    <a:pt x="1869" y="3385"/>
                  </a:lnTo>
                  <a:lnTo>
                    <a:pt x="1783" y="3392"/>
                  </a:lnTo>
                  <a:lnTo>
                    <a:pt x="1696" y="3394"/>
                  </a:lnTo>
                  <a:lnTo>
                    <a:pt x="1609" y="3392"/>
                  </a:lnTo>
                  <a:lnTo>
                    <a:pt x="1522" y="3385"/>
                  </a:lnTo>
                  <a:lnTo>
                    <a:pt x="1437" y="3374"/>
                  </a:lnTo>
                  <a:lnTo>
                    <a:pt x="1354" y="3359"/>
                  </a:lnTo>
                  <a:lnTo>
                    <a:pt x="1271" y="3340"/>
                  </a:lnTo>
                  <a:lnTo>
                    <a:pt x="1192" y="3317"/>
                  </a:lnTo>
                  <a:lnTo>
                    <a:pt x="1112" y="3291"/>
                  </a:lnTo>
                  <a:lnTo>
                    <a:pt x="1036" y="3261"/>
                  </a:lnTo>
                  <a:lnTo>
                    <a:pt x="960" y="3226"/>
                  </a:lnTo>
                  <a:lnTo>
                    <a:pt x="887" y="3189"/>
                  </a:lnTo>
                  <a:lnTo>
                    <a:pt x="817" y="3149"/>
                  </a:lnTo>
                  <a:lnTo>
                    <a:pt x="748" y="3105"/>
                  </a:lnTo>
                  <a:lnTo>
                    <a:pt x="682" y="3056"/>
                  </a:lnTo>
                  <a:lnTo>
                    <a:pt x="617" y="3006"/>
                  </a:lnTo>
                  <a:lnTo>
                    <a:pt x="556" y="2954"/>
                  </a:lnTo>
                  <a:lnTo>
                    <a:pt x="496" y="2897"/>
                  </a:lnTo>
                  <a:lnTo>
                    <a:pt x="441" y="2838"/>
                  </a:lnTo>
                  <a:lnTo>
                    <a:pt x="387" y="2776"/>
                  </a:lnTo>
                  <a:lnTo>
                    <a:pt x="337" y="2712"/>
                  </a:lnTo>
                  <a:lnTo>
                    <a:pt x="290" y="2645"/>
                  </a:lnTo>
                  <a:lnTo>
                    <a:pt x="246" y="2577"/>
                  </a:lnTo>
                  <a:lnTo>
                    <a:pt x="205" y="2506"/>
                  </a:lnTo>
                  <a:lnTo>
                    <a:pt x="167" y="2433"/>
                  </a:lnTo>
                  <a:lnTo>
                    <a:pt x="134" y="2358"/>
                  </a:lnTo>
                  <a:lnTo>
                    <a:pt x="104" y="2281"/>
                  </a:lnTo>
                  <a:lnTo>
                    <a:pt x="76" y="2202"/>
                  </a:lnTo>
                  <a:lnTo>
                    <a:pt x="53" y="2121"/>
                  </a:lnTo>
                  <a:lnTo>
                    <a:pt x="34" y="2039"/>
                  </a:lnTo>
                  <a:lnTo>
                    <a:pt x="20" y="1956"/>
                  </a:lnTo>
                  <a:lnTo>
                    <a:pt x="9" y="1871"/>
                  </a:lnTo>
                  <a:lnTo>
                    <a:pt x="3" y="1785"/>
                  </a:lnTo>
                  <a:lnTo>
                    <a:pt x="0" y="1698"/>
                  </a:lnTo>
                  <a:lnTo>
                    <a:pt x="3" y="1610"/>
                  </a:lnTo>
                  <a:lnTo>
                    <a:pt x="9" y="1524"/>
                  </a:lnTo>
                  <a:lnTo>
                    <a:pt x="20" y="1439"/>
                  </a:lnTo>
                  <a:lnTo>
                    <a:pt x="34" y="1355"/>
                  </a:lnTo>
                  <a:lnTo>
                    <a:pt x="53" y="1273"/>
                  </a:lnTo>
                  <a:lnTo>
                    <a:pt x="76" y="1192"/>
                  </a:lnTo>
                  <a:lnTo>
                    <a:pt x="104" y="1114"/>
                  </a:lnTo>
                  <a:lnTo>
                    <a:pt x="134" y="1037"/>
                  </a:lnTo>
                  <a:lnTo>
                    <a:pt x="167" y="962"/>
                  </a:lnTo>
                  <a:lnTo>
                    <a:pt x="205" y="888"/>
                  </a:lnTo>
                  <a:lnTo>
                    <a:pt x="246" y="817"/>
                  </a:lnTo>
                  <a:lnTo>
                    <a:pt x="290" y="749"/>
                  </a:lnTo>
                  <a:lnTo>
                    <a:pt x="337" y="682"/>
                  </a:lnTo>
                  <a:lnTo>
                    <a:pt x="387" y="618"/>
                  </a:lnTo>
                  <a:lnTo>
                    <a:pt x="441" y="556"/>
                  </a:lnTo>
                  <a:lnTo>
                    <a:pt x="496" y="497"/>
                  </a:lnTo>
                  <a:lnTo>
                    <a:pt x="556" y="442"/>
                  </a:lnTo>
                  <a:lnTo>
                    <a:pt x="617" y="388"/>
                  </a:lnTo>
                  <a:lnTo>
                    <a:pt x="682" y="338"/>
                  </a:lnTo>
                  <a:lnTo>
                    <a:pt x="748" y="291"/>
                  </a:lnTo>
                  <a:lnTo>
                    <a:pt x="817" y="247"/>
                  </a:lnTo>
                  <a:lnTo>
                    <a:pt x="887" y="206"/>
                  </a:lnTo>
                  <a:lnTo>
                    <a:pt x="960" y="168"/>
                  </a:lnTo>
                  <a:lnTo>
                    <a:pt x="1036" y="133"/>
                  </a:lnTo>
                  <a:lnTo>
                    <a:pt x="1112" y="103"/>
                  </a:lnTo>
                  <a:lnTo>
                    <a:pt x="1192" y="77"/>
                  </a:lnTo>
                  <a:lnTo>
                    <a:pt x="1271" y="54"/>
                  </a:lnTo>
                  <a:lnTo>
                    <a:pt x="1354" y="35"/>
                  </a:lnTo>
                  <a:lnTo>
                    <a:pt x="1437" y="20"/>
                  </a:lnTo>
                  <a:lnTo>
                    <a:pt x="1522" y="10"/>
                  </a:lnTo>
                  <a:lnTo>
                    <a:pt x="1609" y="2"/>
                  </a:lnTo>
                  <a:lnTo>
                    <a:pt x="1696" y="0"/>
                  </a:lnTo>
                  <a:lnTo>
                    <a:pt x="1783" y="2"/>
                  </a:lnTo>
                  <a:lnTo>
                    <a:pt x="1869" y="10"/>
                  </a:lnTo>
                  <a:lnTo>
                    <a:pt x="1953" y="20"/>
                  </a:lnTo>
                  <a:lnTo>
                    <a:pt x="2037" y="35"/>
                  </a:lnTo>
                  <a:lnTo>
                    <a:pt x="2119" y="54"/>
                  </a:lnTo>
                  <a:lnTo>
                    <a:pt x="2200" y="77"/>
                  </a:lnTo>
                  <a:lnTo>
                    <a:pt x="2278" y="103"/>
                  </a:lnTo>
                  <a:lnTo>
                    <a:pt x="2356" y="133"/>
                  </a:lnTo>
                  <a:lnTo>
                    <a:pt x="2430" y="168"/>
                  </a:lnTo>
                  <a:lnTo>
                    <a:pt x="2503" y="206"/>
                  </a:lnTo>
                  <a:lnTo>
                    <a:pt x="2575" y="247"/>
                  </a:lnTo>
                  <a:lnTo>
                    <a:pt x="2644" y="291"/>
                  </a:lnTo>
                  <a:lnTo>
                    <a:pt x="2710" y="338"/>
                  </a:lnTo>
                  <a:lnTo>
                    <a:pt x="2774" y="388"/>
                  </a:lnTo>
                  <a:lnTo>
                    <a:pt x="2835" y="442"/>
                  </a:lnTo>
                  <a:lnTo>
                    <a:pt x="2894" y="497"/>
                  </a:lnTo>
                  <a:lnTo>
                    <a:pt x="2951" y="556"/>
                  </a:lnTo>
                  <a:lnTo>
                    <a:pt x="3004" y="618"/>
                  </a:lnTo>
                  <a:lnTo>
                    <a:pt x="3054" y="682"/>
                  </a:lnTo>
                  <a:lnTo>
                    <a:pt x="3101" y="749"/>
                  </a:lnTo>
                  <a:lnTo>
                    <a:pt x="3145" y="817"/>
                  </a:lnTo>
                  <a:lnTo>
                    <a:pt x="3186" y="888"/>
                  </a:lnTo>
                  <a:lnTo>
                    <a:pt x="3224" y="962"/>
                  </a:lnTo>
                  <a:lnTo>
                    <a:pt x="3258" y="1037"/>
                  </a:lnTo>
                  <a:lnTo>
                    <a:pt x="3288" y="1114"/>
                  </a:lnTo>
                  <a:lnTo>
                    <a:pt x="3314" y="1192"/>
                  </a:lnTo>
                  <a:lnTo>
                    <a:pt x="3337" y="1273"/>
                  </a:lnTo>
                  <a:lnTo>
                    <a:pt x="3356" y="1355"/>
                  </a:lnTo>
                  <a:lnTo>
                    <a:pt x="3372" y="1439"/>
                  </a:lnTo>
                  <a:lnTo>
                    <a:pt x="3382" y="1524"/>
                  </a:lnTo>
                  <a:lnTo>
                    <a:pt x="3388" y="1610"/>
                  </a:lnTo>
                  <a:lnTo>
                    <a:pt x="3391" y="16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495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688588" y="4158225"/>
            <a:ext cx="250063" cy="399088"/>
            <a:chOff x="6513515" y="557212"/>
            <a:chExt cx="471489" cy="752474"/>
          </a:xfrm>
          <a:solidFill>
            <a:schemeClr val="accent3"/>
          </a:solidFill>
          <a:effectLst/>
        </p:grpSpPr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6513515" y="557212"/>
              <a:ext cx="471489" cy="752474"/>
            </a:xfrm>
            <a:custGeom>
              <a:avLst/>
              <a:gdLst>
                <a:gd name="T0" fmla="*/ 80 w 160"/>
                <a:gd name="T1" fmla="*/ 0 h 256"/>
                <a:gd name="T2" fmla="*/ 11 w 160"/>
                <a:gd name="T3" fmla="*/ 120 h 256"/>
                <a:gd name="T4" fmla="*/ 42 w 160"/>
                <a:gd name="T5" fmla="*/ 179 h 256"/>
                <a:gd name="T6" fmla="*/ 49 w 160"/>
                <a:gd name="T7" fmla="*/ 187 h 256"/>
                <a:gd name="T8" fmla="*/ 48 w 160"/>
                <a:gd name="T9" fmla="*/ 208 h 256"/>
                <a:gd name="T10" fmla="*/ 52 w 160"/>
                <a:gd name="T11" fmla="*/ 231 h 256"/>
                <a:gd name="T12" fmla="*/ 108 w 160"/>
                <a:gd name="T13" fmla="*/ 231 h 256"/>
                <a:gd name="T14" fmla="*/ 112 w 160"/>
                <a:gd name="T15" fmla="*/ 208 h 256"/>
                <a:gd name="T16" fmla="*/ 110 w 160"/>
                <a:gd name="T17" fmla="*/ 187 h 256"/>
                <a:gd name="T18" fmla="*/ 118 w 160"/>
                <a:gd name="T19" fmla="*/ 179 h 256"/>
                <a:gd name="T20" fmla="*/ 149 w 160"/>
                <a:gd name="T21" fmla="*/ 120 h 256"/>
                <a:gd name="T22" fmla="*/ 80 w 160"/>
                <a:gd name="T23" fmla="*/ 248 h 256"/>
                <a:gd name="T24" fmla="*/ 99 w 160"/>
                <a:gd name="T25" fmla="*/ 232 h 256"/>
                <a:gd name="T26" fmla="*/ 108 w 160"/>
                <a:gd name="T27" fmla="*/ 218 h 256"/>
                <a:gd name="T28" fmla="*/ 58 w 160"/>
                <a:gd name="T29" fmla="*/ 224 h 256"/>
                <a:gd name="T30" fmla="*/ 58 w 160"/>
                <a:gd name="T31" fmla="*/ 212 h 256"/>
                <a:gd name="T32" fmla="*/ 108 w 160"/>
                <a:gd name="T33" fmla="*/ 218 h 256"/>
                <a:gd name="T34" fmla="*/ 108 w 160"/>
                <a:gd name="T35" fmla="*/ 198 h 256"/>
                <a:gd name="T36" fmla="*/ 58 w 160"/>
                <a:gd name="T37" fmla="*/ 204 h 256"/>
                <a:gd name="T38" fmla="*/ 58 w 160"/>
                <a:gd name="T39" fmla="*/ 192 h 256"/>
                <a:gd name="T40" fmla="*/ 96 w 160"/>
                <a:gd name="T41" fmla="*/ 192 h 256"/>
                <a:gd name="T42" fmla="*/ 135 w 160"/>
                <a:gd name="T43" fmla="*/ 112 h 256"/>
                <a:gd name="T44" fmla="*/ 104 w 160"/>
                <a:gd name="T45" fmla="*/ 170 h 256"/>
                <a:gd name="T46" fmla="*/ 96 w 160"/>
                <a:gd name="T47" fmla="*/ 176 h 256"/>
                <a:gd name="T48" fmla="*/ 96 w 160"/>
                <a:gd name="T49" fmla="*/ 124 h 256"/>
                <a:gd name="T50" fmla="*/ 88 w 160"/>
                <a:gd name="T51" fmla="*/ 176 h 256"/>
                <a:gd name="T52" fmla="*/ 68 w 160"/>
                <a:gd name="T53" fmla="*/ 128 h 256"/>
                <a:gd name="T54" fmla="*/ 60 w 160"/>
                <a:gd name="T55" fmla="*/ 129 h 256"/>
                <a:gd name="T56" fmla="*/ 57 w 160"/>
                <a:gd name="T57" fmla="*/ 172 h 256"/>
                <a:gd name="T58" fmla="*/ 26 w 160"/>
                <a:gd name="T59" fmla="*/ 114 h 256"/>
                <a:gd name="T60" fmla="*/ 16 w 160"/>
                <a:gd name="T61" fmla="*/ 80 h 256"/>
                <a:gd name="T62" fmla="*/ 144 w 160"/>
                <a:gd name="T63" fmla="*/ 8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0" h="256">
                  <a:moveTo>
                    <a:pt x="160" y="80"/>
                  </a:moveTo>
                  <a:cubicBezTo>
                    <a:pt x="160" y="36"/>
                    <a:pt x="124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95"/>
                    <a:pt x="4" y="109"/>
                    <a:pt x="11" y="120"/>
                  </a:cubicBezTo>
                  <a:cubicBezTo>
                    <a:pt x="11" y="120"/>
                    <a:pt x="11" y="120"/>
                    <a:pt x="11" y="120"/>
                  </a:cubicBezTo>
                  <a:cubicBezTo>
                    <a:pt x="42" y="179"/>
                    <a:pt x="42" y="179"/>
                    <a:pt x="42" y="179"/>
                  </a:cubicBezTo>
                  <a:cubicBezTo>
                    <a:pt x="42" y="179"/>
                    <a:pt x="42" y="179"/>
                    <a:pt x="42" y="179"/>
                  </a:cubicBezTo>
                  <a:cubicBezTo>
                    <a:pt x="44" y="182"/>
                    <a:pt x="46" y="185"/>
                    <a:pt x="49" y="187"/>
                  </a:cubicBezTo>
                  <a:cubicBezTo>
                    <a:pt x="46" y="190"/>
                    <a:pt x="44" y="194"/>
                    <a:pt x="44" y="198"/>
                  </a:cubicBezTo>
                  <a:cubicBezTo>
                    <a:pt x="44" y="202"/>
                    <a:pt x="46" y="206"/>
                    <a:pt x="48" y="208"/>
                  </a:cubicBezTo>
                  <a:cubicBezTo>
                    <a:pt x="46" y="211"/>
                    <a:pt x="44" y="214"/>
                    <a:pt x="44" y="218"/>
                  </a:cubicBezTo>
                  <a:cubicBezTo>
                    <a:pt x="44" y="224"/>
                    <a:pt x="47" y="229"/>
                    <a:pt x="52" y="231"/>
                  </a:cubicBezTo>
                  <a:cubicBezTo>
                    <a:pt x="53" y="245"/>
                    <a:pt x="65" y="256"/>
                    <a:pt x="80" y="256"/>
                  </a:cubicBezTo>
                  <a:cubicBezTo>
                    <a:pt x="94" y="256"/>
                    <a:pt x="106" y="245"/>
                    <a:pt x="108" y="231"/>
                  </a:cubicBezTo>
                  <a:cubicBezTo>
                    <a:pt x="112" y="229"/>
                    <a:pt x="116" y="224"/>
                    <a:pt x="116" y="218"/>
                  </a:cubicBezTo>
                  <a:cubicBezTo>
                    <a:pt x="116" y="214"/>
                    <a:pt x="114" y="211"/>
                    <a:pt x="112" y="208"/>
                  </a:cubicBezTo>
                  <a:cubicBezTo>
                    <a:pt x="114" y="206"/>
                    <a:pt x="116" y="202"/>
                    <a:pt x="116" y="198"/>
                  </a:cubicBezTo>
                  <a:cubicBezTo>
                    <a:pt x="116" y="194"/>
                    <a:pt x="114" y="190"/>
                    <a:pt x="110" y="187"/>
                  </a:cubicBezTo>
                  <a:cubicBezTo>
                    <a:pt x="113" y="185"/>
                    <a:pt x="116" y="182"/>
                    <a:pt x="118" y="179"/>
                  </a:cubicBezTo>
                  <a:cubicBezTo>
                    <a:pt x="118" y="179"/>
                    <a:pt x="118" y="179"/>
                    <a:pt x="118" y="179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6" y="109"/>
                    <a:pt x="160" y="95"/>
                    <a:pt x="160" y="80"/>
                  </a:cubicBezTo>
                  <a:close/>
                  <a:moveTo>
                    <a:pt x="80" y="248"/>
                  </a:moveTo>
                  <a:cubicBezTo>
                    <a:pt x="70" y="248"/>
                    <a:pt x="62" y="241"/>
                    <a:pt x="60" y="232"/>
                  </a:cubicBezTo>
                  <a:cubicBezTo>
                    <a:pt x="99" y="232"/>
                    <a:pt x="99" y="232"/>
                    <a:pt x="99" y="232"/>
                  </a:cubicBezTo>
                  <a:cubicBezTo>
                    <a:pt x="97" y="241"/>
                    <a:pt x="89" y="248"/>
                    <a:pt x="80" y="248"/>
                  </a:cubicBezTo>
                  <a:close/>
                  <a:moveTo>
                    <a:pt x="108" y="218"/>
                  </a:moveTo>
                  <a:cubicBezTo>
                    <a:pt x="108" y="222"/>
                    <a:pt x="105" y="224"/>
                    <a:pt x="102" y="224"/>
                  </a:cubicBezTo>
                  <a:cubicBezTo>
                    <a:pt x="58" y="224"/>
                    <a:pt x="58" y="224"/>
                    <a:pt x="58" y="224"/>
                  </a:cubicBezTo>
                  <a:cubicBezTo>
                    <a:pt x="55" y="224"/>
                    <a:pt x="52" y="222"/>
                    <a:pt x="52" y="218"/>
                  </a:cubicBezTo>
                  <a:cubicBezTo>
                    <a:pt x="52" y="215"/>
                    <a:pt x="55" y="212"/>
                    <a:pt x="58" y="212"/>
                  </a:cubicBezTo>
                  <a:cubicBezTo>
                    <a:pt x="102" y="212"/>
                    <a:pt x="102" y="212"/>
                    <a:pt x="102" y="212"/>
                  </a:cubicBezTo>
                  <a:cubicBezTo>
                    <a:pt x="105" y="212"/>
                    <a:pt x="108" y="215"/>
                    <a:pt x="108" y="218"/>
                  </a:cubicBezTo>
                  <a:close/>
                  <a:moveTo>
                    <a:pt x="102" y="192"/>
                  </a:moveTo>
                  <a:cubicBezTo>
                    <a:pt x="105" y="192"/>
                    <a:pt x="108" y="195"/>
                    <a:pt x="108" y="198"/>
                  </a:cubicBezTo>
                  <a:cubicBezTo>
                    <a:pt x="108" y="202"/>
                    <a:pt x="105" y="204"/>
                    <a:pt x="102" y="204"/>
                  </a:cubicBezTo>
                  <a:cubicBezTo>
                    <a:pt x="58" y="204"/>
                    <a:pt x="58" y="204"/>
                    <a:pt x="58" y="204"/>
                  </a:cubicBezTo>
                  <a:cubicBezTo>
                    <a:pt x="55" y="204"/>
                    <a:pt x="52" y="202"/>
                    <a:pt x="52" y="198"/>
                  </a:cubicBezTo>
                  <a:cubicBezTo>
                    <a:pt x="52" y="195"/>
                    <a:pt x="55" y="192"/>
                    <a:pt x="58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96" y="192"/>
                    <a:pt x="96" y="192"/>
                    <a:pt x="96" y="192"/>
                  </a:cubicBezTo>
                  <a:lnTo>
                    <a:pt x="102" y="192"/>
                  </a:lnTo>
                  <a:close/>
                  <a:moveTo>
                    <a:pt x="135" y="112"/>
                  </a:moveTo>
                  <a:cubicBezTo>
                    <a:pt x="135" y="113"/>
                    <a:pt x="135" y="114"/>
                    <a:pt x="134" y="114"/>
                  </a:cubicBezTo>
                  <a:cubicBezTo>
                    <a:pt x="104" y="170"/>
                    <a:pt x="104" y="170"/>
                    <a:pt x="104" y="170"/>
                  </a:cubicBezTo>
                  <a:cubicBezTo>
                    <a:pt x="104" y="170"/>
                    <a:pt x="103" y="171"/>
                    <a:pt x="103" y="172"/>
                  </a:cubicBezTo>
                  <a:cubicBezTo>
                    <a:pt x="102" y="174"/>
                    <a:pt x="100" y="176"/>
                    <a:pt x="96" y="176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100" y="126"/>
                    <a:pt x="98" y="124"/>
                    <a:pt x="96" y="124"/>
                  </a:cubicBezTo>
                  <a:cubicBezTo>
                    <a:pt x="94" y="124"/>
                    <a:pt x="92" y="126"/>
                    <a:pt x="92" y="128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72" y="176"/>
                    <a:pt x="72" y="176"/>
                    <a:pt x="72" y="176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68" y="126"/>
                    <a:pt x="66" y="124"/>
                    <a:pt x="64" y="124"/>
                  </a:cubicBezTo>
                  <a:cubicBezTo>
                    <a:pt x="61" y="124"/>
                    <a:pt x="60" y="126"/>
                    <a:pt x="60" y="129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0" y="176"/>
                    <a:pt x="58" y="174"/>
                    <a:pt x="57" y="172"/>
                  </a:cubicBezTo>
                  <a:cubicBezTo>
                    <a:pt x="56" y="171"/>
                    <a:pt x="56" y="171"/>
                    <a:pt x="56" y="170"/>
                  </a:cubicBezTo>
                  <a:cubicBezTo>
                    <a:pt x="26" y="114"/>
                    <a:pt x="26" y="114"/>
                    <a:pt x="26" y="114"/>
                  </a:cubicBezTo>
                  <a:cubicBezTo>
                    <a:pt x="25" y="114"/>
                    <a:pt x="25" y="113"/>
                    <a:pt x="25" y="112"/>
                  </a:cubicBezTo>
                  <a:cubicBezTo>
                    <a:pt x="19" y="103"/>
                    <a:pt x="16" y="91"/>
                    <a:pt x="16" y="80"/>
                  </a:cubicBezTo>
                  <a:cubicBezTo>
                    <a:pt x="16" y="45"/>
                    <a:pt x="45" y="16"/>
                    <a:pt x="80" y="16"/>
                  </a:cubicBezTo>
                  <a:cubicBezTo>
                    <a:pt x="115" y="16"/>
                    <a:pt x="144" y="45"/>
                    <a:pt x="144" y="80"/>
                  </a:cubicBezTo>
                  <a:cubicBezTo>
                    <a:pt x="144" y="91"/>
                    <a:pt x="141" y="103"/>
                    <a:pt x="1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84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608763" y="642938"/>
              <a:ext cx="120650" cy="103188"/>
            </a:xfrm>
            <a:custGeom>
              <a:avLst/>
              <a:gdLst>
                <a:gd name="T0" fmla="*/ 35 w 41"/>
                <a:gd name="T1" fmla="*/ 1 h 35"/>
                <a:gd name="T2" fmla="*/ 1 w 41"/>
                <a:gd name="T3" fmla="*/ 29 h 35"/>
                <a:gd name="T4" fmla="*/ 3 w 41"/>
                <a:gd name="T5" fmla="*/ 35 h 35"/>
                <a:gd name="T6" fmla="*/ 4 w 41"/>
                <a:gd name="T7" fmla="*/ 35 h 35"/>
                <a:gd name="T8" fmla="*/ 8 w 41"/>
                <a:gd name="T9" fmla="*/ 33 h 35"/>
                <a:gd name="T10" fmla="*/ 37 w 41"/>
                <a:gd name="T11" fmla="*/ 9 h 35"/>
                <a:gd name="T12" fmla="*/ 40 w 41"/>
                <a:gd name="T13" fmla="*/ 4 h 35"/>
                <a:gd name="T14" fmla="*/ 35 w 41"/>
                <a:gd name="T15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5">
                  <a:moveTo>
                    <a:pt x="35" y="1"/>
                  </a:moveTo>
                  <a:cubicBezTo>
                    <a:pt x="20" y="5"/>
                    <a:pt x="7" y="15"/>
                    <a:pt x="1" y="29"/>
                  </a:cubicBezTo>
                  <a:cubicBezTo>
                    <a:pt x="0" y="31"/>
                    <a:pt x="1" y="34"/>
                    <a:pt x="3" y="35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6" y="35"/>
                    <a:pt x="7" y="34"/>
                    <a:pt x="8" y="33"/>
                  </a:cubicBezTo>
                  <a:cubicBezTo>
                    <a:pt x="14" y="21"/>
                    <a:pt x="24" y="12"/>
                    <a:pt x="37" y="9"/>
                  </a:cubicBezTo>
                  <a:cubicBezTo>
                    <a:pt x="39" y="8"/>
                    <a:pt x="41" y="6"/>
                    <a:pt x="40" y="4"/>
                  </a:cubicBezTo>
                  <a:cubicBezTo>
                    <a:pt x="40" y="2"/>
                    <a:pt x="37" y="0"/>
                    <a:pt x="3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84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353406" y="2896804"/>
            <a:ext cx="418705" cy="363370"/>
            <a:chOff x="8783635" y="1235077"/>
            <a:chExt cx="360363" cy="312738"/>
          </a:xfrm>
          <a:solidFill>
            <a:schemeClr val="accent1"/>
          </a:solidFill>
          <a:effectLst/>
        </p:grpSpPr>
        <p:sp>
          <p:nvSpPr>
            <p:cNvPr id="19" name="Freeform 51"/>
            <p:cNvSpPr>
              <a:spLocks noEditPoints="1"/>
            </p:cNvSpPr>
            <p:nvPr/>
          </p:nvSpPr>
          <p:spPr bwMode="auto">
            <a:xfrm>
              <a:off x="8842375" y="1290638"/>
              <a:ext cx="128588" cy="84138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3" y="27"/>
                </a:cxn>
                <a:cxn ang="0">
                  <a:pos x="42" y="4"/>
                </a:cxn>
                <a:cxn ang="0">
                  <a:pos x="44" y="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4" h="29">
                  <a:moveTo>
                    <a:pt x="42" y="0"/>
                  </a:moveTo>
                  <a:cubicBezTo>
                    <a:pt x="19" y="0"/>
                    <a:pt x="0" y="12"/>
                    <a:pt x="0" y="27"/>
                  </a:cubicBezTo>
                  <a:cubicBezTo>
                    <a:pt x="0" y="28"/>
                    <a:pt x="0" y="29"/>
                    <a:pt x="1" y="29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3" y="15"/>
                    <a:pt x="21" y="4"/>
                    <a:pt x="42" y="4"/>
                  </a:cubicBezTo>
                  <a:cubicBezTo>
                    <a:pt x="43" y="4"/>
                    <a:pt x="44" y="3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lose/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2"/>
            <p:cNvSpPr>
              <a:spLocks noEditPoints="1"/>
            </p:cNvSpPr>
            <p:nvPr/>
          </p:nvSpPr>
          <p:spPr bwMode="auto">
            <a:xfrm>
              <a:off x="8783635" y="1235077"/>
              <a:ext cx="360363" cy="312738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46"/>
                </a:cxn>
                <a:cxn ang="0">
                  <a:pos x="27" y="84"/>
                </a:cxn>
                <a:cxn ang="0">
                  <a:pos x="27" y="84"/>
                </a:cxn>
                <a:cxn ang="0">
                  <a:pos x="20" y="102"/>
                </a:cxn>
                <a:cxn ang="0">
                  <a:pos x="20" y="104"/>
                </a:cxn>
                <a:cxn ang="0">
                  <a:pos x="23" y="107"/>
                </a:cxn>
                <a:cxn ang="0">
                  <a:pos x="24" y="107"/>
                </a:cxn>
                <a:cxn ang="0">
                  <a:pos x="50" y="91"/>
                </a:cxn>
                <a:cxn ang="0">
                  <a:pos x="62" y="92"/>
                </a:cxn>
                <a:cxn ang="0">
                  <a:pos x="123" y="46"/>
                </a:cxn>
                <a:cxn ang="0">
                  <a:pos x="62" y="0"/>
                </a:cxn>
                <a:cxn ang="0">
                  <a:pos x="62" y="84"/>
                </a:cxn>
                <a:cxn ang="0">
                  <a:pos x="51" y="83"/>
                </a:cxn>
                <a:cxn ang="0">
                  <a:pos x="50" y="83"/>
                </a:cxn>
                <a:cxn ang="0">
                  <a:pos x="44" y="86"/>
                </a:cxn>
                <a:cxn ang="0">
                  <a:pos x="32" y="96"/>
                </a:cxn>
                <a:cxn ang="0">
                  <a:pos x="35" y="85"/>
                </a:cxn>
                <a:cxn ang="0">
                  <a:pos x="35" y="84"/>
                </a:cxn>
                <a:cxn ang="0">
                  <a:pos x="31" y="77"/>
                </a:cxn>
                <a:cxn ang="0">
                  <a:pos x="8" y="46"/>
                </a:cxn>
                <a:cxn ang="0">
                  <a:pos x="62" y="7"/>
                </a:cxn>
                <a:cxn ang="0">
                  <a:pos x="115" y="46"/>
                </a:cxn>
                <a:cxn ang="0">
                  <a:pos x="62" y="84"/>
                </a:cxn>
                <a:cxn ang="0">
                  <a:pos x="62" y="84"/>
                </a:cxn>
                <a:cxn ang="0">
                  <a:pos x="62" y="84"/>
                </a:cxn>
              </a:cxnLst>
              <a:rect l="0" t="0" r="r" b="b"/>
              <a:pathLst>
                <a:path w="123" h="107">
                  <a:moveTo>
                    <a:pt x="62" y="0"/>
                  </a:moveTo>
                  <a:cubicBezTo>
                    <a:pt x="28" y="0"/>
                    <a:pt x="0" y="20"/>
                    <a:pt x="0" y="46"/>
                  </a:cubicBezTo>
                  <a:cubicBezTo>
                    <a:pt x="0" y="62"/>
                    <a:pt x="11" y="76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7" y="91"/>
                    <a:pt x="22" y="98"/>
                    <a:pt x="20" y="102"/>
                  </a:cubicBezTo>
                  <a:cubicBezTo>
                    <a:pt x="20" y="103"/>
                    <a:pt x="20" y="103"/>
                    <a:pt x="20" y="104"/>
                  </a:cubicBezTo>
                  <a:cubicBezTo>
                    <a:pt x="20" y="106"/>
                    <a:pt x="21" y="107"/>
                    <a:pt x="23" y="107"/>
                  </a:cubicBezTo>
                  <a:cubicBezTo>
                    <a:pt x="23" y="107"/>
                    <a:pt x="24" y="107"/>
                    <a:pt x="24" y="107"/>
                  </a:cubicBezTo>
                  <a:cubicBezTo>
                    <a:pt x="36" y="105"/>
                    <a:pt x="47" y="94"/>
                    <a:pt x="50" y="91"/>
                  </a:cubicBezTo>
                  <a:cubicBezTo>
                    <a:pt x="54" y="92"/>
                    <a:pt x="58" y="92"/>
                    <a:pt x="62" y="92"/>
                  </a:cubicBezTo>
                  <a:cubicBezTo>
                    <a:pt x="96" y="92"/>
                    <a:pt x="123" y="71"/>
                    <a:pt x="123" y="46"/>
                  </a:cubicBezTo>
                  <a:cubicBezTo>
                    <a:pt x="123" y="20"/>
                    <a:pt x="96" y="0"/>
                    <a:pt x="62" y="0"/>
                  </a:cubicBezTo>
                  <a:close/>
                  <a:moveTo>
                    <a:pt x="62" y="84"/>
                  </a:moveTo>
                  <a:cubicBezTo>
                    <a:pt x="58" y="84"/>
                    <a:pt x="55" y="84"/>
                    <a:pt x="51" y="83"/>
                  </a:cubicBezTo>
                  <a:cubicBezTo>
                    <a:pt x="51" y="83"/>
                    <a:pt x="50" y="83"/>
                    <a:pt x="50" y="83"/>
                  </a:cubicBezTo>
                  <a:cubicBezTo>
                    <a:pt x="48" y="83"/>
                    <a:pt x="45" y="84"/>
                    <a:pt x="44" y="86"/>
                  </a:cubicBezTo>
                  <a:cubicBezTo>
                    <a:pt x="42" y="88"/>
                    <a:pt x="38" y="93"/>
                    <a:pt x="32" y="96"/>
                  </a:cubicBezTo>
                  <a:cubicBezTo>
                    <a:pt x="34" y="92"/>
                    <a:pt x="35" y="89"/>
                    <a:pt x="35" y="85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5" y="81"/>
                    <a:pt x="33" y="78"/>
                    <a:pt x="31" y="77"/>
                  </a:cubicBezTo>
                  <a:cubicBezTo>
                    <a:pt x="17" y="70"/>
                    <a:pt x="8" y="58"/>
                    <a:pt x="8" y="46"/>
                  </a:cubicBezTo>
                  <a:cubicBezTo>
                    <a:pt x="8" y="25"/>
                    <a:pt x="32" y="7"/>
                    <a:pt x="62" y="7"/>
                  </a:cubicBezTo>
                  <a:cubicBezTo>
                    <a:pt x="91" y="7"/>
                    <a:pt x="115" y="25"/>
                    <a:pt x="115" y="46"/>
                  </a:cubicBezTo>
                  <a:cubicBezTo>
                    <a:pt x="115" y="67"/>
                    <a:pt x="91" y="84"/>
                    <a:pt x="62" y="84"/>
                  </a:cubicBezTo>
                  <a:close/>
                  <a:moveTo>
                    <a:pt x="62" y="84"/>
                  </a:moveTo>
                  <a:cubicBezTo>
                    <a:pt x="62" y="84"/>
                    <a:pt x="62" y="84"/>
                    <a:pt x="62" y="8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reeform 20"/>
          <p:cNvSpPr>
            <a:spLocks noChangeAspect="1" noEditPoints="1"/>
          </p:cNvSpPr>
          <p:nvPr/>
        </p:nvSpPr>
        <p:spPr bwMode="auto">
          <a:xfrm rot="2700000">
            <a:off x="3115016" y="4150258"/>
            <a:ext cx="256597" cy="472444"/>
          </a:xfrm>
          <a:custGeom>
            <a:avLst/>
            <a:gdLst>
              <a:gd name="T0" fmla="*/ 482 w 579"/>
              <a:gd name="T1" fmla="*/ 367 h 1073"/>
              <a:gd name="T2" fmla="*/ 482 w 579"/>
              <a:gd name="T3" fmla="*/ 148 h 1073"/>
              <a:gd name="T4" fmla="*/ 525 w 579"/>
              <a:gd name="T5" fmla="*/ 79 h 1073"/>
              <a:gd name="T6" fmla="*/ 447 w 579"/>
              <a:gd name="T7" fmla="*/ 0 h 1073"/>
              <a:gd name="T8" fmla="*/ 132 w 579"/>
              <a:gd name="T9" fmla="*/ 0 h 1073"/>
              <a:gd name="T10" fmla="*/ 54 w 579"/>
              <a:gd name="T11" fmla="*/ 79 h 1073"/>
              <a:gd name="T12" fmla="*/ 96 w 579"/>
              <a:gd name="T13" fmla="*/ 148 h 1073"/>
              <a:gd name="T14" fmla="*/ 96 w 579"/>
              <a:gd name="T15" fmla="*/ 367 h 1073"/>
              <a:gd name="T16" fmla="*/ 0 w 579"/>
              <a:gd name="T17" fmla="*/ 583 h 1073"/>
              <a:gd name="T18" fmla="*/ 0 w 579"/>
              <a:gd name="T19" fmla="*/ 612 h 1073"/>
              <a:gd name="T20" fmla="*/ 224 w 579"/>
              <a:gd name="T21" fmla="*/ 612 h 1073"/>
              <a:gd name="T22" fmla="*/ 224 w 579"/>
              <a:gd name="T23" fmla="*/ 923 h 1073"/>
              <a:gd name="T24" fmla="*/ 289 w 579"/>
              <a:gd name="T25" fmla="*/ 1073 h 1073"/>
              <a:gd name="T26" fmla="*/ 355 w 579"/>
              <a:gd name="T27" fmla="*/ 923 h 1073"/>
              <a:gd name="T28" fmla="*/ 355 w 579"/>
              <a:gd name="T29" fmla="*/ 612 h 1073"/>
              <a:gd name="T30" fmla="*/ 579 w 579"/>
              <a:gd name="T31" fmla="*/ 612 h 1073"/>
              <a:gd name="T32" fmla="*/ 579 w 579"/>
              <a:gd name="T33" fmla="*/ 583 h 1073"/>
              <a:gd name="T34" fmla="*/ 482 w 579"/>
              <a:gd name="T35" fmla="*/ 367 h 1073"/>
              <a:gd name="T36" fmla="*/ 132 w 579"/>
              <a:gd name="T37" fmla="*/ 58 h 1073"/>
              <a:gd name="T38" fmla="*/ 447 w 579"/>
              <a:gd name="T39" fmla="*/ 58 h 1073"/>
              <a:gd name="T40" fmla="*/ 467 w 579"/>
              <a:gd name="T41" fmla="*/ 79 h 1073"/>
              <a:gd name="T42" fmla="*/ 449 w 579"/>
              <a:gd name="T43" fmla="*/ 99 h 1073"/>
              <a:gd name="T44" fmla="*/ 436 w 579"/>
              <a:gd name="T45" fmla="*/ 101 h 1073"/>
              <a:gd name="T46" fmla="*/ 143 w 579"/>
              <a:gd name="T47" fmla="*/ 101 h 1073"/>
              <a:gd name="T48" fmla="*/ 129 w 579"/>
              <a:gd name="T49" fmla="*/ 99 h 1073"/>
              <a:gd name="T50" fmla="*/ 111 w 579"/>
              <a:gd name="T51" fmla="*/ 79 h 1073"/>
              <a:gd name="T52" fmla="*/ 132 w 579"/>
              <a:gd name="T53" fmla="*/ 58 h 1073"/>
              <a:gd name="T54" fmla="*/ 424 w 579"/>
              <a:gd name="T55" fmla="*/ 370 h 1073"/>
              <a:gd name="T56" fmla="*/ 154 w 579"/>
              <a:gd name="T57" fmla="*/ 370 h 1073"/>
              <a:gd name="T58" fmla="*/ 154 w 579"/>
              <a:gd name="T59" fmla="*/ 130 h 1073"/>
              <a:gd name="T60" fmla="*/ 424 w 579"/>
              <a:gd name="T61" fmla="*/ 130 h 1073"/>
              <a:gd name="T62" fmla="*/ 424 w 579"/>
              <a:gd name="T63" fmla="*/ 370 h 1073"/>
              <a:gd name="T64" fmla="*/ 297 w 579"/>
              <a:gd name="T65" fmla="*/ 911 h 1073"/>
              <a:gd name="T66" fmla="*/ 289 w 579"/>
              <a:gd name="T67" fmla="*/ 928 h 1073"/>
              <a:gd name="T68" fmla="*/ 282 w 579"/>
              <a:gd name="T69" fmla="*/ 911 h 1073"/>
              <a:gd name="T70" fmla="*/ 282 w 579"/>
              <a:gd name="T71" fmla="*/ 612 h 1073"/>
              <a:gd name="T72" fmla="*/ 297 w 579"/>
              <a:gd name="T73" fmla="*/ 612 h 1073"/>
              <a:gd name="T74" fmla="*/ 297 w 579"/>
              <a:gd name="T75" fmla="*/ 911 h 1073"/>
              <a:gd name="T76" fmla="*/ 355 w 579"/>
              <a:gd name="T77" fmla="*/ 554 h 1073"/>
              <a:gd name="T78" fmla="*/ 224 w 579"/>
              <a:gd name="T79" fmla="*/ 554 h 1073"/>
              <a:gd name="T80" fmla="*/ 59 w 579"/>
              <a:gd name="T81" fmla="*/ 554 h 1073"/>
              <a:gd name="T82" fmla="*/ 144 w 579"/>
              <a:gd name="T83" fmla="*/ 403 h 1073"/>
              <a:gd name="T84" fmla="*/ 149 w 579"/>
              <a:gd name="T85" fmla="*/ 399 h 1073"/>
              <a:gd name="T86" fmla="*/ 430 w 579"/>
              <a:gd name="T87" fmla="*/ 399 h 1073"/>
              <a:gd name="T88" fmla="*/ 435 w 579"/>
              <a:gd name="T89" fmla="*/ 403 h 1073"/>
              <a:gd name="T90" fmla="*/ 519 w 579"/>
              <a:gd name="T91" fmla="*/ 554 h 1073"/>
              <a:gd name="T92" fmla="*/ 355 w 579"/>
              <a:gd name="T93" fmla="*/ 55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1073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endParaRPr lang="id-ID" sz="840" dirty="0">
              <a:solidFill>
                <a:schemeClr val="tx2"/>
              </a:solidFill>
              <a:latin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E87E80-7B0F-224D-A312-C18EBFB0EF52}"/>
              </a:ext>
            </a:extLst>
          </p:cNvPr>
          <p:cNvSpPr txBox="1"/>
          <p:nvPr/>
        </p:nvSpPr>
        <p:spPr>
          <a:xfrm>
            <a:off x="671922" y="500932"/>
            <a:ext cx="489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Complex Circular Venn Diagram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A53775B7-0F6B-844C-9129-5920A5A135AB}"/>
              </a:ext>
            </a:extLst>
          </p:cNvPr>
          <p:cNvGrpSpPr/>
          <p:nvPr/>
        </p:nvGrpSpPr>
        <p:grpSpPr>
          <a:xfrm>
            <a:off x="5757906" y="2038593"/>
            <a:ext cx="396004" cy="396004"/>
            <a:chOff x="14057709" y="2228588"/>
            <a:chExt cx="558158" cy="55816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6EE90DE2-B490-1D45-816F-2CA45544591A}"/>
                </a:ext>
              </a:extLst>
            </p:cNvPr>
            <p:cNvSpPr/>
            <p:nvPr/>
          </p:nvSpPr>
          <p:spPr>
            <a:xfrm>
              <a:off x="14057709" y="2228588"/>
              <a:ext cx="558158" cy="558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xmlns="" id="{2540A73F-1863-794E-A3E9-038C05548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62309" y="2373013"/>
              <a:ext cx="348992" cy="269301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5" name="Inhaltsplatzhalter 4">
            <a:extLst>
              <a:ext uri="{FF2B5EF4-FFF2-40B4-BE49-F238E27FC236}">
                <a16:creationId xmlns:a16="http://schemas.microsoft.com/office/drawing/2014/main" xmlns="" id="{B1913F89-F14E-6249-A1B3-2C00D95252E3}"/>
              </a:ext>
            </a:extLst>
          </p:cNvPr>
          <p:cNvSpPr txBox="1">
            <a:spLocks/>
          </p:cNvSpPr>
          <p:nvPr/>
        </p:nvSpPr>
        <p:spPr>
          <a:xfrm flipH="1">
            <a:off x="6437765" y="1963753"/>
            <a:ext cx="4360162" cy="375487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b="1" dirty="0">
                <a:solidFill>
                  <a:schemeClr val="accent1"/>
                </a:solidFill>
              </a:rPr>
              <a:t>TITLE GOES HERE</a:t>
            </a:r>
            <a:endParaRPr lang="en-US" sz="1100" b="1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100" dirty="0">
                <a:solidFill>
                  <a:schemeClr val="accent1"/>
                </a:solidFill>
                <a:latin typeface="+mn-lt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100" dirty="0" err="1">
                <a:solidFill>
                  <a:schemeClr val="accent1"/>
                </a:solidFill>
                <a:latin typeface="+mn-lt"/>
              </a:rPr>
              <a:t>popularised</a:t>
            </a:r>
            <a:r>
              <a:rPr lang="en-US" sz="1100" dirty="0">
                <a:solidFill>
                  <a:schemeClr val="accent1"/>
                </a:solidFill>
                <a:latin typeface="+mn-lt"/>
              </a:rPr>
              <a:t> in the 1960s with the release of </a:t>
            </a:r>
            <a:r>
              <a:rPr lang="en-US" sz="1100" dirty="0" err="1">
                <a:solidFill>
                  <a:schemeClr val="accent1"/>
                </a:solidFill>
                <a:latin typeface="+mn-lt"/>
              </a:rPr>
              <a:t>Letraset</a:t>
            </a:r>
            <a:r>
              <a:rPr lang="en-US" sz="1100" dirty="0">
                <a:solidFill>
                  <a:schemeClr val="accent1"/>
                </a:solidFill>
                <a:latin typeface="+mn-lt"/>
              </a:rPr>
              <a:t> sheets containing Lorem Ipsum passages, and more recently with desktop publishing software like Aldus PageMaker including versions of Lorem Ipsum.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accent2"/>
              </a:buClr>
              <a:buFont typeface="Apple Symbols" panose="02000000000000000000" pitchFamily="2" charset="-79"/>
              <a:buChar char="⦿"/>
            </a:pPr>
            <a:r>
              <a:rPr lang="en-US" sz="1200" b="1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List item one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accent2"/>
              </a:buClr>
              <a:buFont typeface="Apple Symbols" panose="02000000000000000000" pitchFamily="2" charset="-79"/>
              <a:buChar char="⦿"/>
            </a:pPr>
            <a:r>
              <a:rPr lang="en-US" sz="1200" b="1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List item one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accent2"/>
              </a:buClr>
              <a:buFont typeface="Apple Symbols" panose="02000000000000000000" pitchFamily="2" charset="-79"/>
              <a:buChar char="⦿"/>
            </a:pPr>
            <a:r>
              <a:rPr lang="en-US" sz="1200" b="1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List item one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accent2"/>
              </a:buClr>
              <a:buFont typeface="Apple Symbols" panose="02000000000000000000" pitchFamily="2" charset="-79"/>
              <a:buChar char="⦿"/>
            </a:pPr>
            <a:r>
              <a:rPr lang="en-US" sz="1200" b="1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List item one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1100" dirty="0">
              <a:solidFill>
                <a:schemeClr val="accent1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11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xmlns="" id="{B6DA50F6-A3DD-424B-AF87-E956BB27CAB4}"/>
              </a:ext>
            </a:extLst>
          </p:cNvPr>
          <p:cNvSpPr/>
          <p:nvPr/>
        </p:nvSpPr>
        <p:spPr>
          <a:xfrm flipH="1">
            <a:off x="5015237" y="2141059"/>
            <a:ext cx="522887" cy="3169849"/>
          </a:xfrm>
          <a:prstGeom prst="rightBrace">
            <a:avLst>
              <a:gd name="adj1" fmla="val 43176"/>
              <a:gd name="adj2" fmla="val 165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0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xmlns="" id="{2DE9130D-4E3A-44AC-A16D-5F160E165A50}"/>
              </a:ext>
            </a:extLst>
          </p:cNvPr>
          <p:cNvSpPr>
            <a:spLocks/>
          </p:cNvSpPr>
          <p:nvPr/>
        </p:nvSpPr>
        <p:spPr bwMode="auto">
          <a:xfrm>
            <a:off x="1951381" y="3335318"/>
            <a:ext cx="1167397" cy="1011744"/>
          </a:xfrm>
          <a:custGeom>
            <a:avLst/>
            <a:gdLst>
              <a:gd name="T0" fmla="*/ 1889 w 5220"/>
              <a:gd name="T1" fmla="*/ 0 h 4524"/>
              <a:gd name="T2" fmla="*/ 3396 w 5220"/>
              <a:gd name="T3" fmla="*/ 0 h 4524"/>
              <a:gd name="T4" fmla="*/ 5220 w 5220"/>
              <a:gd name="T5" fmla="*/ 3307 h 4524"/>
              <a:gd name="T6" fmla="*/ 4516 w 5220"/>
              <a:gd name="T7" fmla="*/ 4524 h 4524"/>
              <a:gd name="T8" fmla="*/ 759 w 5220"/>
              <a:gd name="T9" fmla="*/ 4524 h 4524"/>
              <a:gd name="T10" fmla="*/ 0 w 5220"/>
              <a:gd name="T11" fmla="*/ 3264 h 4524"/>
              <a:gd name="T12" fmla="*/ 1889 w 5220"/>
              <a:gd name="T13" fmla="*/ 0 h 4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0" h="4524">
                <a:moveTo>
                  <a:pt x="1889" y="0"/>
                </a:moveTo>
                <a:lnTo>
                  <a:pt x="3396" y="0"/>
                </a:lnTo>
                <a:lnTo>
                  <a:pt x="5220" y="3307"/>
                </a:lnTo>
                <a:lnTo>
                  <a:pt x="4516" y="4524"/>
                </a:lnTo>
                <a:lnTo>
                  <a:pt x="759" y="4524"/>
                </a:lnTo>
                <a:lnTo>
                  <a:pt x="0" y="3264"/>
                </a:lnTo>
                <a:lnTo>
                  <a:pt x="18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xmlns="" id="{51F71683-C032-476A-B2D1-F94346643173}"/>
              </a:ext>
            </a:extLst>
          </p:cNvPr>
          <p:cNvSpPr>
            <a:spLocks/>
          </p:cNvSpPr>
          <p:nvPr/>
        </p:nvSpPr>
        <p:spPr bwMode="auto">
          <a:xfrm>
            <a:off x="2537316" y="3193978"/>
            <a:ext cx="1876780" cy="2298117"/>
          </a:xfrm>
          <a:custGeom>
            <a:avLst/>
            <a:gdLst>
              <a:gd name="T0" fmla="*/ 2843 w 8392"/>
              <a:gd name="T1" fmla="*/ 17 h 10274"/>
              <a:gd name="T2" fmla="*/ 2355 w 8392"/>
              <a:gd name="T3" fmla="*/ 80 h 10274"/>
              <a:gd name="T4" fmla="*/ 1883 w 8392"/>
              <a:gd name="T5" fmla="*/ 188 h 10274"/>
              <a:gd name="T6" fmla="*/ 1428 w 8392"/>
              <a:gd name="T7" fmla="*/ 337 h 10274"/>
              <a:gd name="T8" fmla="*/ 992 w 8392"/>
              <a:gd name="T9" fmla="*/ 528 h 10274"/>
              <a:gd name="T10" fmla="*/ 2621 w 8392"/>
              <a:gd name="T11" fmla="*/ 3928 h 10274"/>
              <a:gd name="T12" fmla="*/ 2842 w 8392"/>
              <a:gd name="T13" fmla="*/ 3834 h 10274"/>
              <a:gd name="T14" fmla="*/ 3109 w 8392"/>
              <a:gd name="T15" fmla="*/ 3777 h 10274"/>
              <a:gd name="T16" fmla="*/ 3394 w 8392"/>
              <a:gd name="T17" fmla="*/ 3776 h 10274"/>
              <a:gd name="T18" fmla="*/ 3635 w 8392"/>
              <a:gd name="T19" fmla="*/ 3821 h 10274"/>
              <a:gd name="T20" fmla="*/ 3841 w 8392"/>
              <a:gd name="T21" fmla="*/ 3899 h 10274"/>
              <a:gd name="T22" fmla="*/ 4010 w 8392"/>
              <a:gd name="T23" fmla="*/ 3994 h 10274"/>
              <a:gd name="T24" fmla="*/ 4196 w 8392"/>
              <a:gd name="T25" fmla="*/ 4141 h 10274"/>
              <a:gd name="T26" fmla="*/ 4368 w 8392"/>
              <a:gd name="T27" fmla="*/ 4337 h 10274"/>
              <a:gd name="T28" fmla="*/ 4466 w 8392"/>
              <a:gd name="T29" fmla="*/ 4494 h 10274"/>
              <a:gd name="T30" fmla="*/ 4551 w 8392"/>
              <a:gd name="T31" fmla="*/ 4688 h 10274"/>
              <a:gd name="T32" fmla="*/ 4608 w 8392"/>
              <a:gd name="T33" fmla="*/ 4918 h 10274"/>
              <a:gd name="T34" fmla="*/ 4625 w 8392"/>
              <a:gd name="T35" fmla="*/ 5182 h 10274"/>
              <a:gd name="T36" fmla="*/ 4594 w 8392"/>
              <a:gd name="T37" fmla="*/ 5435 h 10274"/>
              <a:gd name="T38" fmla="*/ 4526 w 8392"/>
              <a:gd name="T39" fmla="*/ 5653 h 10274"/>
              <a:gd name="T40" fmla="*/ 4435 w 8392"/>
              <a:gd name="T41" fmla="*/ 5834 h 10274"/>
              <a:gd name="T42" fmla="*/ 4318 w 8392"/>
              <a:gd name="T43" fmla="*/ 6000 h 10274"/>
              <a:gd name="T44" fmla="*/ 4123 w 8392"/>
              <a:gd name="T45" fmla="*/ 6195 h 10274"/>
              <a:gd name="T46" fmla="*/ 3958 w 8392"/>
              <a:gd name="T47" fmla="*/ 6311 h 10274"/>
              <a:gd name="T48" fmla="*/ 3777 w 8392"/>
              <a:gd name="T49" fmla="*/ 6401 h 10274"/>
              <a:gd name="T50" fmla="*/ 3559 w 8392"/>
              <a:gd name="T51" fmla="*/ 6469 h 10274"/>
              <a:gd name="T52" fmla="*/ 3306 w 8392"/>
              <a:gd name="T53" fmla="*/ 6502 h 10274"/>
              <a:gd name="T54" fmla="*/ 3042 w 8392"/>
              <a:gd name="T55" fmla="*/ 6485 h 10274"/>
              <a:gd name="T56" fmla="*/ 2813 w 8392"/>
              <a:gd name="T57" fmla="*/ 6428 h 10274"/>
              <a:gd name="T58" fmla="*/ 2619 w 8392"/>
              <a:gd name="T59" fmla="*/ 6343 h 10274"/>
              <a:gd name="T60" fmla="*/ 2462 w 8392"/>
              <a:gd name="T61" fmla="*/ 6244 h 10274"/>
              <a:gd name="T62" fmla="*/ 2266 w 8392"/>
              <a:gd name="T63" fmla="*/ 6072 h 10274"/>
              <a:gd name="T64" fmla="*/ 2121 w 8392"/>
              <a:gd name="T65" fmla="*/ 5889 h 10274"/>
              <a:gd name="T66" fmla="*/ 2026 w 8392"/>
              <a:gd name="T67" fmla="*/ 5723 h 10274"/>
              <a:gd name="T68" fmla="*/ 1949 w 8392"/>
              <a:gd name="T69" fmla="*/ 5521 h 10274"/>
              <a:gd name="T70" fmla="*/ 1903 w 8392"/>
              <a:gd name="T71" fmla="*/ 5283 h 10274"/>
              <a:gd name="T72" fmla="*/ 1892 w 8392"/>
              <a:gd name="T73" fmla="*/ 5303 h 10274"/>
              <a:gd name="T74" fmla="*/ 1788 w 8392"/>
              <a:gd name="T75" fmla="*/ 6169 h 10274"/>
              <a:gd name="T76" fmla="*/ 1544 w 8392"/>
              <a:gd name="T77" fmla="*/ 6986 h 10274"/>
              <a:gd name="T78" fmla="*/ 1176 w 8392"/>
              <a:gd name="T79" fmla="*/ 7743 h 10274"/>
              <a:gd name="T80" fmla="*/ 692 w 8392"/>
              <a:gd name="T81" fmla="*/ 8425 h 10274"/>
              <a:gd name="T82" fmla="*/ 107 w 8392"/>
              <a:gd name="T83" fmla="*/ 9018 h 10274"/>
              <a:gd name="T84" fmla="*/ 433 w 8392"/>
              <a:gd name="T85" fmla="*/ 9427 h 10274"/>
              <a:gd name="T86" fmla="*/ 997 w 8392"/>
              <a:gd name="T87" fmla="*/ 9750 h 10274"/>
              <a:gd name="T88" fmla="*/ 1602 w 8392"/>
              <a:gd name="T89" fmla="*/ 10001 h 10274"/>
              <a:gd name="T90" fmla="*/ 2243 w 8392"/>
              <a:gd name="T91" fmla="*/ 10173 h 10274"/>
              <a:gd name="T92" fmla="*/ 2915 w 8392"/>
              <a:gd name="T93" fmla="*/ 10262 h 10274"/>
              <a:gd name="T94" fmla="*/ 4042 w 8392"/>
              <a:gd name="T95" fmla="*/ 10215 h 10274"/>
              <a:gd name="T96" fmla="*/ 5485 w 8392"/>
              <a:gd name="T97" fmla="*/ 9768 h 10274"/>
              <a:gd name="T98" fmla="*/ 6711 w 8392"/>
              <a:gd name="T99" fmla="*/ 8939 h 10274"/>
              <a:gd name="T100" fmla="*/ 7649 w 8392"/>
              <a:gd name="T101" fmla="*/ 7801 h 10274"/>
              <a:gd name="T102" fmla="*/ 8231 w 8392"/>
              <a:gd name="T103" fmla="*/ 6420 h 10274"/>
              <a:gd name="T104" fmla="*/ 8386 w 8392"/>
              <a:gd name="T105" fmla="*/ 4873 h 10274"/>
              <a:gd name="T106" fmla="*/ 8081 w 8392"/>
              <a:gd name="T107" fmla="*/ 3371 h 10274"/>
              <a:gd name="T108" fmla="*/ 7373 w 8392"/>
              <a:gd name="T109" fmla="*/ 2064 h 10274"/>
              <a:gd name="T110" fmla="*/ 6331 w 8392"/>
              <a:gd name="T111" fmla="*/ 1021 h 10274"/>
              <a:gd name="T112" fmla="*/ 5025 w 8392"/>
              <a:gd name="T113" fmla="*/ 312 h 10274"/>
              <a:gd name="T114" fmla="*/ 3524 w 8392"/>
              <a:gd name="T115" fmla="*/ 7 h 10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392" h="10274">
                <a:moveTo>
                  <a:pt x="3260" y="0"/>
                </a:moveTo>
                <a:lnTo>
                  <a:pt x="3176" y="1"/>
                </a:lnTo>
                <a:lnTo>
                  <a:pt x="3093" y="3"/>
                </a:lnTo>
                <a:lnTo>
                  <a:pt x="3009" y="6"/>
                </a:lnTo>
                <a:lnTo>
                  <a:pt x="2926" y="10"/>
                </a:lnTo>
                <a:lnTo>
                  <a:pt x="2843" y="17"/>
                </a:lnTo>
                <a:lnTo>
                  <a:pt x="2762" y="24"/>
                </a:lnTo>
                <a:lnTo>
                  <a:pt x="2679" y="32"/>
                </a:lnTo>
                <a:lnTo>
                  <a:pt x="2597" y="43"/>
                </a:lnTo>
                <a:lnTo>
                  <a:pt x="2517" y="53"/>
                </a:lnTo>
                <a:lnTo>
                  <a:pt x="2436" y="66"/>
                </a:lnTo>
                <a:lnTo>
                  <a:pt x="2355" y="80"/>
                </a:lnTo>
                <a:lnTo>
                  <a:pt x="2276" y="94"/>
                </a:lnTo>
                <a:lnTo>
                  <a:pt x="2196" y="111"/>
                </a:lnTo>
                <a:lnTo>
                  <a:pt x="2117" y="128"/>
                </a:lnTo>
                <a:lnTo>
                  <a:pt x="2039" y="147"/>
                </a:lnTo>
                <a:lnTo>
                  <a:pt x="1960" y="167"/>
                </a:lnTo>
                <a:lnTo>
                  <a:pt x="1883" y="188"/>
                </a:lnTo>
                <a:lnTo>
                  <a:pt x="1805" y="210"/>
                </a:lnTo>
                <a:lnTo>
                  <a:pt x="1729" y="233"/>
                </a:lnTo>
                <a:lnTo>
                  <a:pt x="1653" y="258"/>
                </a:lnTo>
                <a:lnTo>
                  <a:pt x="1577" y="283"/>
                </a:lnTo>
                <a:lnTo>
                  <a:pt x="1503" y="309"/>
                </a:lnTo>
                <a:lnTo>
                  <a:pt x="1428" y="337"/>
                </a:lnTo>
                <a:lnTo>
                  <a:pt x="1354" y="367"/>
                </a:lnTo>
                <a:lnTo>
                  <a:pt x="1281" y="396"/>
                </a:lnTo>
                <a:lnTo>
                  <a:pt x="1207" y="428"/>
                </a:lnTo>
                <a:lnTo>
                  <a:pt x="1135" y="460"/>
                </a:lnTo>
                <a:lnTo>
                  <a:pt x="1064" y="494"/>
                </a:lnTo>
                <a:lnTo>
                  <a:pt x="992" y="528"/>
                </a:lnTo>
                <a:lnTo>
                  <a:pt x="922" y="563"/>
                </a:lnTo>
                <a:lnTo>
                  <a:pt x="852" y="600"/>
                </a:lnTo>
                <a:lnTo>
                  <a:pt x="783" y="637"/>
                </a:lnTo>
                <a:lnTo>
                  <a:pt x="2599" y="3928"/>
                </a:lnTo>
                <a:lnTo>
                  <a:pt x="2589" y="3946"/>
                </a:lnTo>
                <a:lnTo>
                  <a:pt x="2621" y="3928"/>
                </a:lnTo>
                <a:lnTo>
                  <a:pt x="2655" y="3911"/>
                </a:lnTo>
                <a:lnTo>
                  <a:pt x="2689" y="3894"/>
                </a:lnTo>
                <a:lnTo>
                  <a:pt x="2726" y="3878"/>
                </a:lnTo>
                <a:lnTo>
                  <a:pt x="2764" y="3862"/>
                </a:lnTo>
                <a:lnTo>
                  <a:pt x="2803" y="3847"/>
                </a:lnTo>
                <a:lnTo>
                  <a:pt x="2842" y="3834"/>
                </a:lnTo>
                <a:lnTo>
                  <a:pt x="2884" y="3821"/>
                </a:lnTo>
                <a:lnTo>
                  <a:pt x="2926" y="3810"/>
                </a:lnTo>
                <a:lnTo>
                  <a:pt x="2970" y="3800"/>
                </a:lnTo>
                <a:lnTo>
                  <a:pt x="3015" y="3791"/>
                </a:lnTo>
                <a:lnTo>
                  <a:pt x="3062" y="3783"/>
                </a:lnTo>
                <a:lnTo>
                  <a:pt x="3109" y="3777"/>
                </a:lnTo>
                <a:lnTo>
                  <a:pt x="3159" y="3773"/>
                </a:lnTo>
                <a:lnTo>
                  <a:pt x="3209" y="3771"/>
                </a:lnTo>
                <a:lnTo>
                  <a:pt x="3260" y="3770"/>
                </a:lnTo>
                <a:lnTo>
                  <a:pt x="3306" y="3770"/>
                </a:lnTo>
                <a:lnTo>
                  <a:pt x="3350" y="3772"/>
                </a:lnTo>
                <a:lnTo>
                  <a:pt x="3394" y="3776"/>
                </a:lnTo>
                <a:lnTo>
                  <a:pt x="3437" y="3780"/>
                </a:lnTo>
                <a:lnTo>
                  <a:pt x="3479" y="3787"/>
                </a:lnTo>
                <a:lnTo>
                  <a:pt x="3519" y="3794"/>
                </a:lnTo>
                <a:lnTo>
                  <a:pt x="3559" y="3802"/>
                </a:lnTo>
                <a:lnTo>
                  <a:pt x="3598" y="3811"/>
                </a:lnTo>
                <a:lnTo>
                  <a:pt x="3635" y="3821"/>
                </a:lnTo>
                <a:lnTo>
                  <a:pt x="3672" y="3833"/>
                </a:lnTo>
                <a:lnTo>
                  <a:pt x="3708" y="3844"/>
                </a:lnTo>
                <a:lnTo>
                  <a:pt x="3743" y="3857"/>
                </a:lnTo>
                <a:lnTo>
                  <a:pt x="3777" y="3871"/>
                </a:lnTo>
                <a:lnTo>
                  <a:pt x="3809" y="3884"/>
                </a:lnTo>
                <a:lnTo>
                  <a:pt x="3841" y="3899"/>
                </a:lnTo>
                <a:lnTo>
                  <a:pt x="3872" y="3913"/>
                </a:lnTo>
                <a:lnTo>
                  <a:pt x="3901" y="3929"/>
                </a:lnTo>
                <a:lnTo>
                  <a:pt x="3930" y="3945"/>
                </a:lnTo>
                <a:lnTo>
                  <a:pt x="3958" y="3961"/>
                </a:lnTo>
                <a:lnTo>
                  <a:pt x="3984" y="3977"/>
                </a:lnTo>
                <a:lnTo>
                  <a:pt x="4010" y="3994"/>
                </a:lnTo>
                <a:lnTo>
                  <a:pt x="4034" y="4011"/>
                </a:lnTo>
                <a:lnTo>
                  <a:pt x="4058" y="4028"/>
                </a:lnTo>
                <a:lnTo>
                  <a:pt x="4082" y="4045"/>
                </a:lnTo>
                <a:lnTo>
                  <a:pt x="4123" y="4077"/>
                </a:lnTo>
                <a:lnTo>
                  <a:pt x="4161" y="4110"/>
                </a:lnTo>
                <a:lnTo>
                  <a:pt x="4196" y="4141"/>
                </a:lnTo>
                <a:lnTo>
                  <a:pt x="4226" y="4169"/>
                </a:lnTo>
                <a:lnTo>
                  <a:pt x="4255" y="4200"/>
                </a:lnTo>
                <a:lnTo>
                  <a:pt x="4286" y="4234"/>
                </a:lnTo>
                <a:lnTo>
                  <a:pt x="4318" y="4272"/>
                </a:lnTo>
                <a:lnTo>
                  <a:pt x="4352" y="4314"/>
                </a:lnTo>
                <a:lnTo>
                  <a:pt x="4368" y="4337"/>
                </a:lnTo>
                <a:lnTo>
                  <a:pt x="4384" y="4361"/>
                </a:lnTo>
                <a:lnTo>
                  <a:pt x="4401" y="4385"/>
                </a:lnTo>
                <a:lnTo>
                  <a:pt x="4418" y="4411"/>
                </a:lnTo>
                <a:lnTo>
                  <a:pt x="4435" y="4438"/>
                </a:lnTo>
                <a:lnTo>
                  <a:pt x="4450" y="4466"/>
                </a:lnTo>
                <a:lnTo>
                  <a:pt x="4466" y="4494"/>
                </a:lnTo>
                <a:lnTo>
                  <a:pt x="4482" y="4525"/>
                </a:lnTo>
                <a:lnTo>
                  <a:pt x="4496" y="4555"/>
                </a:lnTo>
                <a:lnTo>
                  <a:pt x="4511" y="4587"/>
                </a:lnTo>
                <a:lnTo>
                  <a:pt x="4526" y="4619"/>
                </a:lnTo>
                <a:lnTo>
                  <a:pt x="4538" y="4654"/>
                </a:lnTo>
                <a:lnTo>
                  <a:pt x="4551" y="4688"/>
                </a:lnTo>
                <a:lnTo>
                  <a:pt x="4563" y="4724"/>
                </a:lnTo>
                <a:lnTo>
                  <a:pt x="4574" y="4761"/>
                </a:lnTo>
                <a:lnTo>
                  <a:pt x="4584" y="4798"/>
                </a:lnTo>
                <a:lnTo>
                  <a:pt x="4594" y="4837"/>
                </a:lnTo>
                <a:lnTo>
                  <a:pt x="4601" y="4877"/>
                </a:lnTo>
                <a:lnTo>
                  <a:pt x="4608" y="4918"/>
                </a:lnTo>
                <a:lnTo>
                  <a:pt x="4615" y="4959"/>
                </a:lnTo>
                <a:lnTo>
                  <a:pt x="4619" y="5002"/>
                </a:lnTo>
                <a:lnTo>
                  <a:pt x="4623" y="5046"/>
                </a:lnTo>
                <a:lnTo>
                  <a:pt x="4625" y="5090"/>
                </a:lnTo>
                <a:lnTo>
                  <a:pt x="4625" y="5136"/>
                </a:lnTo>
                <a:lnTo>
                  <a:pt x="4625" y="5182"/>
                </a:lnTo>
                <a:lnTo>
                  <a:pt x="4623" y="5226"/>
                </a:lnTo>
                <a:lnTo>
                  <a:pt x="4619" y="5270"/>
                </a:lnTo>
                <a:lnTo>
                  <a:pt x="4615" y="5313"/>
                </a:lnTo>
                <a:lnTo>
                  <a:pt x="4608" y="5354"/>
                </a:lnTo>
                <a:lnTo>
                  <a:pt x="4601" y="5395"/>
                </a:lnTo>
                <a:lnTo>
                  <a:pt x="4594" y="5435"/>
                </a:lnTo>
                <a:lnTo>
                  <a:pt x="4584" y="5473"/>
                </a:lnTo>
                <a:lnTo>
                  <a:pt x="4574" y="5511"/>
                </a:lnTo>
                <a:lnTo>
                  <a:pt x="4563" y="5548"/>
                </a:lnTo>
                <a:lnTo>
                  <a:pt x="4551" y="5584"/>
                </a:lnTo>
                <a:lnTo>
                  <a:pt x="4538" y="5618"/>
                </a:lnTo>
                <a:lnTo>
                  <a:pt x="4526" y="5653"/>
                </a:lnTo>
                <a:lnTo>
                  <a:pt x="4511" y="5685"/>
                </a:lnTo>
                <a:lnTo>
                  <a:pt x="4496" y="5717"/>
                </a:lnTo>
                <a:lnTo>
                  <a:pt x="4482" y="5747"/>
                </a:lnTo>
                <a:lnTo>
                  <a:pt x="4466" y="5778"/>
                </a:lnTo>
                <a:lnTo>
                  <a:pt x="4450" y="5806"/>
                </a:lnTo>
                <a:lnTo>
                  <a:pt x="4435" y="5834"/>
                </a:lnTo>
                <a:lnTo>
                  <a:pt x="4418" y="5860"/>
                </a:lnTo>
                <a:lnTo>
                  <a:pt x="4401" y="5887"/>
                </a:lnTo>
                <a:lnTo>
                  <a:pt x="4384" y="5911"/>
                </a:lnTo>
                <a:lnTo>
                  <a:pt x="4368" y="5935"/>
                </a:lnTo>
                <a:lnTo>
                  <a:pt x="4352" y="5957"/>
                </a:lnTo>
                <a:lnTo>
                  <a:pt x="4318" y="6000"/>
                </a:lnTo>
                <a:lnTo>
                  <a:pt x="4286" y="6038"/>
                </a:lnTo>
                <a:lnTo>
                  <a:pt x="4255" y="6072"/>
                </a:lnTo>
                <a:lnTo>
                  <a:pt x="4226" y="6101"/>
                </a:lnTo>
                <a:lnTo>
                  <a:pt x="4196" y="6131"/>
                </a:lnTo>
                <a:lnTo>
                  <a:pt x="4161" y="6162"/>
                </a:lnTo>
                <a:lnTo>
                  <a:pt x="4123" y="6195"/>
                </a:lnTo>
                <a:lnTo>
                  <a:pt x="4082" y="6227"/>
                </a:lnTo>
                <a:lnTo>
                  <a:pt x="4058" y="6244"/>
                </a:lnTo>
                <a:lnTo>
                  <a:pt x="4034" y="6261"/>
                </a:lnTo>
                <a:lnTo>
                  <a:pt x="4010" y="6278"/>
                </a:lnTo>
                <a:lnTo>
                  <a:pt x="3984" y="6294"/>
                </a:lnTo>
                <a:lnTo>
                  <a:pt x="3958" y="6311"/>
                </a:lnTo>
                <a:lnTo>
                  <a:pt x="3930" y="6327"/>
                </a:lnTo>
                <a:lnTo>
                  <a:pt x="3901" y="6343"/>
                </a:lnTo>
                <a:lnTo>
                  <a:pt x="3872" y="6358"/>
                </a:lnTo>
                <a:lnTo>
                  <a:pt x="3841" y="6373"/>
                </a:lnTo>
                <a:lnTo>
                  <a:pt x="3809" y="6388"/>
                </a:lnTo>
                <a:lnTo>
                  <a:pt x="3777" y="6401"/>
                </a:lnTo>
                <a:lnTo>
                  <a:pt x="3743" y="6415"/>
                </a:lnTo>
                <a:lnTo>
                  <a:pt x="3708" y="6428"/>
                </a:lnTo>
                <a:lnTo>
                  <a:pt x="3672" y="6439"/>
                </a:lnTo>
                <a:lnTo>
                  <a:pt x="3635" y="6451"/>
                </a:lnTo>
                <a:lnTo>
                  <a:pt x="3598" y="6461"/>
                </a:lnTo>
                <a:lnTo>
                  <a:pt x="3559" y="6469"/>
                </a:lnTo>
                <a:lnTo>
                  <a:pt x="3519" y="6478"/>
                </a:lnTo>
                <a:lnTo>
                  <a:pt x="3479" y="6485"/>
                </a:lnTo>
                <a:lnTo>
                  <a:pt x="3437" y="6491"/>
                </a:lnTo>
                <a:lnTo>
                  <a:pt x="3394" y="6496"/>
                </a:lnTo>
                <a:lnTo>
                  <a:pt x="3350" y="6499"/>
                </a:lnTo>
                <a:lnTo>
                  <a:pt x="3306" y="6502"/>
                </a:lnTo>
                <a:lnTo>
                  <a:pt x="3260" y="6502"/>
                </a:lnTo>
                <a:lnTo>
                  <a:pt x="3215" y="6502"/>
                </a:lnTo>
                <a:lnTo>
                  <a:pt x="3170" y="6499"/>
                </a:lnTo>
                <a:lnTo>
                  <a:pt x="3126" y="6496"/>
                </a:lnTo>
                <a:lnTo>
                  <a:pt x="3084" y="6491"/>
                </a:lnTo>
                <a:lnTo>
                  <a:pt x="3042" y="6485"/>
                </a:lnTo>
                <a:lnTo>
                  <a:pt x="3002" y="6478"/>
                </a:lnTo>
                <a:lnTo>
                  <a:pt x="2962" y="6469"/>
                </a:lnTo>
                <a:lnTo>
                  <a:pt x="2923" y="6461"/>
                </a:lnTo>
                <a:lnTo>
                  <a:pt x="2885" y="6451"/>
                </a:lnTo>
                <a:lnTo>
                  <a:pt x="2849" y="6439"/>
                </a:lnTo>
                <a:lnTo>
                  <a:pt x="2813" y="6428"/>
                </a:lnTo>
                <a:lnTo>
                  <a:pt x="2778" y="6415"/>
                </a:lnTo>
                <a:lnTo>
                  <a:pt x="2745" y="6401"/>
                </a:lnTo>
                <a:lnTo>
                  <a:pt x="2711" y="6388"/>
                </a:lnTo>
                <a:lnTo>
                  <a:pt x="2680" y="6373"/>
                </a:lnTo>
                <a:lnTo>
                  <a:pt x="2650" y="6358"/>
                </a:lnTo>
                <a:lnTo>
                  <a:pt x="2619" y="6343"/>
                </a:lnTo>
                <a:lnTo>
                  <a:pt x="2591" y="6327"/>
                </a:lnTo>
                <a:lnTo>
                  <a:pt x="2563" y="6311"/>
                </a:lnTo>
                <a:lnTo>
                  <a:pt x="2536" y="6294"/>
                </a:lnTo>
                <a:lnTo>
                  <a:pt x="2510" y="6278"/>
                </a:lnTo>
                <a:lnTo>
                  <a:pt x="2486" y="6261"/>
                </a:lnTo>
                <a:lnTo>
                  <a:pt x="2462" y="6244"/>
                </a:lnTo>
                <a:lnTo>
                  <a:pt x="2440" y="6227"/>
                </a:lnTo>
                <a:lnTo>
                  <a:pt x="2397" y="6195"/>
                </a:lnTo>
                <a:lnTo>
                  <a:pt x="2359" y="6162"/>
                </a:lnTo>
                <a:lnTo>
                  <a:pt x="2325" y="6131"/>
                </a:lnTo>
                <a:lnTo>
                  <a:pt x="2296" y="6101"/>
                </a:lnTo>
                <a:lnTo>
                  <a:pt x="2266" y="6072"/>
                </a:lnTo>
                <a:lnTo>
                  <a:pt x="2236" y="6039"/>
                </a:lnTo>
                <a:lnTo>
                  <a:pt x="2203" y="6001"/>
                </a:lnTo>
                <a:lnTo>
                  <a:pt x="2171" y="5959"/>
                </a:lnTo>
                <a:lnTo>
                  <a:pt x="2154" y="5937"/>
                </a:lnTo>
                <a:lnTo>
                  <a:pt x="2137" y="5914"/>
                </a:lnTo>
                <a:lnTo>
                  <a:pt x="2121" y="5889"/>
                </a:lnTo>
                <a:lnTo>
                  <a:pt x="2104" y="5863"/>
                </a:lnTo>
                <a:lnTo>
                  <a:pt x="2088" y="5837"/>
                </a:lnTo>
                <a:lnTo>
                  <a:pt x="2072" y="5810"/>
                </a:lnTo>
                <a:lnTo>
                  <a:pt x="2056" y="5782"/>
                </a:lnTo>
                <a:lnTo>
                  <a:pt x="2041" y="5753"/>
                </a:lnTo>
                <a:lnTo>
                  <a:pt x="2026" y="5723"/>
                </a:lnTo>
                <a:lnTo>
                  <a:pt x="2012" y="5692"/>
                </a:lnTo>
                <a:lnTo>
                  <a:pt x="1997" y="5659"/>
                </a:lnTo>
                <a:lnTo>
                  <a:pt x="1984" y="5625"/>
                </a:lnTo>
                <a:lnTo>
                  <a:pt x="1972" y="5592"/>
                </a:lnTo>
                <a:lnTo>
                  <a:pt x="1959" y="5556"/>
                </a:lnTo>
                <a:lnTo>
                  <a:pt x="1949" y="5521"/>
                </a:lnTo>
                <a:lnTo>
                  <a:pt x="1938" y="5483"/>
                </a:lnTo>
                <a:lnTo>
                  <a:pt x="1929" y="5445"/>
                </a:lnTo>
                <a:lnTo>
                  <a:pt x="1921" y="5405"/>
                </a:lnTo>
                <a:lnTo>
                  <a:pt x="1913" y="5365"/>
                </a:lnTo>
                <a:lnTo>
                  <a:pt x="1907" y="5325"/>
                </a:lnTo>
                <a:lnTo>
                  <a:pt x="1903" y="5283"/>
                </a:lnTo>
                <a:lnTo>
                  <a:pt x="1899" y="5239"/>
                </a:lnTo>
                <a:lnTo>
                  <a:pt x="1896" y="5195"/>
                </a:lnTo>
                <a:lnTo>
                  <a:pt x="1895" y="5150"/>
                </a:lnTo>
                <a:lnTo>
                  <a:pt x="1895" y="5155"/>
                </a:lnTo>
                <a:lnTo>
                  <a:pt x="1894" y="5155"/>
                </a:lnTo>
                <a:lnTo>
                  <a:pt x="1892" y="5303"/>
                </a:lnTo>
                <a:lnTo>
                  <a:pt x="1885" y="5449"/>
                </a:lnTo>
                <a:lnTo>
                  <a:pt x="1873" y="5596"/>
                </a:lnTo>
                <a:lnTo>
                  <a:pt x="1858" y="5741"/>
                </a:lnTo>
                <a:lnTo>
                  <a:pt x="1839" y="5884"/>
                </a:lnTo>
                <a:lnTo>
                  <a:pt x="1815" y="6027"/>
                </a:lnTo>
                <a:lnTo>
                  <a:pt x="1788" y="6169"/>
                </a:lnTo>
                <a:lnTo>
                  <a:pt x="1757" y="6308"/>
                </a:lnTo>
                <a:lnTo>
                  <a:pt x="1722" y="6447"/>
                </a:lnTo>
                <a:lnTo>
                  <a:pt x="1683" y="6585"/>
                </a:lnTo>
                <a:lnTo>
                  <a:pt x="1641" y="6720"/>
                </a:lnTo>
                <a:lnTo>
                  <a:pt x="1595" y="6854"/>
                </a:lnTo>
                <a:lnTo>
                  <a:pt x="1544" y="6986"/>
                </a:lnTo>
                <a:lnTo>
                  <a:pt x="1492" y="7117"/>
                </a:lnTo>
                <a:lnTo>
                  <a:pt x="1436" y="7246"/>
                </a:lnTo>
                <a:lnTo>
                  <a:pt x="1375" y="7373"/>
                </a:lnTo>
                <a:lnTo>
                  <a:pt x="1312" y="7499"/>
                </a:lnTo>
                <a:lnTo>
                  <a:pt x="1245" y="7622"/>
                </a:lnTo>
                <a:lnTo>
                  <a:pt x="1176" y="7743"/>
                </a:lnTo>
                <a:lnTo>
                  <a:pt x="1102" y="7863"/>
                </a:lnTo>
                <a:lnTo>
                  <a:pt x="1026" y="7979"/>
                </a:lnTo>
                <a:lnTo>
                  <a:pt x="947" y="8094"/>
                </a:lnTo>
                <a:lnTo>
                  <a:pt x="865" y="8207"/>
                </a:lnTo>
                <a:lnTo>
                  <a:pt x="780" y="8317"/>
                </a:lnTo>
                <a:lnTo>
                  <a:pt x="692" y="8425"/>
                </a:lnTo>
                <a:lnTo>
                  <a:pt x="601" y="8531"/>
                </a:lnTo>
                <a:lnTo>
                  <a:pt x="507" y="8633"/>
                </a:lnTo>
                <a:lnTo>
                  <a:pt x="411" y="8733"/>
                </a:lnTo>
                <a:lnTo>
                  <a:pt x="313" y="8830"/>
                </a:lnTo>
                <a:lnTo>
                  <a:pt x="211" y="8926"/>
                </a:lnTo>
                <a:lnTo>
                  <a:pt x="107" y="9018"/>
                </a:lnTo>
                <a:lnTo>
                  <a:pt x="0" y="9107"/>
                </a:lnTo>
                <a:lnTo>
                  <a:pt x="84" y="9174"/>
                </a:lnTo>
                <a:lnTo>
                  <a:pt x="169" y="9240"/>
                </a:lnTo>
                <a:lnTo>
                  <a:pt x="256" y="9304"/>
                </a:lnTo>
                <a:lnTo>
                  <a:pt x="344" y="9367"/>
                </a:lnTo>
                <a:lnTo>
                  <a:pt x="433" y="9427"/>
                </a:lnTo>
                <a:lnTo>
                  <a:pt x="524" y="9486"/>
                </a:lnTo>
                <a:lnTo>
                  <a:pt x="616" y="9542"/>
                </a:lnTo>
                <a:lnTo>
                  <a:pt x="710" y="9598"/>
                </a:lnTo>
                <a:lnTo>
                  <a:pt x="804" y="9650"/>
                </a:lnTo>
                <a:lnTo>
                  <a:pt x="900" y="9702"/>
                </a:lnTo>
                <a:lnTo>
                  <a:pt x="997" y="9750"/>
                </a:lnTo>
                <a:lnTo>
                  <a:pt x="1095" y="9797"/>
                </a:lnTo>
                <a:lnTo>
                  <a:pt x="1195" y="9842"/>
                </a:lnTo>
                <a:lnTo>
                  <a:pt x="1294" y="9885"/>
                </a:lnTo>
                <a:lnTo>
                  <a:pt x="1396" y="9926"/>
                </a:lnTo>
                <a:lnTo>
                  <a:pt x="1498" y="9965"/>
                </a:lnTo>
                <a:lnTo>
                  <a:pt x="1602" y="10001"/>
                </a:lnTo>
                <a:lnTo>
                  <a:pt x="1707" y="10035"/>
                </a:lnTo>
                <a:lnTo>
                  <a:pt x="1812" y="10067"/>
                </a:lnTo>
                <a:lnTo>
                  <a:pt x="1918" y="10098"/>
                </a:lnTo>
                <a:lnTo>
                  <a:pt x="2026" y="10125"/>
                </a:lnTo>
                <a:lnTo>
                  <a:pt x="2134" y="10150"/>
                </a:lnTo>
                <a:lnTo>
                  <a:pt x="2243" y="10173"/>
                </a:lnTo>
                <a:lnTo>
                  <a:pt x="2353" y="10194"/>
                </a:lnTo>
                <a:lnTo>
                  <a:pt x="2464" y="10213"/>
                </a:lnTo>
                <a:lnTo>
                  <a:pt x="2576" y="10229"/>
                </a:lnTo>
                <a:lnTo>
                  <a:pt x="2688" y="10243"/>
                </a:lnTo>
                <a:lnTo>
                  <a:pt x="2801" y="10254"/>
                </a:lnTo>
                <a:lnTo>
                  <a:pt x="2915" y="10262"/>
                </a:lnTo>
                <a:lnTo>
                  <a:pt x="3030" y="10269"/>
                </a:lnTo>
                <a:lnTo>
                  <a:pt x="3145" y="10273"/>
                </a:lnTo>
                <a:lnTo>
                  <a:pt x="3260" y="10274"/>
                </a:lnTo>
                <a:lnTo>
                  <a:pt x="3524" y="10268"/>
                </a:lnTo>
                <a:lnTo>
                  <a:pt x="3785" y="10248"/>
                </a:lnTo>
                <a:lnTo>
                  <a:pt x="4042" y="10215"/>
                </a:lnTo>
                <a:lnTo>
                  <a:pt x="4294" y="10169"/>
                </a:lnTo>
                <a:lnTo>
                  <a:pt x="4542" y="10113"/>
                </a:lnTo>
                <a:lnTo>
                  <a:pt x="4787" y="10043"/>
                </a:lnTo>
                <a:lnTo>
                  <a:pt x="5025" y="9963"/>
                </a:lnTo>
                <a:lnTo>
                  <a:pt x="5258" y="9870"/>
                </a:lnTo>
                <a:lnTo>
                  <a:pt x="5485" y="9768"/>
                </a:lnTo>
                <a:lnTo>
                  <a:pt x="5706" y="9653"/>
                </a:lnTo>
                <a:lnTo>
                  <a:pt x="5921" y="9530"/>
                </a:lnTo>
                <a:lnTo>
                  <a:pt x="6129" y="9397"/>
                </a:lnTo>
                <a:lnTo>
                  <a:pt x="6331" y="9253"/>
                </a:lnTo>
                <a:lnTo>
                  <a:pt x="6524" y="9101"/>
                </a:lnTo>
                <a:lnTo>
                  <a:pt x="6711" y="8939"/>
                </a:lnTo>
                <a:lnTo>
                  <a:pt x="6889" y="8770"/>
                </a:lnTo>
                <a:lnTo>
                  <a:pt x="7059" y="8590"/>
                </a:lnTo>
                <a:lnTo>
                  <a:pt x="7220" y="8405"/>
                </a:lnTo>
                <a:lnTo>
                  <a:pt x="7373" y="8211"/>
                </a:lnTo>
                <a:lnTo>
                  <a:pt x="7515" y="8008"/>
                </a:lnTo>
                <a:lnTo>
                  <a:pt x="7649" y="7801"/>
                </a:lnTo>
                <a:lnTo>
                  <a:pt x="7773" y="7585"/>
                </a:lnTo>
                <a:lnTo>
                  <a:pt x="7886" y="7364"/>
                </a:lnTo>
                <a:lnTo>
                  <a:pt x="7989" y="7136"/>
                </a:lnTo>
                <a:lnTo>
                  <a:pt x="8081" y="6903"/>
                </a:lnTo>
                <a:lnTo>
                  <a:pt x="8162" y="6664"/>
                </a:lnTo>
                <a:lnTo>
                  <a:pt x="8231" y="6420"/>
                </a:lnTo>
                <a:lnTo>
                  <a:pt x="8287" y="6172"/>
                </a:lnTo>
                <a:lnTo>
                  <a:pt x="8333" y="5919"/>
                </a:lnTo>
                <a:lnTo>
                  <a:pt x="8366" y="5662"/>
                </a:lnTo>
                <a:lnTo>
                  <a:pt x="8386" y="5401"/>
                </a:lnTo>
                <a:lnTo>
                  <a:pt x="8392" y="5137"/>
                </a:lnTo>
                <a:lnTo>
                  <a:pt x="8386" y="4873"/>
                </a:lnTo>
                <a:lnTo>
                  <a:pt x="8366" y="4612"/>
                </a:lnTo>
                <a:lnTo>
                  <a:pt x="8333" y="4355"/>
                </a:lnTo>
                <a:lnTo>
                  <a:pt x="8287" y="4102"/>
                </a:lnTo>
                <a:lnTo>
                  <a:pt x="8231" y="3854"/>
                </a:lnTo>
                <a:lnTo>
                  <a:pt x="8162" y="3609"/>
                </a:lnTo>
                <a:lnTo>
                  <a:pt x="8081" y="3371"/>
                </a:lnTo>
                <a:lnTo>
                  <a:pt x="7989" y="3138"/>
                </a:lnTo>
                <a:lnTo>
                  <a:pt x="7886" y="2910"/>
                </a:lnTo>
                <a:lnTo>
                  <a:pt x="7773" y="2689"/>
                </a:lnTo>
                <a:lnTo>
                  <a:pt x="7649" y="2474"/>
                </a:lnTo>
                <a:lnTo>
                  <a:pt x="7515" y="2265"/>
                </a:lnTo>
                <a:lnTo>
                  <a:pt x="7373" y="2064"/>
                </a:lnTo>
                <a:lnTo>
                  <a:pt x="7220" y="1870"/>
                </a:lnTo>
                <a:lnTo>
                  <a:pt x="7059" y="1684"/>
                </a:lnTo>
                <a:lnTo>
                  <a:pt x="6889" y="1505"/>
                </a:lnTo>
                <a:lnTo>
                  <a:pt x="6711" y="1334"/>
                </a:lnTo>
                <a:lnTo>
                  <a:pt x="6524" y="1173"/>
                </a:lnTo>
                <a:lnTo>
                  <a:pt x="6331" y="1021"/>
                </a:lnTo>
                <a:lnTo>
                  <a:pt x="6129" y="877"/>
                </a:lnTo>
                <a:lnTo>
                  <a:pt x="5921" y="744"/>
                </a:lnTo>
                <a:lnTo>
                  <a:pt x="5706" y="621"/>
                </a:lnTo>
                <a:lnTo>
                  <a:pt x="5485" y="506"/>
                </a:lnTo>
                <a:lnTo>
                  <a:pt x="5258" y="404"/>
                </a:lnTo>
                <a:lnTo>
                  <a:pt x="5025" y="312"/>
                </a:lnTo>
                <a:lnTo>
                  <a:pt x="4787" y="231"/>
                </a:lnTo>
                <a:lnTo>
                  <a:pt x="4542" y="161"/>
                </a:lnTo>
                <a:lnTo>
                  <a:pt x="4294" y="105"/>
                </a:lnTo>
                <a:lnTo>
                  <a:pt x="4042" y="60"/>
                </a:lnTo>
                <a:lnTo>
                  <a:pt x="3785" y="26"/>
                </a:lnTo>
                <a:lnTo>
                  <a:pt x="3524" y="7"/>
                </a:lnTo>
                <a:lnTo>
                  <a:pt x="326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381000" dist="50800" dir="5400000" sx="101000" sy="101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xmlns="" id="{EFFB14A5-7049-4868-8FD8-FC3E430EA1FE}"/>
              </a:ext>
            </a:extLst>
          </p:cNvPr>
          <p:cNvSpPr>
            <a:spLocks/>
          </p:cNvSpPr>
          <p:nvPr/>
        </p:nvSpPr>
        <p:spPr bwMode="auto">
          <a:xfrm>
            <a:off x="665904" y="3263753"/>
            <a:ext cx="2295432" cy="2224764"/>
          </a:xfrm>
          <a:custGeom>
            <a:avLst/>
            <a:gdLst>
              <a:gd name="T0" fmla="*/ 6484 w 10262"/>
              <a:gd name="T1" fmla="*/ 4999 h 9948"/>
              <a:gd name="T2" fmla="*/ 6443 w 10262"/>
              <a:gd name="T3" fmla="*/ 5195 h 9948"/>
              <a:gd name="T4" fmla="*/ 6380 w 10262"/>
              <a:gd name="T5" fmla="*/ 5366 h 9948"/>
              <a:gd name="T6" fmla="*/ 6304 w 10262"/>
              <a:gd name="T7" fmla="*/ 5511 h 9948"/>
              <a:gd name="T8" fmla="*/ 6221 w 10262"/>
              <a:gd name="T9" fmla="*/ 5633 h 9948"/>
              <a:gd name="T10" fmla="*/ 6067 w 10262"/>
              <a:gd name="T11" fmla="*/ 5806 h 9948"/>
              <a:gd name="T12" fmla="*/ 5906 w 10262"/>
              <a:gd name="T13" fmla="*/ 5935 h 9948"/>
              <a:gd name="T14" fmla="*/ 5773 w 10262"/>
              <a:gd name="T15" fmla="*/ 6017 h 9948"/>
              <a:gd name="T16" fmla="*/ 5614 w 10262"/>
              <a:gd name="T17" fmla="*/ 6089 h 9948"/>
              <a:gd name="T18" fmla="*/ 5430 w 10262"/>
              <a:gd name="T19" fmla="*/ 6144 h 9948"/>
              <a:gd name="T20" fmla="*/ 5222 w 10262"/>
              <a:gd name="T21" fmla="*/ 6173 h 9948"/>
              <a:gd name="T22" fmla="*/ 4998 w 10262"/>
              <a:gd name="T23" fmla="*/ 6169 h 9948"/>
              <a:gd name="T24" fmla="*/ 4794 w 10262"/>
              <a:gd name="T25" fmla="*/ 6134 h 9948"/>
              <a:gd name="T26" fmla="*/ 4615 w 10262"/>
              <a:gd name="T27" fmla="*/ 6074 h 9948"/>
              <a:gd name="T28" fmla="*/ 4462 w 10262"/>
              <a:gd name="T29" fmla="*/ 6000 h 9948"/>
              <a:gd name="T30" fmla="*/ 4334 w 10262"/>
              <a:gd name="T31" fmla="*/ 5917 h 9948"/>
              <a:gd name="T32" fmla="*/ 4166 w 10262"/>
              <a:gd name="T33" fmla="*/ 5775 h 9948"/>
              <a:gd name="T34" fmla="*/ 4024 w 10262"/>
              <a:gd name="T35" fmla="*/ 5607 h 9948"/>
              <a:gd name="T36" fmla="*/ 3942 w 10262"/>
              <a:gd name="T37" fmla="*/ 5479 h 9948"/>
              <a:gd name="T38" fmla="*/ 3866 w 10262"/>
              <a:gd name="T39" fmla="*/ 5325 h 9948"/>
              <a:gd name="T40" fmla="*/ 3808 w 10262"/>
              <a:gd name="T41" fmla="*/ 5146 h 9948"/>
              <a:gd name="T42" fmla="*/ 3773 w 10262"/>
              <a:gd name="T43" fmla="*/ 4942 h 9948"/>
              <a:gd name="T44" fmla="*/ 3769 w 10262"/>
              <a:gd name="T45" fmla="*/ 4718 h 9948"/>
              <a:gd name="T46" fmla="*/ 3798 w 10262"/>
              <a:gd name="T47" fmla="*/ 4509 h 9948"/>
              <a:gd name="T48" fmla="*/ 3854 w 10262"/>
              <a:gd name="T49" fmla="*/ 4326 h 9948"/>
              <a:gd name="T50" fmla="*/ 3926 w 10262"/>
              <a:gd name="T51" fmla="*/ 4166 h 9948"/>
              <a:gd name="T52" fmla="*/ 4008 w 10262"/>
              <a:gd name="T53" fmla="*/ 4033 h 9948"/>
              <a:gd name="T54" fmla="*/ 4137 w 10262"/>
              <a:gd name="T55" fmla="*/ 3872 h 9948"/>
              <a:gd name="T56" fmla="*/ 4310 w 10262"/>
              <a:gd name="T57" fmla="*/ 3717 h 9948"/>
              <a:gd name="T58" fmla="*/ 4434 w 10262"/>
              <a:gd name="T59" fmla="*/ 3633 h 9948"/>
              <a:gd name="T60" fmla="*/ 4583 w 10262"/>
              <a:gd name="T61" fmla="*/ 3556 h 9948"/>
              <a:gd name="T62" fmla="*/ 4757 w 10262"/>
              <a:gd name="T63" fmla="*/ 3493 h 9948"/>
              <a:gd name="T64" fmla="*/ 4955 w 10262"/>
              <a:gd name="T65" fmla="*/ 3452 h 9948"/>
              <a:gd name="T66" fmla="*/ 5179 w 10262"/>
              <a:gd name="T67" fmla="*/ 3443 h 9948"/>
              <a:gd name="T68" fmla="*/ 5398 w 10262"/>
              <a:gd name="T69" fmla="*/ 3467 h 9948"/>
              <a:gd name="T70" fmla="*/ 5592 w 10262"/>
              <a:gd name="T71" fmla="*/ 3521 h 9948"/>
              <a:gd name="T72" fmla="*/ 5757 w 10262"/>
              <a:gd name="T73" fmla="*/ 3594 h 9948"/>
              <a:gd name="T74" fmla="*/ 5401 w 10262"/>
              <a:gd name="T75" fmla="*/ 3348 h 9948"/>
              <a:gd name="T76" fmla="*/ 4869 w 10262"/>
              <a:gd name="T77" fmla="*/ 2908 h 9948"/>
              <a:gd name="T78" fmla="*/ 4401 w 10262"/>
              <a:gd name="T79" fmla="*/ 2403 h 9948"/>
              <a:gd name="T80" fmla="*/ 4002 w 10262"/>
              <a:gd name="T81" fmla="*/ 1838 h 9948"/>
              <a:gd name="T82" fmla="*/ 3683 w 10262"/>
              <a:gd name="T83" fmla="*/ 1222 h 9948"/>
              <a:gd name="T84" fmla="*/ 3447 w 10262"/>
              <a:gd name="T85" fmla="*/ 558 h 9948"/>
              <a:gd name="T86" fmla="*/ 3144 w 10262"/>
              <a:gd name="T87" fmla="*/ 73 h 9948"/>
              <a:gd name="T88" fmla="*/ 2296 w 10262"/>
              <a:gd name="T89" fmla="*/ 528 h 9948"/>
              <a:gd name="T90" fmla="*/ 1553 w 10262"/>
              <a:gd name="T91" fmla="*/ 1127 h 9948"/>
              <a:gd name="T92" fmla="*/ 933 w 10262"/>
              <a:gd name="T93" fmla="*/ 1854 h 9948"/>
              <a:gd name="T94" fmla="*/ 457 w 10262"/>
              <a:gd name="T95" fmla="*/ 2687 h 9948"/>
              <a:gd name="T96" fmla="*/ 140 w 10262"/>
              <a:gd name="T97" fmla="*/ 3610 h 9948"/>
              <a:gd name="T98" fmla="*/ 4 w 10262"/>
              <a:gd name="T99" fmla="*/ 4603 h 9948"/>
              <a:gd name="T100" fmla="*/ 105 w 10262"/>
              <a:gd name="T101" fmla="*/ 5843 h 9948"/>
              <a:gd name="T102" fmla="*/ 506 w 10262"/>
              <a:gd name="T103" fmla="*/ 7036 h 9948"/>
              <a:gd name="T104" fmla="*/ 1172 w 10262"/>
              <a:gd name="T105" fmla="*/ 8077 h 9948"/>
              <a:gd name="T106" fmla="*/ 2061 w 10262"/>
              <a:gd name="T107" fmla="*/ 8926 h 9948"/>
              <a:gd name="T108" fmla="*/ 3134 w 10262"/>
              <a:gd name="T109" fmla="*/ 9545 h 9948"/>
              <a:gd name="T110" fmla="*/ 4350 w 10262"/>
              <a:gd name="T111" fmla="*/ 9890 h 9948"/>
              <a:gd name="T112" fmla="*/ 5654 w 10262"/>
              <a:gd name="T113" fmla="*/ 9922 h 9948"/>
              <a:gd name="T114" fmla="*/ 6890 w 10262"/>
              <a:gd name="T115" fmla="*/ 9638 h 9948"/>
              <a:gd name="T116" fmla="*/ 7992 w 10262"/>
              <a:gd name="T117" fmla="*/ 9075 h 9948"/>
              <a:gd name="T118" fmla="*/ 8921 w 10262"/>
              <a:gd name="T119" fmla="*/ 8273 h 9948"/>
              <a:gd name="T120" fmla="*/ 9635 w 10262"/>
              <a:gd name="T121" fmla="*/ 7274 h 9948"/>
              <a:gd name="T122" fmla="*/ 10096 w 10262"/>
              <a:gd name="T123" fmla="*/ 6117 h 9948"/>
              <a:gd name="T124" fmla="*/ 10262 w 10262"/>
              <a:gd name="T125" fmla="*/ 4846 h 9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262" h="9948">
                <a:moveTo>
                  <a:pt x="6497" y="4825"/>
                </a:moveTo>
                <a:lnTo>
                  <a:pt x="6496" y="4870"/>
                </a:lnTo>
                <a:lnTo>
                  <a:pt x="6493" y="4914"/>
                </a:lnTo>
                <a:lnTo>
                  <a:pt x="6489" y="4957"/>
                </a:lnTo>
                <a:lnTo>
                  <a:pt x="6484" y="4999"/>
                </a:lnTo>
                <a:lnTo>
                  <a:pt x="6478" y="5040"/>
                </a:lnTo>
                <a:lnTo>
                  <a:pt x="6470" y="5081"/>
                </a:lnTo>
                <a:lnTo>
                  <a:pt x="6462" y="5119"/>
                </a:lnTo>
                <a:lnTo>
                  <a:pt x="6454" y="5157"/>
                </a:lnTo>
                <a:lnTo>
                  <a:pt x="6443" y="5195"/>
                </a:lnTo>
                <a:lnTo>
                  <a:pt x="6432" y="5231"/>
                </a:lnTo>
                <a:lnTo>
                  <a:pt x="6420" y="5266"/>
                </a:lnTo>
                <a:lnTo>
                  <a:pt x="6408" y="5301"/>
                </a:lnTo>
                <a:lnTo>
                  <a:pt x="6394" y="5333"/>
                </a:lnTo>
                <a:lnTo>
                  <a:pt x="6380" y="5366"/>
                </a:lnTo>
                <a:lnTo>
                  <a:pt x="6366" y="5397"/>
                </a:lnTo>
                <a:lnTo>
                  <a:pt x="6351" y="5428"/>
                </a:lnTo>
                <a:lnTo>
                  <a:pt x="6335" y="5456"/>
                </a:lnTo>
                <a:lnTo>
                  <a:pt x="6320" y="5484"/>
                </a:lnTo>
                <a:lnTo>
                  <a:pt x="6304" y="5511"/>
                </a:lnTo>
                <a:lnTo>
                  <a:pt x="6287" y="5539"/>
                </a:lnTo>
                <a:lnTo>
                  <a:pt x="6271" y="5564"/>
                </a:lnTo>
                <a:lnTo>
                  <a:pt x="6255" y="5588"/>
                </a:lnTo>
                <a:lnTo>
                  <a:pt x="6238" y="5611"/>
                </a:lnTo>
                <a:lnTo>
                  <a:pt x="6221" y="5633"/>
                </a:lnTo>
                <a:lnTo>
                  <a:pt x="6189" y="5675"/>
                </a:lnTo>
                <a:lnTo>
                  <a:pt x="6156" y="5713"/>
                </a:lnTo>
                <a:lnTo>
                  <a:pt x="6126" y="5746"/>
                </a:lnTo>
                <a:lnTo>
                  <a:pt x="6096" y="5777"/>
                </a:lnTo>
                <a:lnTo>
                  <a:pt x="6067" y="5806"/>
                </a:lnTo>
                <a:lnTo>
                  <a:pt x="6033" y="5836"/>
                </a:lnTo>
                <a:lnTo>
                  <a:pt x="5995" y="5869"/>
                </a:lnTo>
                <a:lnTo>
                  <a:pt x="5952" y="5901"/>
                </a:lnTo>
                <a:lnTo>
                  <a:pt x="5930" y="5918"/>
                </a:lnTo>
                <a:lnTo>
                  <a:pt x="5906" y="5935"/>
                </a:lnTo>
                <a:lnTo>
                  <a:pt x="5882" y="5952"/>
                </a:lnTo>
                <a:lnTo>
                  <a:pt x="5856" y="5969"/>
                </a:lnTo>
                <a:lnTo>
                  <a:pt x="5829" y="5984"/>
                </a:lnTo>
                <a:lnTo>
                  <a:pt x="5801" y="6001"/>
                </a:lnTo>
                <a:lnTo>
                  <a:pt x="5773" y="6017"/>
                </a:lnTo>
                <a:lnTo>
                  <a:pt x="5742" y="6033"/>
                </a:lnTo>
                <a:lnTo>
                  <a:pt x="5712" y="6047"/>
                </a:lnTo>
                <a:lnTo>
                  <a:pt x="5681" y="6062"/>
                </a:lnTo>
                <a:lnTo>
                  <a:pt x="5647" y="6076"/>
                </a:lnTo>
                <a:lnTo>
                  <a:pt x="5614" y="6089"/>
                </a:lnTo>
                <a:lnTo>
                  <a:pt x="5579" y="6102"/>
                </a:lnTo>
                <a:lnTo>
                  <a:pt x="5543" y="6113"/>
                </a:lnTo>
                <a:lnTo>
                  <a:pt x="5507" y="6124"/>
                </a:lnTo>
                <a:lnTo>
                  <a:pt x="5469" y="6134"/>
                </a:lnTo>
                <a:lnTo>
                  <a:pt x="5430" y="6144"/>
                </a:lnTo>
                <a:lnTo>
                  <a:pt x="5390" y="6151"/>
                </a:lnTo>
                <a:lnTo>
                  <a:pt x="5350" y="6158"/>
                </a:lnTo>
                <a:lnTo>
                  <a:pt x="5308" y="6165"/>
                </a:lnTo>
                <a:lnTo>
                  <a:pt x="5266" y="6169"/>
                </a:lnTo>
                <a:lnTo>
                  <a:pt x="5222" y="6173"/>
                </a:lnTo>
                <a:lnTo>
                  <a:pt x="5177" y="6175"/>
                </a:lnTo>
                <a:lnTo>
                  <a:pt x="5132" y="6175"/>
                </a:lnTo>
                <a:lnTo>
                  <a:pt x="5086" y="6175"/>
                </a:lnTo>
                <a:lnTo>
                  <a:pt x="5042" y="6173"/>
                </a:lnTo>
                <a:lnTo>
                  <a:pt x="4998" y="6169"/>
                </a:lnTo>
                <a:lnTo>
                  <a:pt x="4955" y="6165"/>
                </a:lnTo>
                <a:lnTo>
                  <a:pt x="4913" y="6158"/>
                </a:lnTo>
                <a:lnTo>
                  <a:pt x="4873" y="6151"/>
                </a:lnTo>
                <a:lnTo>
                  <a:pt x="4833" y="6143"/>
                </a:lnTo>
                <a:lnTo>
                  <a:pt x="4794" y="6134"/>
                </a:lnTo>
                <a:lnTo>
                  <a:pt x="4757" y="6124"/>
                </a:lnTo>
                <a:lnTo>
                  <a:pt x="4720" y="6112"/>
                </a:lnTo>
                <a:lnTo>
                  <a:pt x="4684" y="6101"/>
                </a:lnTo>
                <a:lnTo>
                  <a:pt x="4649" y="6088"/>
                </a:lnTo>
                <a:lnTo>
                  <a:pt x="4615" y="6074"/>
                </a:lnTo>
                <a:lnTo>
                  <a:pt x="4583" y="6061"/>
                </a:lnTo>
                <a:lnTo>
                  <a:pt x="4551" y="6046"/>
                </a:lnTo>
                <a:lnTo>
                  <a:pt x="4520" y="6031"/>
                </a:lnTo>
                <a:lnTo>
                  <a:pt x="4491" y="6016"/>
                </a:lnTo>
                <a:lnTo>
                  <a:pt x="4462" y="6000"/>
                </a:lnTo>
                <a:lnTo>
                  <a:pt x="4434" y="5983"/>
                </a:lnTo>
                <a:lnTo>
                  <a:pt x="4408" y="5968"/>
                </a:lnTo>
                <a:lnTo>
                  <a:pt x="4382" y="5951"/>
                </a:lnTo>
                <a:lnTo>
                  <a:pt x="4358" y="5934"/>
                </a:lnTo>
                <a:lnTo>
                  <a:pt x="4334" y="5917"/>
                </a:lnTo>
                <a:lnTo>
                  <a:pt x="4310" y="5900"/>
                </a:lnTo>
                <a:lnTo>
                  <a:pt x="4269" y="5867"/>
                </a:lnTo>
                <a:lnTo>
                  <a:pt x="4231" y="5834"/>
                </a:lnTo>
                <a:lnTo>
                  <a:pt x="4196" y="5804"/>
                </a:lnTo>
                <a:lnTo>
                  <a:pt x="4166" y="5775"/>
                </a:lnTo>
                <a:lnTo>
                  <a:pt x="4137" y="5744"/>
                </a:lnTo>
                <a:lnTo>
                  <a:pt x="4106" y="5711"/>
                </a:lnTo>
                <a:lnTo>
                  <a:pt x="4074" y="5672"/>
                </a:lnTo>
                <a:lnTo>
                  <a:pt x="4040" y="5630"/>
                </a:lnTo>
                <a:lnTo>
                  <a:pt x="4024" y="5607"/>
                </a:lnTo>
                <a:lnTo>
                  <a:pt x="4008" y="5584"/>
                </a:lnTo>
                <a:lnTo>
                  <a:pt x="3991" y="5559"/>
                </a:lnTo>
                <a:lnTo>
                  <a:pt x="3974" y="5534"/>
                </a:lnTo>
                <a:lnTo>
                  <a:pt x="3957" y="5506"/>
                </a:lnTo>
                <a:lnTo>
                  <a:pt x="3942" y="5479"/>
                </a:lnTo>
                <a:lnTo>
                  <a:pt x="3926" y="5450"/>
                </a:lnTo>
                <a:lnTo>
                  <a:pt x="3910" y="5420"/>
                </a:lnTo>
                <a:lnTo>
                  <a:pt x="3896" y="5390"/>
                </a:lnTo>
                <a:lnTo>
                  <a:pt x="3881" y="5357"/>
                </a:lnTo>
                <a:lnTo>
                  <a:pt x="3866" y="5325"/>
                </a:lnTo>
                <a:lnTo>
                  <a:pt x="3854" y="5291"/>
                </a:lnTo>
                <a:lnTo>
                  <a:pt x="3841" y="5257"/>
                </a:lnTo>
                <a:lnTo>
                  <a:pt x="3829" y="5220"/>
                </a:lnTo>
                <a:lnTo>
                  <a:pt x="3818" y="5183"/>
                </a:lnTo>
                <a:lnTo>
                  <a:pt x="3808" y="5146"/>
                </a:lnTo>
                <a:lnTo>
                  <a:pt x="3798" y="5107"/>
                </a:lnTo>
                <a:lnTo>
                  <a:pt x="3791" y="5068"/>
                </a:lnTo>
                <a:lnTo>
                  <a:pt x="3784" y="5027"/>
                </a:lnTo>
                <a:lnTo>
                  <a:pt x="3777" y="4985"/>
                </a:lnTo>
                <a:lnTo>
                  <a:pt x="3773" y="4942"/>
                </a:lnTo>
                <a:lnTo>
                  <a:pt x="3769" y="4898"/>
                </a:lnTo>
                <a:lnTo>
                  <a:pt x="3767" y="4854"/>
                </a:lnTo>
                <a:lnTo>
                  <a:pt x="3767" y="4808"/>
                </a:lnTo>
                <a:lnTo>
                  <a:pt x="3767" y="4763"/>
                </a:lnTo>
                <a:lnTo>
                  <a:pt x="3769" y="4718"/>
                </a:lnTo>
                <a:lnTo>
                  <a:pt x="3773" y="4674"/>
                </a:lnTo>
                <a:lnTo>
                  <a:pt x="3777" y="4632"/>
                </a:lnTo>
                <a:lnTo>
                  <a:pt x="3784" y="4590"/>
                </a:lnTo>
                <a:lnTo>
                  <a:pt x="3791" y="4549"/>
                </a:lnTo>
                <a:lnTo>
                  <a:pt x="3798" y="4509"/>
                </a:lnTo>
                <a:lnTo>
                  <a:pt x="3808" y="4470"/>
                </a:lnTo>
                <a:lnTo>
                  <a:pt x="3818" y="4433"/>
                </a:lnTo>
                <a:lnTo>
                  <a:pt x="3829" y="4396"/>
                </a:lnTo>
                <a:lnTo>
                  <a:pt x="3841" y="4360"/>
                </a:lnTo>
                <a:lnTo>
                  <a:pt x="3854" y="4326"/>
                </a:lnTo>
                <a:lnTo>
                  <a:pt x="3866" y="4292"/>
                </a:lnTo>
                <a:lnTo>
                  <a:pt x="3881" y="4259"/>
                </a:lnTo>
                <a:lnTo>
                  <a:pt x="3896" y="4227"/>
                </a:lnTo>
                <a:lnTo>
                  <a:pt x="3910" y="4197"/>
                </a:lnTo>
                <a:lnTo>
                  <a:pt x="3926" y="4166"/>
                </a:lnTo>
                <a:lnTo>
                  <a:pt x="3942" y="4138"/>
                </a:lnTo>
                <a:lnTo>
                  <a:pt x="3957" y="4110"/>
                </a:lnTo>
                <a:lnTo>
                  <a:pt x="3974" y="4084"/>
                </a:lnTo>
                <a:lnTo>
                  <a:pt x="3991" y="4057"/>
                </a:lnTo>
                <a:lnTo>
                  <a:pt x="4008" y="4033"/>
                </a:lnTo>
                <a:lnTo>
                  <a:pt x="4024" y="4009"/>
                </a:lnTo>
                <a:lnTo>
                  <a:pt x="4040" y="3987"/>
                </a:lnTo>
                <a:lnTo>
                  <a:pt x="4074" y="3944"/>
                </a:lnTo>
                <a:lnTo>
                  <a:pt x="4106" y="3906"/>
                </a:lnTo>
                <a:lnTo>
                  <a:pt x="4137" y="3872"/>
                </a:lnTo>
                <a:lnTo>
                  <a:pt x="4166" y="3842"/>
                </a:lnTo>
                <a:lnTo>
                  <a:pt x="4196" y="3813"/>
                </a:lnTo>
                <a:lnTo>
                  <a:pt x="4231" y="3782"/>
                </a:lnTo>
                <a:lnTo>
                  <a:pt x="4269" y="3749"/>
                </a:lnTo>
                <a:lnTo>
                  <a:pt x="4310" y="3717"/>
                </a:lnTo>
                <a:lnTo>
                  <a:pt x="4334" y="3700"/>
                </a:lnTo>
                <a:lnTo>
                  <a:pt x="4358" y="3683"/>
                </a:lnTo>
                <a:lnTo>
                  <a:pt x="4382" y="3666"/>
                </a:lnTo>
                <a:lnTo>
                  <a:pt x="4408" y="3650"/>
                </a:lnTo>
                <a:lnTo>
                  <a:pt x="4434" y="3633"/>
                </a:lnTo>
                <a:lnTo>
                  <a:pt x="4462" y="3617"/>
                </a:lnTo>
                <a:lnTo>
                  <a:pt x="4491" y="3601"/>
                </a:lnTo>
                <a:lnTo>
                  <a:pt x="4520" y="3586"/>
                </a:lnTo>
                <a:lnTo>
                  <a:pt x="4551" y="3571"/>
                </a:lnTo>
                <a:lnTo>
                  <a:pt x="4583" y="3556"/>
                </a:lnTo>
                <a:lnTo>
                  <a:pt x="4615" y="3543"/>
                </a:lnTo>
                <a:lnTo>
                  <a:pt x="4649" y="3529"/>
                </a:lnTo>
                <a:lnTo>
                  <a:pt x="4684" y="3516"/>
                </a:lnTo>
                <a:lnTo>
                  <a:pt x="4720" y="3505"/>
                </a:lnTo>
                <a:lnTo>
                  <a:pt x="4757" y="3493"/>
                </a:lnTo>
                <a:lnTo>
                  <a:pt x="4794" y="3483"/>
                </a:lnTo>
                <a:lnTo>
                  <a:pt x="4833" y="3474"/>
                </a:lnTo>
                <a:lnTo>
                  <a:pt x="4873" y="3466"/>
                </a:lnTo>
                <a:lnTo>
                  <a:pt x="4913" y="3459"/>
                </a:lnTo>
                <a:lnTo>
                  <a:pt x="4955" y="3452"/>
                </a:lnTo>
                <a:lnTo>
                  <a:pt x="4998" y="3448"/>
                </a:lnTo>
                <a:lnTo>
                  <a:pt x="5042" y="3445"/>
                </a:lnTo>
                <a:lnTo>
                  <a:pt x="5086" y="3442"/>
                </a:lnTo>
                <a:lnTo>
                  <a:pt x="5132" y="3442"/>
                </a:lnTo>
                <a:lnTo>
                  <a:pt x="5179" y="3443"/>
                </a:lnTo>
                <a:lnTo>
                  <a:pt x="5225" y="3445"/>
                </a:lnTo>
                <a:lnTo>
                  <a:pt x="5270" y="3448"/>
                </a:lnTo>
                <a:lnTo>
                  <a:pt x="5313" y="3454"/>
                </a:lnTo>
                <a:lnTo>
                  <a:pt x="5356" y="3460"/>
                </a:lnTo>
                <a:lnTo>
                  <a:pt x="5398" y="3467"/>
                </a:lnTo>
                <a:lnTo>
                  <a:pt x="5439" y="3476"/>
                </a:lnTo>
                <a:lnTo>
                  <a:pt x="5478" y="3486"/>
                </a:lnTo>
                <a:lnTo>
                  <a:pt x="5517" y="3497"/>
                </a:lnTo>
                <a:lnTo>
                  <a:pt x="5555" y="3508"/>
                </a:lnTo>
                <a:lnTo>
                  <a:pt x="5592" y="3521"/>
                </a:lnTo>
                <a:lnTo>
                  <a:pt x="5626" y="3534"/>
                </a:lnTo>
                <a:lnTo>
                  <a:pt x="5661" y="3548"/>
                </a:lnTo>
                <a:lnTo>
                  <a:pt x="5694" y="3563"/>
                </a:lnTo>
                <a:lnTo>
                  <a:pt x="5727" y="3578"/>
                </a:lnTo>
                <a:lnTo>
                  <a:pt x="5757" y="3594"/>
                </a:lnTo>
                <a:lnTo>
                  <a:pt x="5747" y="3576"/>
                </a:lnTo>
                <a:lnTo>
                  <a:pt x="5748" y="3576"/>
                </a:lnTo>
                <a:lnTo>
                  <a:pt x="5629" y="3503"/>
                </a:lnTo>
                <a:lnTo>
                  <a:pt x="5514" y="3426"/>
                </a:lnTo>
                <a:lnTo>
                  <a:pt x="5401" y="3348"/>
                </a:lnTo>
                <a:lnTo>
                  <a:pt x="5290" y="3266"/>
                </a:lnTo>
                <a:lnTo>
                  <a:pt x="5181" y="3181"/>
                </a:lnTo>
                <a:lnTo>
                  <a:pt x="5074" y="3093"/>
                </a:lnTo>
                <a:lnTo>
                  <a:pt x="4970" y="3002"/>
                </a:lnTo>
                <a:lnTo>
                  <a:pt x="4869" y="2908"/>
                </a:lnTo>
                <a:lnTo>
                  <a:pt x="4769" y="2813"/>
                </a:lnTo>
                <a:lnTo>
                  <a:pt x="4673" y="2714"/>
                </a:lnTo>
                <a:lnTo>
                  <a:pt x="4580" y="2613"/>
                </a:lnTo>
                <a:lnTo>
                  <a:pt x="4489" y="2509"/>
                </a:lnTo>
                <a:lnTo>
                  <a:pt x="4401" y="2403"/>
                </a:lnTo>
                <a:lnTo>
                  <a:pt x="4315" y="2295"/>
                </a:lnTo>
                <a:lnTo>
                  <a:pt x="4233" y="2184"/>
                </a:lnTo>
                <a:lnTo>
                  <a:pt x="4153" y="2071"/>
                </a:lnTo>
                <a:lnTo>
                  <a:pt x="4076" y="1955"/>
                </a:lnTo>
                <a:lnTo>
                  <a:pt x="4002" y="1838"/>
                </a:lnTo>
                <a:lnTo>
                  <a:pt x="3932" y="1718"/>
                </a:lnTo>
                <a:lnTo>
                  <a:pt x="3865" y="1598"/>
                </a:lnTo>
                <a:lnTo>
                  <a:pt x="3800" y="1474"/>
                </a:lnTo>
                <a:lnTo>
                  <a:pt x="3740" y="1348"/>
                </a:lnTo>
                <a:lnTo>
                  <a:pt x="3683" y="1222"/>
                </a:lnTo>
                <a:lnTo>
                  <a:pt x="3629" y="1092"/>
                </a:lnTo>
                <a:lnTo>
                  <a:pt x="3578" y="962"/>
                </a:lnTo>
                <a:lnTo>
                  <a:pt x="3531" y="828"/>
                </a:lnTo>
                <a:lnTo>
                  <a:pt x="3487" y="694"/>
                </a:lnTo>
                <a:lnTo>
                  <a:pt x="3447" y="558"/>
                </a:lnTo>
                <a:lnTo>
                  <a:pt x="3411" y="421"/>
                </a:lnTo>
                <a:lnTo>
                  <a:pt x="3378" y="282"/>
                </a:lnTo>
                <a:lnTo>
                  <a:pt x="3349" y="142"/>
                </a:lnTo>
                <a:lnTo>
                  <a:pt x="3325" y="0"/>
                </a:lnTo>
                <a:lnTo>
                  <a:pt x="3144" y="73"/>
                </a:lnTo>
                <a:lnTo>
                  <a:pt x="2967" y="150"/>
                </a:lnTo>
                <a:lnTo>
                  <a:pt x="2794" y="235"/>
                </a:lnTo>
                <a:lnTo>
                  <a:pt x="2624" y="326"/>
                </a:lnTo>
                <a:lnTo>
                  <a:pt x="2458" y="424"/>
                </a:lnTo>
                <a:lnTo>
                  <a:pt x="2296" y="528"/>
                </a:lnTo>
                <a:lnTo>
                  <a:pt x="2139" y="637"/>
                </a:lnTo>
                <a:lnTo>
                  <a:pt x="1985" y="751"/>
                </a:lnTo>
                <a:lnTo>
                  <a:pt x="1836" y="871"/>
                </a:lnTo>
                <a:lnTo>
                  <a:pt x="1693" y="996"/>
                </a:lnTo>
                <a:lnTo>
                  <a:pt x="1553" y="1127"/>
                </a:lnTo>
                <a:lnTo>
                  <a:pt x="1419" y="1262"/>
                </a:lnTo>
                <a:lnTo>
                  <a:pt x="1289" y="1404"/>
                </a:lnTo>
                <a:lnTo>
                  <a:pt x="1166" y="1549"/>
                </a:lnTo>
                <a:lnTo>
                  <a:pt x="1046" y="1699"/>
                </a:lnTo>
                <a:lnTo>
                  <a:pt x="933" y="1854"/>
                </a:lnTo>
                <a:lnTo>
                  <a:pt x="826" y="2012"/>
                </a:lnTo>
                <a:lnTo>
                  <a:pt x="725" y="2176"/>
                </a:lnTo>
                <a:lnTo>
                  <a:pt x="630" y="2342"/>
                </a:lnTo>
                <a:lnTo>
                  <a:pt x="539" y="2513"/>
                </a:lnTo>
                <a:lnTo>
                  <a:pt x="457" y="2687"/>
                </a:lnTo>
                <a:lnTo>
                  <a:pt x="380" y="2865"/>
                </a:lnTo>
                <a:lnTo>
                  <a:pt x="310" y="3047"/>
                </a:lnTo>
                <a:lnTo>
                  <a:pt x="246" y="3231"/>
                </a:lnTo>
                <a:lnTo>
                  <a:pt x="190" y="3419"/>
                </a:lnTo>
                <a:lnTo>
                  <a:pt x="140" y="3610"/>
                </a:lnTo>
                <a:lnTo>
                  <a:pt x="98" y="3804"/>
                </a:lnTo>
                <a:lnTo>
                  <a:pt x="63" y="4000"/>
                </a:lnTo>
                <a:lnTo>
                  <a:pt x="36" y="4199"/>
                </a:lnTo>
                <a:lnTo>
                  <a:pt x="16" y="4399"/>
                </a:lnTo>
                <a:lnTo>
                  <a:pt x="4" y="4603"/>
                </a:lnTo>
                <a:lnTo>
                  <a:pt x="0" y="4808"/>
                </a:lnTo>
                <a:lnTo>
                  <a:pt x="6" y="5072"/>
                </a:lnTo>
                <a:lnTo>
                  <a:pt x="26" y="5333"/>
                </a:lnTo>
                <a:lnTo>
                  <a:pt x="59" y="5590"/>
                </a:lnTo>
                <a:lnTo>
                  <a:pt x="105" y="5843"/>
                </a:lnTo>
                <a:lnTo>
                  <a:pt x="161" y="6092"/>
                </a:lnTo>
                <a:lnTo>
                  <a:pt x="230" y="6336"/>
                </a:lnTo>
                <a:lnTo>
                  <a:pt x="311" y="6575"/>
                </a:lnTo>
                <a:lnTo>
                  <a:pt x="403" y="6808"/>
                </a:lnTo>
                <a:lnTo>
                  <a:pt x="506" y="7036"/>
                </a:lnTo>
                <a:lnTo>
                  <a:pt x="619" y="7257"/>
                </a:lnTo>
                <a:lnTo>
                  <a:pt x="743" y="7472"/>
                </a:lnTo>
                <a:lnTo>
                  <a:pt x="877" y="7681"/>
                </a:lnTo>
                <a:lnTo>
                  <a:pt x="1019" y="7883"/>
                </a:lnTo>
                <a:lnTo>
                  <a:pt x="1172" y="8077"/>
                </a:lnTo>
                <a:lnTo>
                  <a:pt x="1333" y="8263"/>
                </a:lnTo>
                <a:lnTo>
                  <a:pt x="1503" y="8442"/>
                </a:lnTo>
                <a:lnTo>
                  <a:pt x="1681" y="8613"/>
                </a:lnTo>
                <a:lnTo>
                  <a:pt x="1868" y="8774"/>
                </a:lnTo>
                <a:lnTo>
                  <a:pt x="2061" y="8926"/>
                </a:lnTo>
                <a:lnTo>
                  <a:pt x="2263" y="9070"/>
                </a:lnTo>
                <a:lnTo>
                  <a:pt x="2471" y="9204"/>
                </a:lnTo>
                <a:lnTo>
                  <a:pt x="2686" y="9328"/>
                </a:lnTo>
                <a:lnTo>
                  <a:pt x="2907" y="9441"/>
                </a:lnTo>
                <a:lnTo>
                  <a:pt x="3134" y="9545"/>
                </a:lnTo>
                <a:lnTo>
                  <a:pt x="3367" y="9636"/>
                </a:lnTo>
                <a:lnTo>
                  <a:pt x="3605" y="9718"/>
                </a:lnTo>
                <a:lnTo>
                  <a:pt x="3850" y="9787"/>
                </a:lnTo>
                <a:lnTo>
                  <a:pt x="4098" y="9844"/>
                </a:lnTo>
                <a:lnTo>
                  <a:pt x="4350" y="9890"/>
                </a:lnTo>
                <a:lnTo>
                  <a:pt x="4607" y="9922"/>
                </a:lnTo>
                <a:lnTo>
                  <a:pt x="4868" y="9942"/>
                </a:lnTo>
                <a:lnTo>
                  <a:pt x="5132" y="9948"/>
                </a:lnTo>
                <a:lnTo>
                  <a:pt x="5395" y="9942"/>
                </a:lnTo>
                <a:lnTo>
                  <a:pt x="5654" y="9922"/>
                </a:lnTo>
                <a:lnTo>
                  <a:pt x="5910" y="9890"/>
                </a:lnTo>
                <a:lnTo>
                  <a:pt x="6162" y="9844"/>
                </a:lnTo>
                <a:lnTo>
                  <a:pt x="6410" y="9787"/>
                </a:lnTo>
                <a:lnTo>
                  <a:pt x="6653" y="9719"/>
                </a:lnTo>
                <a:lnTo>
                  <a:pt x="6890" y="9638"/>
                </a:lnTo>
                <a:lnTo>
                  <a:pt x="7123" y="9546"/>
                </a:lnTo>
                <a:lnTo>
                  <a:pt x="7349" y="9444"/>
                </a:lnTo>
                <a:lnTo>
                  <a:pt x="7570" y="9331"/>
                </a:lnTo>
                <a:lnTo>
                  <a:pt x="7785" y="9207"/>
                </a:lnTo>
                <a:lnTo>
                  <a:pt x="7992" y="9075"/>
                </a:lnTo>
                <a:lnTo>
                  <a:pt x="8194" y="8932"/>
                </a:lnTo>
                <a:lnTo>
                  <a:pt x="8386" y="8780"/>
                </a:lnTo>
                <a:lnTo>
                  <a:pt x="8573" y="8619"/>
                </a:lnTo>
                <a:lnTo>
                  <a:pt x="8751" y="8450"/>
                </a:lnTo>
                <a:lnTo>
                  <a:pt x="8921" y="8273"/>
                </a:lnTo>
                <a:lnTo>
                  <a:pt x="9082" y="8087"/>
                </a:lnTo>
                <a:lnTo>
                  <a:pt x="9234" y="7894"/>
                </a:lnTo>
                <a:lnTo>
                  <a:pt x="9377" y="7694"/>
                </a:lnTo>
                <a:lnTo>
                  <a:pt x="9511" y="7488"/>
                </a:lnTo>
                <a:lnTo>
                  <a:pt x="9635" y="7274"/>
                </a:lnTo>
                <a:lnTo>
                  <a:pt x="9748" y="7054"/>
                </a:lnTo>
                <a:lnTo>
                  <a:pt x="9852" y="6828"/>
                </a:lnTo>
                <a:lnTo>
                  <a:pt x="9944" y="6597"/>
                </a:lnTo>
                <a:lnTo>
                  <a:pt x="10026" y="6360"/>
                </a:lnTo>
                <a:lnTo>
                  <a:pt x="10096" y="6117"/>
                </a:lnTo>
                <a:lnTo>
                  <a:pt x="10153" y="5871"/>
                </a:lnTo>
                <a:lnTo>
                  <a:pt x="10200" y="5621"/>
                </a:lnTo>
                <a:lnTo>
                  <a:pt x="10234" y="5366"/>
                </a:lnTo>
                <a:lnTo>
                  <a:pt x="10255" y="5108"/>
                </a:lnTo>
                <a:lnTo>
                  <a:pt x="10262" y="4846"/>
                </a:lnTo>
                <a:lnTo>
                  <a:pt x="6506" y="4846"/>
                </a:lnTo>
                <a:lnTo>
                  <a:pt x="6497" y="4825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381000" dist="50800" dir="5400000" sx="101000" sy="101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8">
            <a:extLst>
              <a:ext uri="{FF2B5EF4-FFF2-40B4-BE49-F238E27FC236}">
                <a16:creationId xmlns:a16="http://schemas.microsoft.com/office/drawing/2014/main" xmlns="" id="{B2554025-FEE8-4B6B-B93C-1A0C702AFC2B}"/>
              </a:ext>
            </a:extLst>
          </p:cNvPr>
          <p:cNvSpPr>
            <a:spLocks/>
          </p:cNvSpPr>
          <p:nvPr/>
        </p:nvSpPr>
        <p:spPr bwMode="auto">
          <a:xfrm>
            <a:off x="1394073" y="1929969"/>
            <a:ext cx="2295432" cy="2134414"/>
          </a:xfrm>
          <a:custGeom>
            <a:avLst/>
            <a:gdLst>
              <a:gd name="T0" fmla="*/ 4232 w 10263"/>
              <a:gd name="T1" fmla="*/ 6166 h 9543"/>
              <a:gd name="T2" fmla="*/ 4073 w 10263"/>
              <a:gd name="T3" fmla="*/ 6004 h 9543"/>
              <a:gd name="T4" fmla="*/ 3957 w 10263"/>
              <a:gd name="T5" fmla="*/ 5837 h 9543"/>
              <a:gd name="T6" fmla="*/ 3867 w 10263"/>
              <a:gd name="T7" fmla="*/ 5655 h 9543"/>
              <a:gd name="T8" fmla="*/ 3799 w 10263"/>
              <a:gd name="T9" fmla="*/ 5437 h 9543"/>
              <a:gd name="T10" fmla="*/ 3767 w 10263"/>
              <a:gd name="T11" fmla="*/ 5183 h 9543"/>
              <a:gd name="T12" fmla="*/ 3783 w 10263"/>
              <a:gd name="T13" fmla="*/ 4919 h 9543"/>
              <a:gd name="T14" fmla="*/ 3841 w 10263"/>
              <a:gd name="T15" fmla="*/ 4689 h 9543"/>
              <a:gd name="T16" fmla="*/ 3926 w 10263"/>
              <a:gd name="T17" fmla="*/ 4495 h 9543"/>
              <a:gd name="T18" fmla="*/ 4024 w 10263"/>
              <a:gd name="T19" fmla="*/ 4338 h 9543"/>
              <a:gd name="T20" fmla="*/ 4196 w 10263"/>
              <a:gd name="T21" fmla="*/ 4141 h 9543"/>
              <a:gd name="T22" fmla="*/ 4381 w 10263"/>
              <a:gd name="T23" fmla="*/ 3994 h 9543"/>
              <a:gd name="T24" fmla="*/ 4551 w 10263"/>
              <a:gd name="T25" fmla="*/ 3899 h 9543"/>
              <a:gd name="T26" fmla="*/ 4756 w 10263"/>
              <a:gd name="T27" fmla="*/ 3821 h 9543"/>
              <a:gd name="T28" fmla="*/ 4997 w 10263"/>
              <a:gd name="T29" fmla="*/ 3776 h 9543"/>
              <a:gd name="T30" fmla="*/ 5266 w 10263"/>
              <a:gd name="T31" fmla="*/ 3776 h 9543"/>
              <a:gd name="T32" fmla="*/ 5506 w 10263"/>
              <a:gd name="T33" fmla="*/ 3821 h 9543"/>
              <a:gd name="T34" fmla="*/ 5712 w 10263"/>
              <a:gd name="T35" fmla="*/ 3899 h 9543"/>
              <a:gd name="T36" fmla="*/ 5881 w 10263"/>
              <a:gd name="T37" fmla="*/ 3994 h 9543"/>
              <a:gd name="T38" fmla="*/ 6067 w 10263"/>
              <a:gd name="T39" fmla="*/ 4141 h 9543"/>
              <a:gd name="T40" fmla="*/ 6239 w 10263"/>
              <a:gd name="T41" fmla="*/ 4337 h 9543"/>
              <a:gd name="T42" fmla="*/ 6337 w 10263"/>
              <a:gd name="T43" fmla="*/ 4494 h 9543"/>
              <a:gd name="T44" fmla="*/ 6422 w 10263"/>
              <a:gd name="T45" fmla="*/ 4688 h 9543"/>
              <a:gd name="T46" fmla="*/ 6480 w 10263"/>
              <a:gd name="T47" fmla="*/ 4917 h 9543"/>
              <a:gd name="T48" fmla="*/ 6496 w 10263"/>
              <a:gd name="T49" fmla="*/ 5181 h 9543"/>
              <a:gd name="T50" fmla="*/ 6464 w 10263"/>
              <a:gd name="T51" fmla="*/ 5435 h 9543"/>
              <a:gd name="T52" fmla="*/ 6396 w 10263"/>
              <a:gd name="T53" fmla="*/ 5654 h 9543"/>
              <a:gd name="T54" fmla="*/ 6306 w 10263"/>
              <a:gd name="T55" fmla="*/ 5836 h 9543"/>
              <a:gd name="T56" fmla="*/ 6189 w 10263"/>
              <a:gd name="T57" fmla="*/ 6004 h 9543"/>
              <a:gd name="T58" fmla="*/ 6031 w 10263"/>
              <a:gd name="T59" fmla="*/ 6166 h 9543"/>
              <a:gd name="T60" fmla="*/ 5885 w 10263"/>
              <a:gd name="T61" fmla="*/ 6285 h 9543"/>
              <a:gd name="T62" fmla="*/ 6174 w 10263"/>
              <a:gd name="T63" fmla="*/ 6150 h 9543"/>
              <a:gd name="T64" fmla="*/ 6613 w 10263"/>
              <a:gd name="T65" fmla="*/ 5965 h 9543"/>
              <a:gd name="T66" fmla="*/ 7070 w 10263"/>
              <a:gd name="T67" fmla="*/ 5823 h 9543"/>
              <a:gd name="T68" fmla="*/ 7546 w 10263"/>
              <a:gd name="T69" fmla="*/ 5722 h 9543"/>
              <a:gd name="T70" fmla="*/ 8036 w 10263"/>
              <a:gd name="T71" fmla="*/ 5666 h 9543"/>
              <a:gd name="T72" fmla="*/ 8491 w 10263"/>
              <a:gd name="T73" fmla="*/ 5657 h 9543"/>
              <a:gd name="T74" fmla="*/ 8846 w 10263"/>
              <a:gd name="T75" fmla="*/ 5677 h 9543"/>
              <a:gd name="T76" fmla="*/ 9195 w 10263"/>
              <a:gd name="T77" fmla="*/ 5721 h 9543"/>
              <a:gd name="T78" fmla="*/ 9536 w 10263"/>
              <a:gd name="T79" fmla="*/ 5788 h 9543"/>
              <a:gd name="T80" fmla="*/ 9869 w 10263"/>
              <a:gd name="T81" fmla="*/ 5877 h 9543"/>
              <a:gd name="T82" fmla="*/ 10193 w 10263"/>
              <a:gd name="T83" fmla="*/ 5988 h 9543"/>
              <a:gd name="T84" fmla="*/ 10235 w 10263"/>
              <a:gd name="T85" fmla="*/ 5674 h 9543"/>
              <a:gd name="T86" fmla="*/ 10259 w 10263"/>
              <a:gd name="T87" fmla="*/ 5353 h 9543"/>
              <a:gd name="T88" fmla="*/ 10237 w 10263"/>
              <a:gd name="T89" fmla="*/ 4611 h 9543"/>
              <a:gd name="T90" fmla="*/ 9860 w 10263"/>
              <a:gd name="T91" fmla="*/ 3137 h 9543"/>
              <a:gd name="T92" fmla="*/ 9091 w 10263"/>
              <a:gd name="T93" fmla="*/ 1869 h 9543"/>
              <a:gd name="T94" fmla="*/ 8001 w 10263"/>
              <a:gd name="T95" fmla="*/ 877 h 9543"/>
              <a:gd name="T96" fmla="*/ 6658 w 10263"/>
              <a:gd name="T97" fmla="*/ 231 h 9543"/>
              <a:gd name="T98" fmla="*/ 5131 w 10263"/>
              <a:gd name="T99" fmla="*/ 0 h 9543"/>
              <a:gd name="T100" fmla="*/ 3605 w 10263"/>
              <a:gd name="T101" fmla="*/ 231 h 9543"/>
              <a:gd name="T102" fmla="*/ 2262 w 10263"/>
              <a:gd name="T103" fmla="*/ 877 h 9543"/>
              <a:gd name="T104" fmla="*/ 1172 w 10263"/>
              <a:gd name="T105" fmla="*/ 1869 h 9543"/>
              <a:gd name="T106" fmla="*/ 403 w 10263"/>
              <a:gd name="T107" fmla="*/ 3137 h 9543"/>
              <a:gd name="T108" fmla="*/ 26 w 10263"/>
              <a:gd name="T109" fmla="*/ 4611 h 9543"/>
              <a:gd name="T110" fmla="*/ 46 w 10263"/>
              <a:gd name="T111" fmla="*/ 5825 h 9543"/>
              <a:gd name="T112" fmla="*/ 277 w 10263"/>
              <a:gd name="T113" fmla="*/ 6805 h 9543"/>
              <a:gd name="T114" fmla="*/ 685 w 10263"/>
              <a:gd name="T115" fmla="*/ 7703 h 9543"/>
              <a:gd name="T116" fmla="*/ 1250 w 10263"/>
              <a:gd name="T117" fmla="*/ 8499 h 9543"/>
              <a:gd name="T118" fmla="*/ 1954 w 10263"/>
              <a:gd name="T119" fmla="*/ 9173 h 9543"/>
              <a:gd name="T120" fmla="*/ 4379 w 10263"/>
              <a:gd name="T121" fmla="*/ 6285 h 9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263" h="9543">
                <a:moveTo>
                  <a:pt x="4379" y="6285"/>
                </a:moveTo>
                <a:lnTo>
                  <a:pt x="4346" y="6258"/>
                </a:lnTo>
                <a:lnTo>
                  <a:pt x="4314" y="6233"/>
                </a:lnTo>
                <a:lnTo>
                  <a:pt x="4285" y="6210"/>
                </a:lnTo>
                <a:lnTo>
                  <a:pt x="4258" y="6186"/>
                </a:lnTo>
                <a:lnTo>
                  <a:pt x="4232" y="6166"/>
                </a:lnTo>
                <a:lnTo>
                  <a:pt x="4209" y="6146"/>
                </a:lnTo>
                <a:lnTo>
                  <a:pt x="4187" y="6126"/>
                </a:lnTo>
                <a:lnTo>
                  <a:pt x="4166" y="6107"/>
                </a:lnTo>
                <a:lnTo>
                  <a:pt x="4137" y="6076"/>
                </a:lnTo>
                <a:lnTo>
                  <a:pt x="4106" y="6042"/>
                </a:lnTo>
                <a:lnTo>
                  <a:pt x="4073" y="6004"/>
                </a:lnTo>
                <a:lnTo>
                  <a:pt x="4041" y="5961"/>
                </a:lnTo>
                <a:lnTo>
                  <a:pt x="4024" y="5939"/>
                </a:lnTo>
                <a:lnTo>
                  <a:pt x="4007" y="5915"/>
                </a:lnTo>
                <a:lnTo>
                  <a:pt x="3991" y="5890"/>
                </a:lnTo>
                <a:lnTo>
                  <a:pt x="3974" y="5865"/>
                </a:lnTo>
                <a:lnTo>
                  <a:pt x="3957" y="5837"/>
                </a:lnTo>
                <a:lnTo>
                  <a:pt x="3941" y="5809"/>
                </a:lnTo>
                <a:lnTo>
                  <a:pt x="3926" y="5781"/>
                </a:lnTo>
                <a:lnTo>
                  <a:pt x="3910" y="5750"/>
                </a:lnTo>
                <a:lnTo>
                  <a:pt x="3895" y="5720"/>
                </a:lnTo>
                <a:lnTo>
                  <a:pt x="3881" y="5688"/>
                </a:lnTo>
                <a:lnTo>
                  <a:pt x="3867" y="5655"/>
                </a:lnTo>
                <a:lnTo>
                  <a:pt x="3853" y="5621"/>
                </a:lnTo>
                <a:lnTo>
                  <a:pt x="3841" y="5587"/>
                </a:lnTo>
                <a:lnTo>
                  <a:pt x="3829" y="5551"/>
                </a:lnTo>
                <a:lnTo>
                  <a:pt x="3818" y="5513"/>
                </a:lnTo>
                <a:lnTo>
                  <a:pt x="3807" y="5476"/>
                </a:lnTo>
                <a:lnTo>
                  <a:pt x="3799" y="5437"/>
                </a:lnTo>
                <a:lnTo>
                  <a:pt x="3791" y="5397"/>
                </a:lnTo>
                <a:lnTo>
                  <a:pt x="3783" y="5356"/>
                </a:lnTo>
                <a:lnTo>
                  <a:pt x="3777" y="5315"/>
                </a:lnTo>
                <a:lnTo>
                  <a:pt x="3773" y="5272"/>
                </a:lnTo>
                <a:lnTo>
                  <a:pt x="3769" y="5228"/>
                </a:lnTo>
                <a:lnTo>
                  <a:pt x="3767" y="5183"/>
                </a:lnTo>
                <a:lnTo>
                  <a:pt x="3767" y="5138"/>
                </a:lnTo>
                <a:lnTo>
                  <a:pt x="3767" y="5092"/>
                </a:lnTo>
                <a:lnTo>
                  <a:pt x="3769" y="5048"/>
                </a:lnTo>
                <a:lnTo>
                  <a:pt x="3773" y="5004"/>
                </a:lnTo>
                <a:lnTo>
                  <a:pt x="3777" y="4961"/>
                </a:lnTo>
                <a:lnTo>
                  <a:pt x="3783" y="4919"/>
                </a:lnTo>
                <a:lnTo>
                  <a:pt x="3791" y="4879"/>
                </a:lnTo>
                <a:lnTo>
                  <a:pt x="3799" y="4839"/>
                </a:lnTo>
                <a:lnTo>
                  <a:pt x="3807" y="4801"/>
                </a:lnTo>
                <a:lnTo>
                  <a:pt x="3818" y="4763"/>
                </a:lnTo>
                <a:lnTo>
                  <a:pt x="3829" y="4725"/>
                </a:lnTo>
                <a:lnTo>
                  <a:pt x="3841" y="4689"/>
                </a:lnTo>
                <a:lnTo>
                  <a:pt x="3853" y="4655"/>
                </a:lnTo>
                <a:lnTo>
                  <a:pt x="3867" y="4621"/>
                </a:lnTo>
                <a:lnTo>
                  <a:pt x="3881" y="4589"/>
                </a:lnTo>
                <a:lnTo>
                  <a:pt x="3895" y="4556"/>
                </a:lnTo>
                <a:lnTo>
                  <a:pt x="3910" y="4526"/>
                </a:lnTo>
                <a:lnTo>
                  <a:pt x="3926" y="4495"/>
                </a:lnTo>
                <a:lnTo>
                  <a:pt x="3941" y="4467"/>
                </a:lnTo>
                <a:lnTo>
                  <a:pt x="3957" y="4440"/>
                </a:lnTo>
                <a:lnTo>
                  <a:pt x="3974" y="4413"/>
                </a:lnTo>
                <a:lnTo>
                  <a:pt x="3991" y="4386"/>
                </a:lnTo>
                <a:lnTo>
                  <a:pt x="4007" y="4362"/>
                </a:lnTo>
                <a:lnTo>
                  <a:pt x="4024" y="4338"/>
                </a:lnTo>
                <a:lnTo>
                  <a:pt x="4041" y="4315"/>
                </a:lnTo>
                <a:lnTo>
                  <a:pt x="4073" y="4273"/>
                </a:lnTo>
                <a:lnTo>
                  <a:pt x="4106" y="4235"/>
                </a:lnTo>
                <a:lnTo>
                  <a:pt x="4137" y="4201"/>
                </a:lnTo>
                <a:lnTo>
                  <a:pt x="4166" y="4170"/>
                </a:lnTo>
                <a:lnTo>
                  <a:pt x="4196" y="4141"/>
                </a:lnTo>
                <a:lnTo>
                  <a:pt x="4231" y="4111"/>
                </a:lnTo>
                <a:lnTo>
                  <a:pt x="4268" y="4078"/>
                </a:lnTo>
                <a:lnTo>
                  <a:pt x="4311" y="4045"/>
                </a:lnTo>
                <a:lnTo>
                  <a:pt x="4333" y="4028"/>
                </a:lnTo>
                <a:lnTo>
                  <a:pt x="4357" y="4011"/>
                </a:lnTo>
                <a:lnTo>
                  <a:pt x="4381" y="3994"/>
                </a:lnTo>
                <a:lnTo>
                  <a:pt x="4408" y="3979"/>
                </a:lnTo>
                <a:lnTo>
                  <a:pt x="4434" y="3962"/>
                </a:lnTo>
                <a:lnTo>
                  <a:pt x="4462" y="3946"/>
                </a:lnTo>
                <a:lnTo>
                  <a:pt x="4490" y="3929"/>
                </a:lnTo>
                <a:lnTo>
                  <a:pt x="4521" y="3915"/>
                </a:lnTo>
                <a:lnTo>
                  <a:pt x="4551" y="3899"/>
                </a:lnTo>
                <a:lnTo>
                  <a:pt x="4583" y="3884"/>
                </a:lnTo>
                <a:lnTo>
                  <a:pt x="4615" y="3871"/>
                </a:lnTo>
                <a:lnTo>
                  <a:pt x="4650" y="3857"/>
                </a:lnTo>
                <a:lnTo>
                  <a:pt x="4684" y="3844"/>
                </a:lnTo>
                <a:lnTo>
                  <a:pt x="4720" y="3833"/>
                </a:lnTo>
                <a:lnTo>
                  <a:pt x="4756" y="3821"/>
                </a:lnTo>
                <a:lnTo>
                  <a:pt x="4794" y="3812"/>
                </a:lnTo>
                <a:lnTo>
                  <a:pt x="4833" y="3802"/>
                </a:lnTo>
                <a:lnTo>
                  <a:pt x="4873" y="3794"/>
                </a:lnTo>
                <a:lnTo>
                  <a:pt x="4914" y="3787"/>
                </a:lnTo>
                <a:lnTo>
                  <a:pt x="4954" y="3781"/>
                </a:lnTo>
                <a:lnTo>
                  <a:pt x="4997" y="3776"/>
                </a:lnTo>
                <a:lnTo>
                  <a:pt x="5041" y="3773"/>
                </a:lnTo>
                <a:lnTo>
                  <a:pt x="5085" y="3771"/>
                </a:lnTo>
                <a:lnTo>
                  <a:pt x="5131" y="3770"/>
                </a:lnTo>
                <a:lnTo>
                  <a:pt x="5178" y="3771"/>
                </a:lnTo>
                <a:lnTo>
                  <a:pt x="5222" y="3773"/>
                </a:lnTo>
                <a:lnTo>
                  <a:pt x="5266" y="3776"/>
                </a:lnTo>
                <a:lnTo>
                  <a:pt x="5308" y="3780"/>
                </a:lnTo>
                <a:lnTo>
                  <a:pt x="5349" y="3787"/>
                </a:lnTo>
                <a:lnTo>
                  <a:pt x="5390" y="3794"/>
                </a:lnTo>
                <a:lnTo>
                  <a:pt x="5430" y="3802"/>
                </a:lnTo>
                <a:lnTo>
                  <a:pt x="5469" y="3812"/>
                </a:lnTo>
                <a:lnTo>
                  <a:pt x="5506" y="3821"/>
                </a:lnTo>
                <a:lnTo>
                  <a:pt x="5543" y="3833"/>
                </a:lnTo>
                <a:lnTo>
                  <a:pt x="5579" y="3844"/>
                </a:lnTo>
                <a:lnTo>
                  <a:pt x="5613" y="3857"/>
                </a:lnTo>
                <a:lnTo>
                  <a:pt x="5648" y="3871"/>
                </a:lnTo>
                <a:lnTo>
                  <a:pt x="5680" y="3884"/>
                </a:lnTo>
                <a:lnTo>
                  <a:pt x="5712" y="3899"/>
                </a:lnTo>
                <a:lnTo>
                  <a:pt x="5742" y="3914"/>
                </a:lnTo>
                <a:lnTo>
                  <a:pt x="5772" y="3929"/>
                </a:lnTo>
                <a:lnTo>
                  <a:pt x="5801" y="3945"/>
                </a:lnTo>
                <a:lnTo>
                  <a:pt x="5829" y="3961"/>
                </a:lnTo>
                <a:lnTo>
                  <a:pt x="5855" y="3978"/>
                </a:lnTo>
                <a:lnTo>
                  <a:pt x="5881" y="3994"/>
                </a:lnTo>
                <a:lnTo>
                  <a:pt x="5906" y="4011"/>
                </a:lnTo>
                <a:lnTo>
                  <a:pt x="5930" y="4028"/>
                </a:lnTo>
                <a:lnTo>
                  <a:pt x="5952" y="4045"/>
                </a:lnTo>
                <a:lnTo>
                  <a:pt x="5995" y="4077"/>
                </a:lnTo>
                <a:lnTo>
                  <a:pt x="6032" y="4110"/>
                </a:lnTo>
                <a:lnTo>
                  <a:pt x="6067" y="4141"/>
                </a:lnTo>
                <a:lnTo>
                  <a:pt x="6097" y="4169"/>
                </a:lnTo>
                <a:lnTo>
                  <a:pt x="6126" y="4200"/>
                </a:lnTo>
                <a:lnTo>
                  <a:pt x="6157" y="4234"/>
                </a:lnTo>
                <a:lnTo>
                  <a:pt x="6189" y="4272"/>
                </a:lnTo>
                <a:lnTo>
                  <a:pt x="6222" y="4314"/>
                </a:lnTo>
                <a:lnTo>
                  <a:pt x="6239" y="4337"/>
                </a:lnTo>
                <a:lnTo>
                  <a:pt x="6255" y="4361"/>
                </a:lnTo>
                <a:lnTo>
                  <a:pt x="6272" y="4385"/>
                </a:lnTo>
                <a:lnTo>
                  <a:pt x="6289" y="4412"/>
                </a:lnTo>
                <a:lnTo>
                  <a:pt x="6306" y="4438"/>
                </a:lnTo>
                <a:lnTo>
                  <a:pt x="6321" y="4466"/>
                </a:lnTo>
                <a:lnTo>
                  <a:pt x="6337" y="4494"/>
                </a:lnTo>
                <a:lnTo>
                  <a:pt x="6353" y="4524"/>
                </a:lnTo>
                <a:lnTo>
                  <a:pt x="6367" y="4555"/>
                </a:lnTo>
                <a:lnTo>
                  <a:pt x="6382" y="4587"/>
                </a:lnTo>
                <a:lnTo>
                  <a:pt x="6396" y="4619"/>
                </a:lnTo>
                <a:lnTo>
                  <a:pt x="6409" y="4653"/>
                </a:lnTo>
                <a:lnTo>
                  <a:pt x="6422" y="4688"/>
                </a:lnTo>
                <a:lnTo>
                  <a:pt x="6433" y="4724"/>
                </a:lnTo>
                <a:lnTo>
                  <a:pt x="6445" y="4761"/>
                </a:lnTo>
                <a:lnTo>
                  <a:pt x="6455" y="4798"/>
                </a:lnTo>
                <a:lnTo>
                  <a:pt x="6464" y="4837"/>
                </a:lnTo>
                <a:lnTo>
                  <a:pt x="6472" y="4877"/>
                </a:lnTo>
                <a:lnTo>
                  <a:pt x="6480" y="4917"/>
                </a:lnTo>
                <a:lnTo>
                  <a:pt x="6486" y="4959"/>
                </a:lnTo>
                <a:lnTo>
                  <a:pt x="6490" y="5002"/>
                </a:lnTo>
                <a:lnTo>
                  <a:pt x="6494" y="5046"/>
                </a:lnTo>
                <a:lnTo>
                  <a:pt x="6496" y="5090"/>
                </a:lnTo>
                <a:lnTo>
                  <a:pt x="6496" y="5136"/>
                </a:lnTo>
                <a:lnTo>
                  <a:pt x="6496" y="5181"/>
                </a:lnTo>
                <a:lnTo>
                  <a:pt x="6494" y="5226"/>
                </a:lnTo>
                <a:lnTo>
                  <a:pt x="6490" y="5270"/>
                </a:lnTo>
                <a:lnTo>
                  <a:pt x="6486" y="5313"/>
                </a:lnTo>
                <a:lnTo>
                  <a:pt x="6480" y="5354"/>
                </a:lnTo>
                <a:lnTo>
                  <a:pt x="6472" y="5395"/>
                </a:lnTo>
                <a:lnTo>
                  <a:pt x="6464" y="5435"/>
                </a:lnTo>
                <a:lnTo>
                  <a:pt x="6455" y="5475"/>
                </a:lnTo>
                <a:lnTo>
                  <a:pt x="6445" y="5512"/>
                </a:lnTo>
                <a:lnTo>
                  <a:pt x="6433" y="5549"/>
                </a:lnTo>
                <a:lnTo>
                  <a:pt x="6422" y="5585"/>
                </a:lnTo>
                <a:lnTo>
                  <a:pt x="6409" y="5620"/>
                </a:lnTo>
                <a:lnTo>
                  <a:pt x="6396" y="5654"/>
                </a:lnTo>
                <a:lnTo>
                  <a:pt x="6382" y="5686"/>
                </a:lnTo>
                <a:lnTo>
                  <a:pt x="6367" y="5719"/>
                </a:lnTo>
                <a:lnTo>
                  <a:pt x="6353" y="5749"/>
                </a:lnTo>
                <a:lnTo>
                  <a:pt x="6337" y="5780"/>
                </a:lnTo>
                <a:lnTo>
                  <a:pt x="6321" y="5809"/>
                </a:lnTo>
                <a:lnTo>
                  <a:pt x="6306" y="5836"/>
                </a:lnTo>
                <a:lnTo>
                  <a:pt x="6289" y="5864"/>
                </a:lnTo>
                <a:lnTo>
                  <a:pt x="6272" y="5890"/>
                </a:lnTo>
                <a:lnTo>
                  <a:pt x="6255" y="5914"/>
                </a:lnTo>
                <a:lnTo>
                  <a:pt x="6239" y="5938"/>
                </a:lnTo>
                <a:lnTo>
                  <a:pt x="6222" y="5961"/>
                </a:lnTo>
                <a:lnTo>
                  <a:pt x="6189" y="6004"/>
                </a:lnTo>
                <a:lnTo>
                  <a:pt x="6157" y="6042"/>
                </a:lnTo>
                <a:lnTo>
                  <a:pt x="6126" y="6076"/>
                </a:lnTo>
                <a:lnTo>
                  <a:pt x="6097" y="6107"/>
                </a:lnTo>
                <a:lnTo>
                  <a:pt x="6076" y="6126"/>
                </a:lnTo>
                <a:lnTo>
                  <a:pt x="6054" y="6146"/>
                </a:lnTo>
                <a:lnTo>
                  <a:pt x="6031" y="6166"/>
                </a:lnTo>
                <a:lnTo>
                  <a:pt x="6005" y="6186"/>
                </a:lnTo>
                <a:lnTo>
                  <a:pt x="5978" y="6210"/>
                </a:lnTo>
                <a:lnTo>
                  <a:pt x="5948" y="6233"/>
                </a:lnTo>
                <a:lnTo>
                  <a:pt x="5917" y="6258"/>
                </a:lnTo>
                <a:lnTo>
                  <a:pt x="5884" y="6285"/>
                </a:lnTo>
                <a:lnTo>
                  <a:pt x="5885" y="6285"/>
                </a:lnTo>
                <a:lnTo>
                  <a:pt x="6138" y="6739"/>
                </a:lnTo>
                <a:lnTo>
                  <a:pt x="5893" y="6293"/>
                </a:lnTo>
                <a:lnTo>
                  <a:pt x="5962" y="6257"/>
                </a:lnTo>
                <a:lnTo>
                  <a:pt x="6032" y="6220"/>
                </a:lnTo>
                <a:lnTo>
                  <a:pt x="6102" y="6184"/>
                </a:lnTo>
                <a:lnTo>
                  <a:pt x="6174" y="6150"/>
                </a:lnTo>
                <a:lnTo>
                  <a:pt x="6245" y="6116"/>
                </a:lnTo>
                <a:lnTo>
                  <a:pt x="6317" y="6084"/>
                </a:lnTo>
                <a:lnTo>
                  <a:pt x="6391" y="6053"/>
                </a:lnTo>
                <a:lnTo>
                  <a:pt x="6464" y="6023"/>
                </a:lnTo>
                <a:lnTo>
                  <a:pt x="6538" y="5994"/>
                </a:lnTo>
                <a:lnTo>
                  <a:pt x="6613" y="5965"/>
                </a:lnTo>
                <a:lnTo>
                  <a:pt x="6687" y="5939"/>
                </a:lnTo>
                <a:lnTo>
                  <a:pt x="6763" y="5913"/>
                </a:lnTo>
                <a:lnTo>
                  <a:pt x="6839" y="5889"/>
                </a:lnTo>
                <a:lnTo>
                  <a:pt x="6915" y="5866"/>
                </a:lnTo>
                <a:lnTo>
                  <a:pt x="6993" y="5844"/>
                </a:lnTo>
                <a:lnTo>
                  <a:pt x="7070" y="5823"/>
                </a:lnTo>
                <a:lnTo>
                  <a:pt x="7149" y="5803"/>
                </a:lnTo>
                <a:lnTo>
                  <a:pt x="7227" y="5784"/>
                </a:lnTo>
                <a:lnTo>
                  <a:pt x="7306" y="5766"/>
                </a:lnTo>
                <a:lnTo>
                  <a:pt x="7386" y="5750"/>
                </a:lnTo>
                <a:lnTo>
                  <a:pt x="7465" y="5736"/>
                </a:lnTo>
                <a:lnTo>
                  <a:pt x="7546" y="5722"/>
                </a:lnTo>
                <a:lnTo>
                  <a:pt x="7627" y="5709"/>
                </a:lnTo>
                <a:lnTo>
                  <a:pt x="7707" y="5698"/>
                </a:lnTo>
                <a:lnTo>
                  <a:pt x="7789" y="5688"/>
                </a:lnTo>
                <a:lnTo>
                  <a:pt x="7872" y="5679"/>
                </a:lnTo>
                <a:lnTo>
                  <a:pt x="7953" y="5672"/>
                </a:lnTo>
                <a:lnTo>
                  <a:pt x="8036" y="5666"/>
                </a:lnTo>
                <a:lnTo>
                  <a:pt x="8119" y="5661"/>
                </a:lnTo>
                <a:lnTo>
                  <a:pt x="8203" y="5658"/>
                </a:lnTo>
                <a:lnTo>
                  <a:pt x="8286" y="5656"/>
                </a:lnTo>
                <a:lnTo>
                  <a:pt x="8370" y="5655"/>
                </a:lnTo>
                <a:lnTo>
                  <a:pt x="8431" y="5656"/>
                </a:lnTo>
                <a:lnTo>
                  <a:pt x="8491" y="5657"/>
                </a:lnTo>
                <a:lnTo>
                  <a:pt x="8550" y="5658"/>
                </a:lnTo>
                <a:lnTo>
                  <a:pt x="8610" y="5661"/>
                </a:lnTo>
                <a:lnTo>
                  <a:pt x="8669" y="5663"/>
                </a:lnTo>
                <a:lnTo>
                  <a:pt x="8729" y="5668"/>
                </a:lnTo>
                <a:lnTo>
                  <a:pt x="8787" y="5672"/>
                </a:lnTo>
                <a:lnTo>
                  <a:pt x="8846" y="5677"/>
                </a:lnTo>
                <a:lnTo>
                  <a:pt x="8905" y="5682"/>
                </a:lnTo>
                <a:lnTo>
                  <a:pt x="8963" y="5690"/>
                </a:lnTo>
                <a:lnTo>
                  <a:pt x="9022" y="5696"/>
                </a:lnTo>
                <a:lnTo>
                  <a:pt x="9079" y="5704"/>
                </a:lnTo>
                <a:lnTo>
                  <a:pt x="9137" y="5713"/>
                </a:lnTo>
                <a:lnTo>
                  <a:pt x="9195" y="5721"/>
                </a:lnTo>
                <a:lnTo>
                  <a:pt x="9252" y="5730"/>
                </a:lnTo>
                <a:lnTo>
                  <a:pt x="9310" y="5741"/>
                </a:lnTo>
                <a:lnTo>
                  <a:pt x="9366" y="5751"/>
                </a:lnTo>
                <a:lnTo>
                  <a:pt x="9423" y="5763"/>
                </a:lnTo>
                <a:lnTo>
                  <a:pt x="9480" y="5776"/>
                </a:lnTo>
                <a:lnTo>
                  <a:pt x="9536" y="5788"/>
                </a:lnTo>
                <a:lnTo>
                  <a:pt x="9593" y="5802"/>
                </a:lnTo>
                <a:lnTo>
                  <a:pt x="9648" y="5815"/>
                </a:lnTo>
                <a:lnTo>
                  <a:pt x="9704" y="5830"/>
                </a:lnTo>
                <a:lnTo>
                  <a:pt x="9759" y="5846"/>
                </a:lnTo>
                <a:lnTo>
                  <a:pt x="9814" y="5861"/>
                </a:lnTo>
                <a:lnTo>
                  <a:pt x="9869" y="5877"/>
                </a:lnTo>
                <a:lnTo>
                  <a:pt x="9924" y="5895"/>
                </a:lnTo>
                <a:lnTo>
                  <a:pt x="9978" y="5912"/>
                </a:lnTo>
                <a:lnTo>
                  <a:pt x="10032" y="5931"/>
                </a:lnTo>
                <a:lnTo>
                  <a:pt x="10086" y="5948"/>
                </a:lnTo>
                <a:lnTo>
                  <a:pt x="10140" y="5968"/>
                </a:lnTo>
                <a:lnTo>
                  <a:pt x="10193" y="5988"/>
                </a:lnTo>
                <a:lnTo>
                  <a:pt x="10201" y="5936"/>
                </a:lnTo>
                <a:lnTo>
                  <a:pt x="10209" y="5883"/>
                </a:lnTo>
                <a:lnTo>
                  <a:pt x="10216" y="5831"/>
                </a:lnTo>
                <a:lnTo>
                  <a:pt x="10223" y="5779"/>
                </a:lnTo>
                <a:lnTo>
                  <a:pt x="10230" y="5726"/>
                </a:lnTo>
                <a:lnTo>
                  <a:pt x="10235" y="5674"/>
                </a:lnTo>
                <a:lnTo>
                  <a:pt x="10240" y="5620"/>
                </a:lnTo>
                <a:lnTo>
                  <a:pt x="10245" y="5567"/>
                </a:lnTo>
                <a:lnTo>
                  <a:pt x="10250" y="5513"/>
                </a:lnTo>
                <a:lnTo>
                  <a:pt x="10253" y="5460"/>
                </a:lnTo>
                <a:lnTo>
                  <a:pt x="10256" y="5406"/>
                </a:lnTo>
                <a:lnTo>
                  <a:pt x="10259" y="5353"/>
                </a:lnTo>
                <a:lnTo>
                  <a:pt x="10260" y="5299"/>
                </a:lnTo>
                <a:lnTo>
                  <a:pt x="10262" y="5245"/>
                </a:lnTo>
                <a:lnTo>
                  <a:pt x="10263" y="5191"/>
                </a:lnTo>
                <a:lnTo>
                  <a:pt x="10263" y="5136"/>
                </a:lnTo>
                <a:lnTo>
                  <a:pt x="10256" y="4872"/>
                </a:lnTo>
                <a:lnTo>
                  <a:pt x="10237" y="4611"/>
                </a:lnTo>
                <a:lnTo>
                  <a:pt x="10203" y="4354"/>
                </a:lnTo>
                <a:lnTo>
                  <a:pt x="10158" y="4101"/>
                </a:lnTo>
                <a:lnTo>
                  <a:pt x="10102" y="3853"/>
                </a:lnTo>
                <a:lnTo>
                  <a:pt x="10033" y="3609"/>
                </a:lnTo>
                <a:lnTo>
                  <a:pt x="9952" y="3371"/>
                </a:lnTo>
                <a:lnTo>
                  <a:pt x="9860" y="3137"/>
                </a:lnTo>
                <a:lnTo>
                  <a:pt x="9757" y="2909"/>
                </a:lnTo>
                <a:lnTo>
                  <a:pt x="9644" y="2688"/>
                </a:lnTo>
                <a:lnTo>
                  <a:pt x="9520" y="2473"/>
                </a:lnTo>
                <a:lnTo>
                  <a:pt x="9386" y="2264"/>
                </a:lnTo>
                <a:lnTo>
                  <a:pt x="9244" y="2063"/>
                </a:lnTo>
                <a:lnTo>
                  <a:pt x="9091" y="1869"/>
                </a:lnTo>
                <a:lnTo>
                  <a:pt x="8930" y="1683"/>
                </a:lnTo>
                <a:lnTo>
                  <a:pt x="8760" y="1504"/>
                </a:lnTo>
                <a:lnTo>
                  <a:pt x="8582" y="1335"/>
                </a:lnTo>
                <a:lnTo>
                  <a:pt x="8395" y="1173"/>
                </a:lnTo>
                <a:lnTo>
                  <a:pt x="8202" y="1020"/>
                </a:lnTo>
                <a:lnTo>
                  <a:pt x="8001" y="877"/>
                </a:lnTo>
                <a:lnTo>
                  <a:pt x="7792" y="743"/>
                </a:lnTo>
                <a:lnTo>
                  <a:pt x="7577" y="620"/>
                </a:lnTo>
                <a:lnTo>
                  <a:pt x="7356" y="506"/>
                </a:lnTo>
                <a:lnTo>
                  <a:pt x="7129" y="404"/>
                </a:lnTo>
                <a:lnTo>
                  <a:pt x="6895" y="311"/>
                </a:lnTo>
                <a:lnTo>
                  <a:pt x="6658" y="231"/>
                </a:lnTo>
                <a:lnTo>
                  <a:pt x="6414" y="161"/>
                </a:lnTo>
                <a:lnTo>
                  <a:pt x="6165" y="105"/>
                </a:lnTo>
                <a:lnTo>
                  <a:pt x="5913" y="59"/>
                </a:lnTo>
                <a:lnTo>
                  <a:pt x="5656" y="26"/>
                </a:lnTo>
                <a:lnTo>
                  <a:pt x="5395" y="6"/>
                </a:lnTo>
                <a:lnTo>
                  <a:pt x="5131" y="0"/>
                </a:lnTo>
                <a:lnTo>
                  <a:pt x="4867" y="6"/>
                </a:lnTo>
                <a:lnTo>
                  <a:pt x="4607" y="26"/>
                </a:lnTo>
                <a:lnTo>
                  <a:pt x="4350" y="59"/>
                </a:lnTo>
                <a:lnTo>
                  <a:pt x="4098" y="105"/>
                </a:lnTo>
                <a:lnTo>
                  <a:pt x="3849" y="161"/>
                </a:lnTo>
                <a:lnTo>
                  <a:pt x="3605" y="231"/>
                </a:lnTo>
                <a:lnTo>
                  <a:pt x="3367" y="311"/>
                </a:lnTo>
                <a:lnTo>
                  <a:pt x="3134" y="404"/>
                </a:lnTo>
                <a:lnTo>
                  <a:pt x="2907" y="506"/>
                </a:lnTo>
                <a:lnTo>
                  <a:pt x="2686" y="620"/>
                </a:lnTo>
                <a:lnTo>
                  <a:pt x="2471" y="743"/>
                </a:lnTo>
                <a:lnTo>
                  <a:pt x="2262" y="877"/>
                </a:lnTo>
                <a:lnTo>
                  <a:pt x="2061" y="1020"/>
                </a:lnTo>
                <a:lnTo>
                  <a:pt x="1867" y="1173"/>
                </a:lnTo>
                <a:lnTo>
                  <a:pt x="1681" y="1335"/>
                </a:lnTo>
                <a:lnTo>
                  <a:pt x="1503" y="1504"/>
                </a:lnTo>
                <a:lnTo>
                  <a:pt x="1333" y="1683"/>
                </a:lnTo>
                <a:lnTo>
                  <a:pt x="1172" y="1869"/>
                </a:lnTo>
                <a:lnTo>
                  <a:pt x="1019" y="2063"/>
                </a:lnTo>
                <a:lnTo>
                  <a:pt x="876" y="2264"/>
                </a:lnTo>
                <a:lnTo>
                  <a:pt x="742" y="2473"/>
                </a:lnTo>
                <a:lnTo>
                  <a:pt x="619" y="2688"/>
                </a:lnTo>
                <a:lnTo>
                  <a:pt x="506" y="2909"/>
                </a:lnTo>
                <a:lnTo>
                  <a:pt x="403" y="3137"/>
                </a:lnTo>
                <a:lnTo>
                  <a:pt x="311" y="3369"/>
                </a:lnTo>
                <a:lnTo>
                  <a:pt x="230" y="3609"/>
                </a:lnTo>
                <a:lnTo>
                  <a:pt x="161" y="3852"/>
                </a:lnTo>
                <a:lnTo>
                  <a:pt x="104" y="4100"/>
                </a:lnTo>
                <a:lnTo>
                  <a:pt x="59" y="4354"/>
                </a:lnTo>
                <a:lnTo>
                  <a:pt x="26" y="4611"/>
                </a:lnTo>
                <a:lnTo>
                  <a:pt x="7" y="4872"/>
                </a:lnTo>
                <a:lnTo>
                  <a:pt x="0" y="5136"/>
                </a:lnTo>
                <a:lnTo>
                  <a:pt x="3" y="5310"/>
                </a:lnTo>
                <a:lnTo>
                  <a:pt x="11" y="5483"/>
                </a:lnTo>
                <a:lnTo>
                  <a:pt x="26" y="5655"/>
                </a:lnTo>
                <a:lnTo>
                  <a:pt x="46" y="5825"/>
                </a:lnTo>
                <a:lnTo>
                  <a:pt x="71" y="5994"/>
                </a:lnTo>
                <a:lnTo>
                  <a:pt x="101" y="6159"/>
                </a:lnTo>
                <a:lnTo>
                  <a:pt x="138" y="6324"/>
                </a:lnTo>
                <a:lnTo>
                  <a:pt x="179" y="6486"/>
                </a:lnTo>
                <a:lnTo>
                  <a:pt x="225" y="6647"/>
                </a:lnTo>
                <a:lnTo>
                  <a:pt x="277" y="6805"/>
                </a:lnTo>
                <a:lnTo>
                  <a:pt x="333" y="6961"/>
                </a:lnTo>
                <a:lnTo>
                  <a:pt x="395" y="7115"/>
                </a:lnTo>
                <a:lnTo>
                  <a:pt x="461" y="7266"/>
                </a:lnTo>
                <a:lnTo>
                  <a:pt x="531" y="7414"/>
                </a:lnTo>
                <a:lnTo>
                  <a:pt x="605" y="7561"/>
                </a:lnTo>
                <a:lnTo>
                  <a:pt x="685" y="7703"/>
                </a:lnTo>
                <a:lnTo>
                  <a:pt x="769" y="7844"/>
                </a:lnTo>
                <a:lnTo>
                  <a:pt x="858" y="7981"/>
                </a:lnTo>
                <a:lnTo>
                  <a:pt x="950" y="8115"/>
                </a:lnTo>
                <a:lnTo>
                  <a:pt x="1046" y="8247"/>
                </a:lnTo>
                <a:lnTo>
                  <a:pt x="1147" y="8375"/>
                </a:lnTo>
                <a:lnTo>
                  <a:pt x="1250" y="8499"/>
                </a:lnTo>
                <a:lnTo>
                  <a:pt x="1359" y="8621"/>
                </a:lnTo>
                <a:lnTo>
                  <a:pt x="1471" y="8738"/>
                </a:lnTo>
                <a:lnTo>
                  <a:pt x="1587" y="8852"/>
                </a:lnTo>
                <a:lnTo>
                  <a:pt x="1705" y="8964"/>
                </a:lnTo>
                <a:lnTo>
                  <a:pt x="1828" y="9071"/>
                </a:lnTo>
                <a:lnTo>
                  <a:pt x="1954" y="9173"/>
                </a:lnTo>
                <a:lnTo>
                  <a:pt x="2083" y="9272"/>
                </a:lnTo>
                <a:lnTo>
                  <a:pt x="2215" y="9366"/>
                </a:lnTo>
                <a:lnTo>
                  <a:pt x="2350" y="9457"/>
                </a:lnTo>
                <a:lnTo>
                  <a:pt x="2490" y="9543"/>
                </a:lnTo>
                <a:lnTo>
                  <a:pt x="4378" y="6285"/>
                </a:lnTo>
                <a:lnTo>
                  <a:pt x="4379" y="6285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381000" dist="50800" dir="5400000" sx="101000" sy="101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923">
            <a:extLst>
              <a:ext uri="{FF2B5EF4-FFF2-40B4-BE49-F238E27FC236}">
                <a16:creationId xmlns:a16="http://schemas.microsoft.com/office/drawing/2014/main" xmlns="" id="{8D3F6809-4683-44C3-85FB-78EA37A1B038}"/>
              </a:ext>
            </a:extLst>
          </p:cNvPr>
          <p:cNvSpPr>
            <a:spLocks/>
          </p:cNvSpPr>
          <p:nvPr/>
        </p:nvSpPr>
        <p:spPr bwMode="auto">
          <a:xfrm>
            <a:off x="2163391" y="2710023"/>
            <a:ext cx="757690" cy="759479"/>
          </a:xfrm>
          <a:custGeom>
            <a:avLst/>
            <a:gdLst>
              <a:gd name="T0" fmla="*/ 3381 w 3389"/>
              <a:gd name="T1" fmla="*/ 1870 h 3394"/>
              <a:gd name="T2" fmla="*/ 3336 w 3389"/>
              <a:gd name="T3" fmla="*/ 2121 h 3394"/>
              <a:gd name="T4" fmla="*/ 3256 w 3389"/>
              <a:gd name="T5" fmla="*/ 2357 h 3394"/>
              <a:gd name="T6" fmla="*/ 3144 w 3389"/>
              <a:gd name="T7" fmla="*/ 2576 h 3394"/>
              <a:gd name="T8" fmla="*/ 3003 w 3389"/>
              <a:gd name="T9" fmla="*/ 2776 h 3394"/>
              <a:gd name="T10" fmla="*/ 2834 w 3389"/>
              <a:gd name="T11" fmla="*/ 2952 h 3394"/>
              <a:gd name="T12" fmla="*/ 2642 w 3389"/>
              <a:gd name="T13" fmla="*/ 3103 h 3394"/>
              <a:gd name="T14" fmla="*/ 2430 w 3389"/>
              <a:gd name="T15" fmla="*/ 3226 h 3394"/>
              <a:gd name="T16" fmla="*/ 2198 w 3389"/>
              <a:gd name="T17" fmla="*/ 3317 h 3394"/>
              <a:gd name="T18" fmla="*/ 1952 w 3389"/>
              <a:gd name="T19" fmla="*/ 3374 h 3394"/>
              <a:gd name="T20" fmla="*/ 1694 w 3389"/>
              <a:gd name="T21" fmla="*/ 3394 h 3394"/>
              <a:gd name="T22" fmla="*/ 1437 w 3389"/>
              <a:gd name="T23" fmla="*/ 3374 h 3394"/>
              <a:gd name="T24" fmla="*/ 1191 w 3389"/>
              <a:gd name="T25" fmla="*/ 3317 h 3394"/>
              <a:gd name="T26" fmla="*/ 959 w 3389"/>
              <a:gd name="T27" fmla="*/ 3226 h 3394"/>
              <a:gd name="T28" fmla="*/ 746 w 3389"/>
              <a:gd name="T29" fmla="*/ 3103 h 3394"/>
              <a:gd name="T30" fmla="*/ 555 w 3389"/>
              <a:gd name="T31" fmla="*/ 2952 h 3394"/>
              <a:gd name="T32" fmla="*/ 386 w 3389"/>
              <a:gd name="T33" fmla="*/ 2776 h 3394"/>
              <a:gd name="T34" fmla="*/ 245 w 3389"/>
              <a:gd name="T35" fmla="*/ 2576 h 3394"/>
              <a:gd name="T36" fmla="*/ 133 w 3389"/>
              <a:gd name="T37" fmla="*/ 2357 h 3394"/>
              <a:gd name="T38" fmla="*/ 53 w 3389"/>
              <a:gd name="T39" fmla="*/ 2121 h 3394"/>
              <a:gd name="T40" fmla="*/ 8 w 3389"/>
              <a:gd name="T41" fmla="*/ 1870 h 3394"/>
              <a:gd name="T42" fmla="*/ 2 w 3389"/>
              <a:gd name="T43" fmla="*/ 1609 h 3394"/>
              <a:gd name="T44" fmla="*/ 34 w 3389"/>
              <a:gd name="T45" fmla="*/ 1355 h 3394"/>
              <a:gd name="T46" fmla="*/ 102 w 3389"/>
              <a:gd name="T47" fmla="*/ 1113 h 3394"/>
              <a:gd name="T48" fmla="*/ 204 w 3389"/>
              <a:gd name="T49" fmla="*/ 888 h 3394"/>
              <a:gd name="T50" fmla="*/ 336 w 3389"/>
              <a:gd name="T51" fmla="*/ 681 h 3394"/>
              <a:gd name="T52" fmla="*/ 496 w 3389"/>
              <a:gd name="T53" fmla="*/ 497 h 3394"/>
              <a:gd name="T54" fmla="*/ 680 w 3389"/>
              <a:gd name="T55" fmla="*/ 337 h 3394"/>
              <a:gd name="T56" fmla="*/ 887 w 3389"/>
              <a:gd name="T57" fmla="*/ 204 h 3394"/>
              <a:gd name="T58" fmla="*/ 1112 w 3389"/>
              <a:gd name="T59" fmla="*/ 103 h 3394"/>
              <a:gd name="T60" fmla="*/ 1353 w 3389"/>
              <a:gd name="T61" fmla="*/ 35 h 3394"/>
              <a:gd name="T62" fmla="*/ 1607 w 3389"/>
              <a:gd name="T63" fmla="*/ 2 h 3394"/>
              <a:gd name="T64" fmla="*/ 1867 w 3389"/>
              <a:gd name="T65" fmla="*/ 8 h 3394"/>
              <a:gd name="T66" fmla="*/ 2118 w 3389"/>
              <a:gd name="T67" fmla="*/ 53 h 3394"/>
              <a:gd name="T68" fmla="*/ 2354 w 3389"/>
              <a:gd name="T69" fmla="*/ 133 h 3394"/>
              <a:gd name="T70" fmla="*/ 2573 w 3389"/>
              <a:gd name="T71" fmla="*/ 245 h 3394"/>
              <a:gd name="T72" fmla="*/ 2772 w 3389"/>
              <a:gd name="T73" fmla="*/ 387 h 3394"/>
              <a:gd name="T74" fmla="*/ 2949 w 3389"/>
              <a:gd name="T75" fmla="*/ 556 h 3394"/>
              <a:gd name="T76" fmla="*/ 3100 w 3389"/>
              <a:gd name="T77" fmla="*/ 747 h 3394"/>
              <a:gd name="T78" fmla="*/ 3223 w 3389"/>
              <a:gd name="T79" fmla="*/ 961 h 3394"/>
              <a:gd name="T80" fmla="*/ 3314 w 3389"/>
              <a:gd name="T81" fmla="*/ 1192 h 3394"/>
              <a:gd name="T82" fmla="*/ 3370 w 3389"/>
              <a:gd name="T83" fmla="*/ 1438 h 3394"/>
              <a:gd name="T84" fmla="*/ 3389 w 3389"/>
              <a:gd name="T85" fmla="*/ 1696 h 3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89" h="3394">
                <a:moveTo>
                  <a:pt x="3389" y="1696"/>
                </a:moveTo>
                <a:lnTo>
                  <a:pt x="3387" y="1784"/>
                </a:lnTo>
                <a:lnTo>
                  <a:pt x="3381" y="1870"/>
                </a:lnTo>
                <a:lnTo>
                  <a:pt x="3370" y="1955"/>
                </a:lnTo>
                <a:lnTo>
                  <a:pt x="3355" y="2038"/>
                </a:lnTo>
                <a:lnTo>
                  <a:pt x="3336" y="2121"/>
                </a:lnTo>
                <a:lnTo>
                  <a:pt x="3314" y="2201"/>
                </a:lnTo>
                <a:lnTo>
                  <a:pt x="3287" y="2280"/>
                </a:lnTo>
                <a:lnTo>
                  <a:pt x="3256" y="2357"/>
                </a:lnTo>
                <a:lnTo>
                  <a:pt x="3223" y="2432"/>
                </a:lnTo>
                <a:lnTo>
                  <a:pt x="3185" y="2506"/>
                </a:lnTo>
                <a:lnTo>
                  <a:pt x="3144" y="2576"/>
                </a:lnTo>
                <a:lnTo>
                  <a:pt x="3100" y="2645"/>
                </a:lnTo>
                <a:lnTo>
                  <a:pt x="3053" y="2711"/>
                </a:lnTo>
                <a:lnTo>
                  <a:pt x="3003" y="2776"/>
                </a:lnTo>
                <a:lnTo>
                  <a:pt x="2949" y="2837"/>
                </a:lnTo>
                <a:lnTo>
                  <a:pt x="2893" y="2897"/>
                </a:lnTo>
                <a:lnTo>
                  <a:pt x="2834" y="2952"/>
                </a:lnTo>
                <a:lnTo>
                  <a:pt x="2772" y="3006"/>
                </a:lnTo>
                <a:lnTo>
                  <a:pt x="2708" y="3056"/>
                </a:lnTo>
                <a:lnTo>
                  <a:pt x="2642" y="3103"/>
                </a:lnTo>
                <a:lnTo>
                  <a:pt x="2573" y="3147"/>
                </a:lnTo>
                <a:lnTo>
                  <a:pt x="2502" y="3188"/>
                </a:lnTo>
                <a:lnTo>
                  <a:pt x="2430" y="3226"/>
                </a:lnTo>
                <a:lnTo>
                  <a:pt x="2354" y="3259"/>
                </a:lnTo>
                <a:lnTo>
                  <a:pt x="2277" y="3290"/>
                </a:lnTo>
                <a:lnTo>
                  <a:pt x="2198" y="3317"/>
                </a:lnTo>
                <a:lnTo>
                  <a:pt x="2118" y="3340"/>
                </a:lnTo>
                <a:lnTo>
                  <a:pt x="2036" y="3359"/>
                </a:lnTo>
                <a:lnTo>
                  <a:pt x="1952" y="3374"/>
                </a:lnTo>
                <a:lnTo>
                  <a:pt x="1867" y="3384"/>
                </a:lnTo>
                <a:lnTo>
                  <a:pt x="1781" y="3390"/>
                </a:lnTo>
                <a:lnTo>
                  <a:pt x="1694" y="3394"/>
                </a:lnTo>
                <a:lnTo>
                  <a:pt x="1607" y="3390"/>
                </a:lnTo>
                <a:lnTo>
                  <a:pt x="1521" y="3384"/>
                </a:lnTo>
                <a:lnTo>
                  <a:pt x="1437" y="3374"/>
                </a:lnTo>
                <a:lnTo>
                  <a:pt x="1353" y="3359"/>
                </a:lnTo>
                <a:lnTo>
                  <a:pt x="1271" y="3340"/>
                </a:lnTo>
                <a:lnTo>
                  <a:pt x="1191" y="3317"/>
                </a:lnTo>
                <a:lnTo>
                  <a:pt x="1112" y="3290"/>
                </a:lnTo>
                <a:lnTo>
                  <a:pt x="1035" y="3259"/>
                </a:lnTo>
                <a:lnTo>
                  <a:pt x="959" y="3226"/>
                </a:lnTo>
                <a:lnTo>
                  <a:pt x="887" y="3188"/>
                </a:lnTo>
                <a:lnTo>
                  <a:pt x="816" y="3147"/>
                </a:lnTo>
                <a:lnTo>
                  <a:pt x="746" y="3103"/>
                </a:lnTo>
                <a:lnTo>
                  <a:pt x="680" y="3056"/>
                </a:lnTo>
                <a:lnTo>
                  <a:pt x="617" y="3006"/>
                </a:lnTo>
                <a:lnTo>
                  <a:pt x="555" y="2952"/>
                </a:lnTo>
                <a:lnTo>
                  <a:pt x="496" y="2897"/>
                </a:lnTo>
                <a:lnTo>
                  <a:pt x="440" y="2837"/>
                </a:lnTo>
                <a:lnTo>
                  <a:pt x="386" y="2776"/>
                </a:lnTo>
                <a:lnTo>
                  <a:pt x="336" y="2711"/>
                </a:lnTo>
                <a:lnTo>
                  <a:pt x="289" y="2645"/>
                </a:lnTo>
                <a:lnTo>
                  <a:pt x="245" y="2576"/>
                </a:lnTo>
                <a:lnTo>
                  <a:pt x="204" y="2506"/>
                </a:lnTo>
                <a:lnTo>
                  <a:pt x="166" y="2432"/>
                </a:lnTo>
                <a:lnTo>
                  <a:pt x="133" y="2357"/>
                </a:lnTo>
                <a:lnTo>
                  <a:pt x="102" y="2280"/>
                </a:lnTo>
                <a:lnTo>
                  <a:pt x="75" y="2201"/>
                </a:lnTo>
                <a:lnTo>
                  <a:pt x="53" y="2121"/>
                </a:lnTo>
                <a:lnTo>
                  <a:pt x="34" y="2038"/>
                </a:lnTo>
                <a:lnTo>
                  <a:pt x="18" y="1955"/>
                </a:lnTo>
                <a:lnTo>
                  <a:pt x="8" y="1870"/>
                </a:lnTo>
                <a:lnTo>
                  <a:pt x="2" y="1784"/>
                </a:lnTo>
                <a:lnTo>
                  <a:pt x="0" y="1696"/>
                </a:lnTo>
                <a:lnTo>
                  <a:pt x="2" y="1609"/>
                </a:lnTo>
                <a:lnTo>
                  <a:pt x="8" y="1523"/>
                </a:lnTo>
                <a:lnTo>
                  <a:pt x="18" y="1438"/>
                </a:lnTo>
                <a:lnTo>
                  <a:pt x="34" y="1355"/>
                </a:lnTo>
                <a:lnTo>
                  <a:pt x="53" y="1273"/>
                </a:lnTo>
                <a:lnTo>
                  <a:pt x="75" y="1192"/>
                </a:lnTo>
                <a:lnTo>
                  <a:pt x="102" y="1113"/>
                </a:lnTo>
                <a:lnTo>
                  <a:pt x="133" y="1036"/>
                </a:lnTo>
                <a:lnTo>
                  <a:pt x="166" y="961"/>
                </a:lnTo>
                <a:lnTo>
                  <a:pt x="204" y="888"/>
                </a:lnTo>
                <a:lnTo>
                  <a:pt x="245" y="817"/>
                </a:lnTo>
                <a:lnTo>
                  <a:pt x="289" y="747"/>
                </a:lnTo>
                <a:lnTo>
                  <a:pt x="336" y="681"/>
                </a:lnTo>
                <a:lnTo>
                  <a:pt x="386" y="617"/>
                </a:lnTo>
                <a:lnTo>
                  <a:pt x="440" y="556"/>
                </a:lnTo>
                <a:lnTo>
                  <a:pt x="496" y="497"/>
                </a:lnTo>
                <a:lnTo>
                  <a:pt x="555" y="440"/>
                </a:lnTo>
                <a:lnTo>
                  <a:pt x="617" y="387"/>
                </a:lnTo>
                <a:lnTo>
                  <a:pt x="680" y="337"/>
                </a:lnTo>
                <a:lnTo>
                  <a:pt x="746" y="289"/>
                </a:lnTo>
                <a:lnTo>
                  <a:pt x="816" y="245"/>
                </a:lnTo>
                <a:lnTo>
                  <a:pt x="887" y="204"/>
                </a:lnTo>
                <a:lnTo>
                  <a:pt x="959" y="167"/>
                </a:lnTo>
                <a:lnTo>
                  <a:pt x="1035" y="133"/>
                </a:lnTo>
                <a:lnTo>
                  <a:pt x="1112" y="103"/>
                </a:lnTo>
                <a:lnTo>
                  <a:pt x="1191" y="77"/>
                </a:lnTo>
                <a:lnTo>
                  <a:pt x="1271" y="53"/>
                </a:lnTo>
                <a:lnTo>
                  <a:pt x="1353" y="35"/>
                </a:lnTo>
                <a:lnTo>
                  <a:pt x="1437" y="20"/>
                </a:lnTo>
                <a:lnTo>
                  <a:pt x="1521" y="8"/>
                </a:lnTo>
                <a:lnTo>
                  <a:pt x="1607" y="2"/>
                </a:lnTo>
                <a:lnTo>
                  <a:pt x="1694" y="0"/>
                </a:lnTo>
                <a:lnTo>
                  <a:pt x="1781" y="2"/>
                </a:lnTo>
                <a:lnTo>
                  <a:pt x="1867" y="8"/>
                </a:lnTo>
                <a:lnTo>
                  <a:pt x="1952" y="20"/>
                </a:lnTo>
                <a:lnTo>
                  <a:pt x="2036" y="35"/>
                </a:lnTo>
                <a:lnTo>
                  <a:pt x="2118" y="53"/>
                </a:lnTo>
                <a:lnTo>
                  <a:pt x="2198" y="77"/>
                </a:lnTo>
                <a:lnTo>
                  <a:pt x="2277" y="103"/>
                </a:lnTo>
                <a:lnTo>
                  <a:pt x="2354" y="133"/>
                </a:lnTo>
                <a:lnTo>
                  <a:pt x="2430" y="167"/>
                </a:lnTo>
                <a:lnTo>
                  <a:pt x="2502" y="204"/>
                </a:lnTo>
                <a:lnTo>
                  <a:pt x="2573" y="245"/>
                </a:lnTo>
                <a:lnTo>
                  <a:pt x="2642" y="289"/>
                </a:lnTo>
                <a:lnTo>
                  <a:pt x="2708" y="337"/>
                </a:lnTo>
                <a:lnTo>
                  <a:pt x="2772" y="387"/>
                </a:lnTo>
                <a:lnTo>
                  <a:pt x="2834" y="440"/>
                </a:lnTo>
                <a:lnTo>
                  <a:pt x="2893" y="497"/>
                </a:lnTo>
                <a:lnTo>
                  <a:pt x="2949" y="556"/>
                </a:lnTo>
                <a:lnTo>
                  <a:pt x="3003" y="617"/>
                </a:lnTo>
                <a:lnTo>
                  <a:pt x="3053" y="681"/>
                </a:lnTo>
                <a:lnTo>
                  <a:pt x="3100" y="747"/>
                </a:lnTo>
                <a:lnTo>
                  <a:pt x="3144" y="817"/>
                </a:lnTo>
                <a:lnTo>
                  <a:pt x="3185" y="888"/>
                </a:lnTo>
                <a:lnTo>
                  <a:pt x="3223" y="961"/>
                </a:lnTo>
                <a:lnTo>
                  <a:pt x="3256" y="1036"/>
                </a:lnTo>
                <a:lnTo>
                  <a:pt x="3287" y="1113"/>
                </a:lnTo>
                <a:lnTo>
                  <a:pt x="3314" y="1192"/>
                </a:lnTo>
                <a:lnTo>
                  <a:pt x="3336" y="1273"/>
                </a:lnTo>
                <a:lnTo>
                  <a:pt x="3355" y="1355"/>
                </a:lnTo>
                <a:lnTo>
                  <a:pt x="3370" y="1438"/>
                </a:lnTo>
                <a:lnTo>
                  <a:pt x="3381" y="1523"/>
                </a:lnTo>
                <a:lnTo>
                  <a:pt x="3387" y="1609"/>
                </a:lnTo>
                <a:lnTo>
                  <a:pt x="3389" y="16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924">
            <a:extLst>
              <a:ext uri="{FF2B5EF4-FFF2-40B4-BE49-F238E27FC236}">
                <a16:creationId xmlns:a16="http://schemas.microsoft.com/office/drawing/2014/main" xmlns="" id="{5F1BE7B4-1EE4-42C6-9D56-C4F68E4A6C11}"/>
              </a:ext>
            </a:extLst>
          </p:cNvPr>
          <p:cNvSpPr>
            <a:spLocks/>
          </p:cNvSpPr>
          <p:nvPr/>
        </p:nvSpPr>
        <p:spPr bwMode="auto">
          <a:xfrm>
            <a:off x="2883510" y="3948984"/>
            <a:ext cx="757690" cy="759479"/>
          </a:xfrm>
          <a:custGeom>
            <a:avLst/>
            <a:gdLst>
              <a:gd name="T0" fmla="*/ 3381 w 3390"/>
              <a:gd name="T1" fmla="*/ 1870 h 3393"/>
              <a:gd name="T2" fmla="*/ 3337 w 3390"/>
              <a:gd name="T3" fmla="*/ 2121 h 3393"/>
              <a:gd name="T4" fmla="*/ 3256 w 3390"/>
              <a:gd name="T5" fmla="*/ 2357 h 3393"/>
              <a:gd name="T6" fmla="*/ 3144 w 3390"/>
              <a:gd name="T7" fmla="*/ 2577 h 3393"/>
              <a:gd name="T8" fmla="*/ 3003 w 3390"/>
              <a:gd name="T9" fmla="*/ 2776 h 3393"/>
              <a:gd name="T10" fmla="*/ 2834 w 3390"/>
              <a:gd name="T11" fmla="*/ 2953 h 3393"/>
              <a:gd name="T12" fmla="*/ 2642 w 3390"/>
              <a:gd name="T13" fmla="*/ 3104 h 3393"/>
              <a:gd name="T14" fmla="*/ 2430 w 3390"/>
              <a:gd name="T15" fmla="*/ 3226 h 3393"/>
              <a:gd name="T16" fmla="*/ 2198 w 3390"/>
              <a:gd name="T17" fmla="*/ 3317 h 3393"/>
              <a:gd name="T18" fmla="*/ 1953 w 3390"/>
              <a:gd name="T19" fmla="*/ 3373 h 3393"/>
              <a:gd name="T20" fmla="*/ 1694 w 3390"/>
              <a:gd name="T21" fmla="*/ 3393 h 3393"/>
              <a:gd name="T22" fmla="*/ 1437 w 3390"/>
              <a:gd name="T23" fmla="*/ 3373 h 3393"/>
              <a:gd name="T24" fmla="*/ 1191 w 3390"/>
              <a:gd name="T25" fmla="*/ 3317 h 3393"/>
              <a:gd name="T26" fmla="*/ 960 w 3390"/>
              <a:gd name="T27" fmla="*/ 3226 h 3393"/>
              <a:gd name="T28" fmla="*/ 746 w 3390"/>
              <a:gd name="T29" fmla="*/ 3104 h 3393"/>
              <a:gd name="T30" fmla="*/ 555 w 3390"/>
              <a:gd name="T31" fmla="*/ 2953 h 3393"/>
              <a:gd name="T32" fmla="*/ 386 w 3390"/>
              <a:gd name="T33" fmla="*/ 2776 h 3393"/>
              <a:gd name="T34" fmla="*/ 245 w 3390"/>
              <a:gd name="T35" fmla="*/ 2577 h 3393"/>
              <a:gd name="T36" fmla="*/ 133 w 3390"/>
              <a:gd name="T37" fmla="*/ 2357 h 3393"/>
              <a:gd name="T38" fmla="*/ 53 w 3390"/>
              <a:gd name="T39" fmla="*/ 2121 h 3393"/>
              <a:gd name="T40" fmla="*/ 8 w 3390"/>
              <a:gd name="T41" fmla="*/ 1870 h 3393"/>
              <a:gd name="T42" fmla="*/ 2 w 3390"/>
              <a:gd name="T43" fmla="*/ 1609 h 3393"/>
              <a:gd name="T44" fmla="*/ 34 w 3390"/>
              <a:gd name="T45" fmla="*/ 1355 h 3393"/>
              <a:gd name="T46" fmla="*/ 102 w 3390"/>
              <a:gd name="T47" fmla="*/ 1113 h 3393"/>
              <a:gd name="T48" fmla="*/ 204 w 3390"/>
              <a:gd name="T49" fmla="*/ 888 h 3393"/>
              <a:gd name="T50" fmla="*/ 336 w 3390"/>
              <a:gd name="T51" fmla="*/ 681 h 3393"/>
              <a:gd name="T52" fmla="*/ 496 w 3390"/>
              <a:gd name="T53" fmla="*/ 497 h 3393"/>
              <a:gd name="T54" fmla="*/ 680 w 3390"/>
              <a:gd name="T55" fmla="*/ 337 h 3393"/>
              <a:gd name="T56" fmla="*/ 887 w 3390"/>
              <a:gd name="T57" fmla="*/ 205 h 3393"/>
              <a:gd name="T58" fmla="*/ 1112 w 3390"/>
              <a:gd name="T59" fmla="*/ 103 h 3393"/>
              <a:gd name="T60" fmla="*/ 1353 w 3390"/>
              <a:gd name="T61" fmla="*/ 34 h 3393"/>
              <a:gd name="T62" fmla="*/ 1608 w 3390"/>
              <a:gd name="T63" fmla="*/ 2 h 3393"/>
              <a:gd name="T64" fmla="*/ 1868 w 3390"/>
              <a:gd name="T65" fmla="*/ 9 h 3393"/>
              <a:gd name="T66" fmla="*/ 2119 w 3390"/>
              <a:gd name="T67" fmla="*/ 53 h 3393"/>
              <a:gd name="T68" fmla="*/ 2354 w 3390"/>
              <a:gd name="T69" fmla="*/ 134 h 3393"/>
              <a:gd name="T70" fmla="*/ 2573 w 3390"/>
              <a:gd name="T71" fmla="*/ 246 h 3393"/>
              <a:gd name="T72" fmla="*/ 2773 w 3390"/>
              <a:gd name="T73" fmla="*/ 388 h 3393"/>
              <a:gd name="T74" fmla="*/ 2949 w 3390"/>
              <a:gd name="T75" fmla="*/ 556 h 3393"/>
              <a:gd name="T76" fmla="*/ 3100 w 3390"/>
              <a:gd name="T77" fmla="*/ 748 h 3393"/>
              <a:gd name="T78" fmla="*/ 3223 w 3390"/>
              <a:gd name="T79" fmla="*/ 961 h 3393"/>
              <a:gd name="T80" fmla="*/ 3314 w 3390"/>
              <a:gd name="T81" fmla="*/ 1192 h 3393"/>
              <a:gd name="T82" fmla="*/ 3370 w 3390"/>
              <a:gd name="T83" fmla="*/ 1438 h 3393"/>
              <a:gd name="T84" fmla="*/ 3390 w 3390"/>
              <a:gd name="T85" fmla="*/ 1697 h 3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90" h="3393">
                <a:moveTo>
                  <a:pt x="3390" y="1697"/>
                </a:moveTo>
                <a:lnTo>
                  <a:pt x="3387" y="1784"/>
                </a:lnTo>
                <a:lnTo>
                  <a:pt x="3381" y="1870"/>
                </a:lnTo>
                <a:lnTo>
                  <a:pt x="3370" y="1955"/>
                </a:lnTo>
                <a:lnTo>
                  <a:pt x="3356" y="2039"/>
                </a:lnTo>
                <a:lnTo>
                  <a:pt x="3337" y="2121"/>
                </a:lnTo>
                <a:lnTo>
                  <a:pt x="3314" y="2201"/>
                </a:lnTo>
                <a:lnTo>
                  <a:pt x="3287" y="2280"/>
                </a:lnTo>
                <a:lnTo>
                  <a:pt x="3256" y="2357"/>
                </a:lnTo>
                <a:lnTo>
                  <a:pt x="3223" y="2432"/>
                </a:lnTo>
                <a:lnTo>
                  <a:pt x="3185" y="2505"/>
                </a:lnTo>
                <a:lnTo>
                  <a:pt x="3144" y="2577"/>
                </a:lnTo>
                <a:lnTo>
                  <a:pt x="3100" y="2645"/>
                </a:lnTo>
                <a:lnTo>
                  <a:pt x="3053" y="2712"/>
                </a:lnTo>
                <a:lnTo>
                  <a:pt x="3003" y="2776"/>
                </a:lnTo>
                <a:lnTo>
                  <a:pt x="2949" y="2838"/>
                </a:lnTo>
                <a:lnTo>
                  <a:pt x="2894" y="2896"/>
                </a:lnTo>
                <a:lnTo>
                  <a:pt x="2834" y="2953"/>
                </a:lnTo>
                <a:lnTo>
                  <a:pt x="2773" y="3005"/>
                </a:lnTo>
                <a:lnTo>
                  <a:pt x="2708" y="3056"/>
                </a:lnTo>
                <a:lnTo>
                  <a:pt x="2642" y="3104"/>
                </a:lnTo>
                <a:lnTo>
                  <a:pt x="2573" y="3148"/>
                </a:lnTo>
                <a:lnTo>
                  <a:pt x="2503" y="3189"/>
                </a:lnTo>
                <a:lnTo>
                  <a:pt x="2430" y="3226"/>
                </a:lnTo>
                <a:lnTo>
                  <a:pt x="2354" y="3260"/>
                </a:lnTo>
                <a:lnTo>
                  <a:pt x="2278" y="3291"/>
                </a:lnTo>
                <a:lnTo>
                  <a:pt x="2198" y="3317"/>
                </a:lnTo>
                <a:lnTo>
                  <a:pt x="2119" y="3340"/>
                </a:lnTo>
                <a:lnTo>
                  <a:pt x="2036" y="3359"/>
                </a:lnTo>
                <a:lnTo>
                  <a:pt x="1953" y="3373"/>
                </a:lnTo>
                <a:lnTo>
                  <a:pt x="1868" y="3385"/>
                </a:lnTo>
                <a:lnTo>
                  <a:pt x="1781" y="3391"/>
                </a:lnTo>
                <a:lnTo>
                  <a:pt x="1694" y="3393"/>
                </a:lnTo>
                <a:lnTo>
                  <a:pt x="1608" y="3391"/>
                </a:lnTo>
                <a:lnTo>
                  <a:pt x="1522" y="3385"/>
                </a:lnTo>
                <a:lnTo>
                  <a:pt x="1437" y="3373"/>
                </a:lnTo>
                <a:lnTo>
                  <a:pt x="1353" y="3359"/>
                </a:lnTo>
                <a:lnTo>
                  <a:pt x="1271" y="3340"/>
                </a:lnTo>
                <a:lnTo>
                  <a:pt x="1191" y="3317"/>
                </a:lnTo>
                <a:lnTo>
                  <a:pt x="1112" y="3291"/>
                </a:lnTo>
                <a:lnTo>
                  <a:pt x="1035" y="3260"/>
                </a:lnTo>
                <a:lnTo>
                  <a:pt x="960" y="3226"/>
                </a:lnTo>
                <a:lnTo>
                  <a:pt x="887" y="3189"/>
                </a:lnTo>
                <a:lnTo>
                  <a:pt x="816" y="3148"/>
                </a:lnTo>
                <a:lnTo>
                  <a:pt x="746" y="3104"/>
                </a:lnTo>
                <a:lnTo>
                  <a:pt x="680" y="3056"/>
                </a:lnTo>
                <a:lnTo>
                  <a:pt x="617" y="3005"/>
                </a:lnTo>
                <a:lnTo>
                  <a:pt x="555" y="2953"/>
                </a:lnTo>
                <a:lnTo>
                  <a:pt x="496" y="2896"/>
                </a:lnTo>
                <a:lnTo>
                  <a:pt x="440" y="2838"/>
                </a:lnTo>
                <a:lnTo>
                  <a:pt x="386" y="2776"/>
                </a:lnTo>
                <a:lnTo>
                  <a:pt x="336" y="2712"/>
                </a:lnTo>
                <a:lnTo>
                  <a:pt x="289" y="2645"/>
                </a:lnTo>
                <a:lnTo>
                  <a:pt x="245" y="2577"/>
                </a:lnTo>
                <a:lnTo>
                  <a:pt x="204" y="2505"/>
                </a:lnTo>
                <a:lnTo>
                  <a:pt x="166" y="2432"/>
                </a:lnTo>
                <a:lnTo>
                  <a:pt x="133" y="2357"/>
                </a:lnTo>
                <a:lnTo>
                  <a:pt x="102" y="2280"/>
                </a:lnTo>
                <a:lnTo>
                  <a:pt x="76" y="2201"/>
                </a:lnTo>
                <a:lnTo>
                  <a:pt x="53" y="2121"/>
                </a:lnTo>
                <a:lnTo>
                  <a:pt x="34" y="2039"/>
                </a:lnTo>
                <a:lnTo>
                  <a:pt x="18" y="1955"/>
                </a:lnTo>
                <a:lnTo>
                  <a:pt x="8" y="1870"/>
                </a:lnTo>
                <a:lnTo>
                  <a:pt x="2" y="1784"/>
                </a:lnTo>
                <a:lnTo>
                  <a:pt x="0" y="1697"/>
                </a:lnTo>
                <a:lnTo>
                  <a:pt x="2" y="1609"/>
                </a:lnTo>
                <a:lnTo>
                  <a:pt x="8" y="1523"/>
                </a:lnTo>
                <a:lnTo>
                  <a:pt x="18" y="1438"/>
                </a:lnTo>
                <a:lnTo>
                  <a:pt x="34" y="1355"/>
                </a:lnTo>
                <a:lnTo>
                  <a:pt x="53" y="1272"/>
                </a:lnTo>
                <a:lnTo>
                  <a:pt x="76" y="1192"/>
                </a:lnTo>
                <a:lnTo>
                  <a:pt x="102" y="1113"/>
                </a:lnTo>
                <a:lnTo>
                  <a:pt x="133" y="1037"/>
                </a:lnTo>
                <a:lnTo>
                  <a:pt x="166" y="961"/>
                </a:lnTo>
                <a:lnTo>
                  <a:pt x="204" y="888"/>
                </a:lnTo>
                <a:lnTo>
                  <a:pt x="245" y="816"/>
                </a:lnTo>
                <a:lnTo>
                  <a:pt x="289" y="748"/>
                </a:lnTo>
                <a:lnTo>
                  <a:pt x="336" y="681"/>
                </a:lnTo>
                <a:lnTo>
                  <a:pt x="386" y="617"/>
                </a:lnTo>
                <a:lnTo>
                  <a:pt x="440" y="556"/>
                </a:lnTo>
                <a:lnTo>
                  <a:pt x="496" y="497"/>
                </a:lnTo>
                <a:lnTo>
                  <a:pt x="555" y="441"/>
                </a:lnTo>
                <a:lnTo>
                  <a:pt x="617" y="388"/>
                </a:lnTo>
                <a:lnTo>
                  <a:pt x="680" y="337"/>
                </a:lnTo>
                <a:lnTo>
                  <a:pt x="746" y="290"/>
                </a:lnTo>
                <a:lnTo>
                  <a:pt x="816" y="246"/>
                </a:lnTo>
                <a:lnTo>
                  <a:pt x="887" y="205"/>
                </a:lnTo>
                <a:lnTo>
                  <a:pt x="960" y="167"/>
                </a:lnTo>
                <a:lnTo>
                  <a:pt x="1035" y="134"/>
                </a:lnTo>
                <a:lnTo>
                  <a:pt x="1112" y="103"/>
                </a:lnTo>
                <a:lnTo>
                  <a:pt x="1191" y="76"/>
                </a:lnTo>
                <a:lnTo>
                  <a:pt x="1271" y="53"/>
                </a:lnTo>
                <a:lnTo>
                  <a:pt x="1353" y="34"/>
                </a:lnTo>
                <a:lnTo>
                  <a:pt x="1437" y="20"/>
                </a:lnTo>
                <a:lnTo>
                  <a:pt x="1522" y="9"/>
                </a:lnTo>
                <a:lnTo>
                  <a:pt x="1608" y="2"/>
                </a:lnTo>
                <a:lnTo>
                  <a:pt x="1694" y="0"/>
                </a:lnTo>
                <a:lnTo>
                  <a:pt x="1781" y="2"/>
                </a:lnTo>
                <a:lnTo>
                  <a:pt x="1868" y="9"/>
                </a:lnTo>
                <a:lnTo>
                  <a:pt x="1953" y="20"/>
                </a:lnTo>
                <a:lnTo>
                  <a:pt x="2036" y="34"/>
                </a:lnTo>
                <a:lnTo>
                  <a:pt x="2119" y="53"/>
                </a:lnTo>
                <a:lnTo>
                  <a:pt x="2198" y="76"/>
                </a:lnTo>
                <a:lnTo>
                  <a:pt x="2278" y="103"/>
                </a:lnTo>
                <a:lnTo>
                  <a:pt x="2354" y="134"/>
                </a:lnTo>
                <a:lnTo>
                  <a:pt x="2430" y="167"/>
                </a:lnTo>
                <a:lnTo>
                  <a:pt x="2503" y="205"/>
                </a:lnTo>
                <a:lnTo>
                  <a:pt x="2573" y="246"/>
                </a:lnTo>
                <a:lnTo>
                  <a:pt x="2642" y="290"/>
                </a:lnTo>
                <a:lnTo>
                  <a:pt x="2708" y="337"/>
                </a:lnTo>
                <a:lnTo>
                  <a:pt x="2773" y="388"/>
                </a:lnTo>
                <a:lnTo>
                  <a:pt x="2834" y="441"/>
                </a:lnTo>
                <a:lnTo>
                  <a:pt x="2894" y="497"/>
                </a:lnTo>
                <a:lnTo>
                  <a:pt x="2949" y="556"/>
                </a:lnTo>
                <a:lnTo>
                  <a:pt x="3003" y="617"/>
                </a:lnTo>
                <a:lnTo>
                  <a:pt x="3053" y="681"/>
                </a:lnTo>
                <a:lnTo>
                  <a:pt x="3100" y="748"/>
                </a:lnTo>
                <a:lnTo>
                  <a:pt x="3144" y="816"/>
                </a:lnTo>
                <a:lnTo>
                  <a:pt x="3185" y="888"/>
                </a:lnTo>
                <a:lnTo>
                  <a:pt x="3223" y="961"/>
                </a:lnTo>
                <a:lnTo>
                  <a:pt x="3256" y="1037"/>
                </a:lnTo>
                <a:lnTo>
                  <a:pt x="3287" y="1113"/>
                </a:lnTo>
                <a:lnTo>
                  <a:pt x="3314" y="1192"/>
                </a:lnTo>
                <a:lnTo>
                  <a:pt x="3337" y="1272"/>
                </a:lnTo>
                <a:lnTo>
                  <a:pt x="3356" y="1355"/>
                </a:lnTo>
                <a:lnTo>
                  <a:pt x="3370" y="1438"/>
                </a:lnTo>
                <a:lnTo>
                  <a:pt x="3381" y="1523"/>
                </a:lnTo>
                <a:lnTo>
                  <a:pt x="3387" y="1609"/>
                </a:lnTo>
                <a:lnTo>
                  <a:pt x="3390" y="16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925">
            <a:extLst>
              <a:ext uri="{FF2B5EF4-FFF2-40B4-BE49-F238E27FC236}">
                <a16:creationId xmlns:a16="http://schemas.microsoft.com/office/drawing/2014/main" xmlns="" id="{96DD73D2-BBBA-43F3-982D-BFAA8244C78D}"/>
              </a:ext>
            </a:extLst>
          </p:cNvPr>
          <p:cNvSpPr>
            <a:spLocks/>
          </p:cNvSpPr>
          <p:nvPr/>
        </p:nvSpPr>
        <p:spPr bwMode="auto">
          <a:xfrm>
            <a:off x="1434328" y="3962402"/>
            <a:ext cx="758584" cy="758584"/>
          </a:xfrm>
          <a:custGeom>
            <a:avLst/>
            <a:gdLst>
              <a:gd name="T0" fmla="*/ 3382 w 3391"/>
              <a:gd name="T1" fmla="*/ 1871 h 3394"/>
              <a:gd name="T2" fmla="*/ 3337 w 3391"/>
              <a:gd name="T3" fmla="*/ 2121 h 3394"/>
              <a:gd name="T4" fmla="*/ 3258 w 3391"/>
              <a:gd name="T5" fmla="*/ 2358 h 3394"/>
              <a:gd name="T6" fmla="*/ 3145 w 3391"/>
              <a:gd name="T7" fmla="*/ 2577 h 3394"/>
              <a:gd name="T8" fmla="*/ 3004 w 3391"/>
              <a:gd name="T9" fmla="*/ 2776 h 3394"/>
              <a:gd name="T10" fmla="*/ 2835 w 3391"/>
              <a:gd name="T11" fmla="*/ 2954 h 3394"/>
              <a:gd name="T12" fmla="*/ 2644 w 3391"/>
              <a:gd name="T13" fmla="*/ 3105 h 3394"/>
              <a:gd name="T14" fmla="*/ 2430 w 3391"/>
              <a:gd name="T15" fmla="*/ 3226 h 3394"/>
              <a:gd name="T16" fmla="*/ 2200 w 3391"/>
              <a:gd name="T17" fmla="*/ 3317 h 3394"/>
              <a:gd name="T18" fmla="*/ 1953 w 3391"/>
              <a:gd name="T19" fmla="*/ 3374 h 3394"/>
              <a:gd name="T20" fmla="*/ 1696 w 3391"/>
              <a:gd name="T21" fmla="*/ 3394 h 3394"/>
              <a:gd name="T22" fmla="*/ 1437 w 3391"/>
              <a:gd name="T23" fmla="*/ 3374 h 3394"/>
              <a:gd name="T24" fmla="*/ 1192 w 3391"/>
              <a:gd name="T25" fmla="*/ 3317 h 3394"/>
              <a:gd name="T26" fmla="*/ 960 w 3391"/>
              <a:gd name="T27" fmla="*/ 3226 h 3394"/>
              <a:gd name="T28" fmla="*/ 748 w 3391"/>
              <a:gd name="T29" fmla="*/ 3105 h 3394"/>
              <a:gd name="T30" fmla="*/ 556 w 3391"/>
              <a:gd name="T31" fmla="*/ 2954 h 3394"/>
              <a:gd name="T32" fmla="*/ 387 w 3391"/>
              <a:gd name="T33" fmla="*/ 2776 h 3394"/>
              <a:gd name="T34" fmla="*/ 246 w 3391"/>
              <a:gd name="T35" fmla="*/ 2577 h 3394"/>
              <a:gd name="T36" fmla="*/ 134 w 3391"/>
              <a:gd name="T37" fmla="*/ 2358 h 3394"/>
              <a:gd name="T38" fmla="*/ 53 w 3391"/>
              <a:gd name="T39" fmla="*/ 2121 h 3394"/>
              <a:gd name="T40" fmla="*/ 9 w 3391"/>
              <a:gd name="T41" fmla="*/ 1871 h 3394"/>
              <a:gd name="T42" fmla="*/ 3 w 3391"/>
              <a:gd name="T43" fmla="*/ 1610 h 3394"/>
              <a:gd name="T44" fmla="*/ 34 w 3391"/>
              <a:gd name="T45" fmla="*/ 1355 h 3394"/>
              <a:gd name="T46" fmla="*/ 104 w 3391"/>
              <a:gd name="T47" fmla="*/ 1114 h 3394"/>
              <a:gd name="T48" fmla="*/ 205 w 3391"/>
              <a:gd name="T49" fmla="*/ 888 h 3394"/>
              <a:gd name="T50" fmla="*/ 337 w 3391"/>
              <a:gd name="T51" fmla="*/ 682 h 3394"/>
              <a:gd name="T52" fmla="*/ 496 w 3391"/>
              <a:gd name="T53" fmla="*/ 497 h 3394"/>
              <a:gd name="T54" fmla="*/ 682 w 3391"/>
              <a:gd name="T55" fmla="*/ 338 h 3394"/>
              <a:gd name="T56" fmla="*/ 887 w 3391"/>
              <a:gd name="T57" fmla="*/ 206 h 3394"/>
              <a:gd name="T58" fmla="*/ 1112 w 3391"/>
              <a:gd name="T59" fmla="*/ 103 h 3394"/>
              <a:gd name="T60" fmla="*/ 1354 w 3391"/>
              <a:gd name="T61" fmla="*/ 35 h 3394"/>
              <a:gd name="T62" fmla="*/ 1609 w 3391"/>
              <a:gd name="T63" fmla="*/ 2 h 3394"/>
              <a:gd name="T64" fmla="*/ 1869 w 3391"/>
              <a:gd name="T65" fmla="*/ 10 h 3394"/>
              <a:gd name="T66" fmla="*/ 2119 w 3391"/>
              <a:gd name="T67" fmla="*/ 54 h 3394"/>
              <a:gd name="T68" fmla="*/ 2356 w 3391"/>
              <a:gd name="T69" fmla="*/ 133 h 3394"/>
              <a:gd name="T70" fmla="*/ 2575 w 3391"/>
              <a:gd name="T71" fmla="*/ 247 h 3394"/>
              <a:gd name="T72" fmla="*/ 2774 w 3391"/>
              <a:gd name="T73" fmla="*/ 388 h 3394"/>
              <a:gd name="T74" fmla="*/ 2951 w 3391"/>
              <a:gd name="T75" fmla="*/ 556 h 3394"/>
              <a:gd name="T76" fmla="*/ 3101 w 3391"/>
              <a:gd name="T77" fmla="*/ 749 h 3394"/>
              <a:gd name="T78" fmla="*/ 3224 w 3391"/>
              <a:gd name="T79" fmla="*/ 962 h 3394"/>
              <a:gd name="T80" fmla="*/ 3314 w 3391"/>
              <a:gd name="T81" fmla="*/ 1192 h 3394"/>
              <a:gd name="T82" fmla="*/ 3372 w 3391"/>
              <a:gd name="T83" fmla="*/ 1439 h 3394"/>
              <a:gd name="T84" fmla="*/ 3391 w 3391"/>
              <a:gd name="T85" fmla="*/ 1698 h 3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91" h="3394">
                <a:moveTo>
                  <a:pt x="3391" y="1698"/>
                </a:moveTo>
                <a:lnTo>
                  <a:pt x="3388" y="1785"/>
                </a:lnTo>
                <a:lnTo>
                  <a:pt x="3382" y="1871"/>
                </a:lnTo>
                <a:lnTo>
                  <a:pt x="3372" y="1956"/>
                </a:lnTo>
                <a:lnTo>
                  <a:pt x="3356" y="2039"/>
                </a:lnTo>
                <a:lnTo>
                  <a:pt x="3337" y="2121"/>
                </a:lnTo>
                <a:lnTo>
                  <a:pt x="3314" y="2202"/>
                </a:lnTo>
                <a:lnTo>
                  <a:pt x="3288" y="2281"/>
                </a:lnTo>
                <a:lnTo>
                  <a:pt x="3258" y="2358"/>
                </a:lnTo>
                <a:lnTo>
                  <a:pt x="3224" y="2433"/>
                </a:lnTo>
                <a:lnTo>
                  <a:pt x="3186" y="2506"/>
                </a:lnTo>
                <a:lnTo>
                  <a:pt x="3145" y="2577"/>
                </a:lnTo>
                <a:lnTo>
                  <a:pt x="3101" y="2645"/>
                </a:lnTo>
                <a:lnTo>
                  <a:pt x="3054" y="2712"/>
                </a:lnTo>
                <a:lnTo>
                  <a:pt x="3004" y="2776"/>
                </a:lnTo>
                <a:lnTo>
                  <a:pt x="2951" y="2838"/>
                </a:lnTo>
                <a:lnTo>
                  <a:pt x="2894" y="2897"/>
                </a:lnTo>
                <a:lnTo>
                  <a:pt x="2835" y="2954"/>
                </a:lnTo>
                <a:lnTo>
                  <a:pt x="2774" y="3006"/>
                </a:lnTo>
                <a:lnTo>
                  <a:pt x="2710" y="3056"/>
                </a:lnTo>
                <a:lnTo>
                  <a:pt x="2644" y="3105"/>
                </a:lnTo>
                <a:lnTo>
                  <a:pt x="2575" y="3149"/>
                </a:lnTo>
                <a:lnTo>
                  <a:pt x="2503" y="3189"/>
                </a:lnTo>
                <a:lnTo>
                  <a:pt x="2430" y="3226"/>
                </a:lnTo>
                <a:lnTo>
                  <a:pt x="2356" y="3261"/>
                </a:lnTo>
                <a:lnTo>
                  <a:pt x="2278" y="3291"/>
                </a:lnTo>
                <a:lnTo>
                  <a:pt x="2200" y="3317"/>
                </a:lnTo>
                <a:lnTo>
                  <a:pt x="2119" y="3340"/>
                </a:lnTo>
                <a:lnTo>
                  <a:pt x="2037" y="3359"/>
                </a:lnTo>
                <a:lnTo>
                  <a:pt x="1953" y="3374"/>
                </a:lnTo>
                <a:lnTo>
                  <a:pt x="1869" y="3385"/>
                </a:lnTo>
                <a:lnTo>
                  <a:pt x="1783" y="3392"/>
                </a:lnTo>
                <a:lnTo>
                  <a:pt x="1696" y="3394"/>
                </a:lnTo>
                <a:lnTo>
                  <a:pt x="1609" y="3392"/>
                </a:lnTo>
                <a:lnTo>
                  <a:pt x="1522" y="3385"/>
                </a:lnTo>
                <a:lnTo>
                  <a:pt x="1437" y="3374"/>
                </a:lnTo>
                <a:lnTo>
                  <a:pt x="1354" y="3359"/>
                </a:lnTo>
                <a:lnTo>
                  <a:pt x="1271" y="3340"/>
                </a:lnTo>
                <a:lnTo>
                  <a:pt x="1192" y="3317"/>
                </a:lnTo>
                <a:lnTo>
                  <a:pt x="1112" y="3291"/>
                </a:lnTo>
                <a:lnTo>
                  <a:pt x="1036" y="3261"/>
                </a:lnTo>
                <a:lnTo>
                  <a:pt x="960" y="3226"/>
                </a:lnTo>
                <a:lnTo>
                  <a:pt x="887" y="3189"/>
                </a:lnTo>
                <a:lnTo>
                  <a:pt x="817" y="3149"/>
                </a:lnTo>
                <a:lnTo>
                  <a:pt x="748" y="3105"/>
                </a:lnTo>
                <a:lnTo>
                  <a:pt x="682" y="3056"/>
                </a:lnTo>
                <a:lnTo>
                  <a:pt x="617" y="3006"/>
                </a:lnTo>
                <a:lnTo>
                  <a:pt x="556" y="2954"/>
                </a:lnTo>
                <a:lnTo>
                  <a:pt x="496" y="2897"/>
                </a:lnTo>
                <a:lnTo>
                  <a:pt x="441" y="2838"/>
                </a:lnTo>
                <a:lnTo>
                  <a:pt x="387" y="2776"/>
                </a:lnTo>
                <a:lnTo>
                  <a:pt x="337" y="2712"/>
                </a:lnTo>
                <a:lnTo>
                  <a:pt x="290" y="2645"/>
                </a:lnTo>
                <a:lnTo>
                  <a:pt x="246" y="2577"/>
                </a:lnTo>
                <a:lnTo>
                  <a:pt x="205" y="2506"/>
                </a:lnTo>
                <a:lnTo>
                  <a:pt x="167" y="2433"/>
                </a:lnTo>
                <a:lnTo>
                  <a:pt x="134" y="2358"/>
                </a:lnTo>
                <a:lnTo>
                  <a:pt x="104" y="2281"/>
                </a:lnTo>
                <a:lnTo>
                  <a:pt x="76" y="2202"/>
                </a:lnTo>
                <a:lnTo>
                  <a:pt x="53" y="2121"/>
                </a:lnTo>
                <a:lnTo>
                  <a:pt x="34" y="2039"/>
                </a:lnTo>
                <a:lnTo>
                  <a:pt x="20" y="1956"/>
                </a:lnTo>
                <a:lnTo>
                  <a:pt x="9" y="1871"/>
                </a:lnTo>
                <a:lnTo>
                  <a:pt x="3" y="1785"/>
                </a:lnTo>
                <a:lnTo>
                  <a:pt x="0" y="1698"/>
                </a:lnTo>
                <a:lnTo>
                  <a:pt x="3" y="1610"/>
                </a:lnTo>
                <a:lnTo>
                  <a:pt x="9" y="1524"/>
                </a:lnTo>
                <a:lnTo>
                  <a:pt x="20" y="1439"/>
                </a:lnTo>
                <a:lnTo>
                  <a:pt x="34" y="1355"/>
                </a:lnTo>
                <a:lnTo>
                  <a:pt x="53" y="1273"/>
                </a:lnTo>
                <a:lnTo>
                  <a:pt x="76" y="1192"/>
                </a:lnTo>
                <a:lnTo>
                  <a:pt x="104" y="1114"/>
                </a:lnTo>
                <a:lnTo>
                  <a:pt x="134" y="1037"/>
                </a:lnTo>
                <a:lnTo>
                  <a:pt x="167" y="962"/>
                </a:lnTo>
                <a:lnTo>
                  <a:pt x="205" y="888"/>
                </a:lnTo>
                <a:lnTo>
                  <a:pt x="246" y="817"/>
                </a:lnTo>
                <a:lnTo>
                  <a:pt x="290" y="749"/>
                </a:lnTo>
                <a:lnTo>
                  <a:pt x="337" y="682"/>
                </a:lnTo>
                <a:lnTo>
                  <a:pt x="387" y="618"/>
                </a:lnTo>
                <a:lnTo>
                  <a:pt x="441" y="556"/>
                </a:lnTo>
                <a:lnTo>
                  <a:pt x="496" y="497"/>
                </a:lnTo>
                <a:lnTo>
                  <a:pt x="556" y="442"/>
                </a:lnTo>
                <a:lnTo>
                  <a:pt x="617" y="388"/>
                </a:lnTo>
                <a:lnTo>
                  <a:pt x="682" y="338"/>
                </a:lnTo>
                <a:lnTo>
                  <a:pt x="748" y="291"/>
                </a:lnTo>
                <a:lnTo>
                  <a:pt x="817" y="247"/>
                </a:lnTo>
                <a:lnTo>
                  <a:pt x="887" y="206"/>
                </a:lnTo>
                <a:lnTo>
                  <a:pt x="960" y="168"/>
                </a:lnTo>
                <a:lnTo>
                  <a:pt x="1036" y="133"/>
                </a:lnTo>
                <a:lnTo>
                  <a:pt x="1112" y="103"/>
                </a:lnTo>
                <a:lnTo>
                  <a:pt x="1192" y="77"/>
                </a:lnTo>
                <a:lnTo>
                  <a:pt x="1271" y="54"/>
                </a:lnTo>
                <a:lnTo>
                  <a:pt x="1354" y="35"/>
                </a:lnTo>
                <a:lnTo>
                  <a:pt x="1437" y="20"/>
                </a:lnTo>
                <a:lnTo>
                  <a:pt x="1522" y="10"/>
                </a:lnTo>
                <a:lnTo>
                  <a:pt x="1609" y="2"/>
                </a:lnTo>
                <a:lnTo>
                  <a:pt x="1696" y="0"/>
                </a:lnTo>
                <a:lnTo>
                  <a:pt x="1783" y="2"/>
                </a:lnTo>
                <a:lnTo>
                  <a:pt x="1869" y="10"/>
                </a:lnTo>
                <a:lnTo>
                  <a:pt x="1953" y="20"/>
                </a:lnTo>
                <a:lnTo>
                  <a:pt x="2037" y="35"/>
                </a:lnTo>
                <a:lnTo>
                  <a:pt x="2119" y="54"/>
                </a:lnTo>
                <a:lnTo>
                  <a:pt x="2200" y="77"/>
                </a:lnTo>
                <a:lnTo>
                  <a:pt x="2278" y="103"/>
                </a:lnTo>
                <a:lnTo>
                  <a:pt x="2356" y="133"/>
                </a:lnTo>
                <a:lnTo>
                  <a:pt x="2430" y="168"/>
                </a:lnTo>
                <a:lnTo>
                  <a:pt x="2503" y="206"/>
                </a:lnTo>
                <a:lnTo>
                  <a:pt x="2575" y="247"/>
                </a:lnTo>
                <a:lnTo>
                  <a:pt x="2644" y="291"/>
                </a:lnTo>
                <a:lnTo>
                  <a:pt x="2710" y="338"/>
                </a:lnTo>
                <a:lnTo>
                  <a:pt x="2774" y="388"/>
                </a:lnTo>
                <a:lnTo>
                  <a:pt x="2835" y="442"/>
                </a:lnTo>
                <a:lnTo>
                  <a:pt x="2894" y="497"/>
                </a:lnTo>
                <a:lnTo>
                  <a:pt x="2951" y="556"/>
                </a:lnTo>
                <a:lnTo>
                  <a:pt x="3004" y="618"/>
                </a:lnTo>
                <a:lnTo>
                  <a:pt x="3054" y="682"/>
                </a:lnTo>
                <a:lnTo>
                  <a:pt x="3101" y="749"/>
                </a:lnTo>
                <a:lnTo>
                  <a:pt x="3145" y="817"/>
                </a:lnTo>
                <a:lnTo>
                  <a:pt x="3186" y="888"/>
                </a:lnTo>
                <a:lnTo>
                  <a:pt x="3224" y="962"/>
                </a:lnTo>
                <a:lnTo>
                  <a:pt x="3258" y="1037"/>
                </a:lnTo>
                <a:lnTo>
                  <a:pt x="3288" y="1114"/>
                </a:lnTo>
                <a:lnTo>
                  <a:pt x="3314" y="1192"/>
                </a:lnTo>
                <a:lnTo>
                  <a:pt x="3337" y="1273"/>
                </a:lnTo>
                <a:lnTo>
                  <a:pt x="3356" y="1355"/>
                </a:lnTo>
                <a:lnTo>
                  <a:pt x="3372" y="1439"/>
                </a:lnTo>
                <a:lnTo>
                  <a:pt x="3382" y="1524"/>
                </a:lnTo>
                <a:lnTo>
                  <a:pt x="3388" y="1610"/>
                </a:lnTo>
                <a:lnTo>
                  <a:pt x="3391" y="16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688588" y="4158225"/>
            <a:ext cx="250063" cy="399088"/>
            <a:chOff x="6513515" y="557212"/>
            <a:chExt cx="471489" cy="752474"/>
          </a:xfrm>
          <a:solidFill>
            <a:schemeClr val="accent3"/>
          </a:solidFill>
          <a:effectLst/>
        </p:grpSpPr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6513515" y="557212"/>
              <a:ext cx="471489" cy="752474"/>
            </a:xfrm>
            <a:custGeom>
              <a:avLst/>
              <a:gdLst>
                <a:gd name="T0" fmla="*/ 80 w 160"/>
                <a:gd name="T1" fmla="*/ 0 h 256"/>
                <a:gd name="T2" fmla="*/ 11 w 160"/>
                <a:gd name="T3" fmla="*/ 120 h 256"/>
                <a:gd name="T4" fmla="*/ 42 w 160"/>
                <a:gd name="T5" fmla="*/ 179 h 256"/>
                <a:gd name="T6" fmla="*/ 49 w 160"/>
                <a:gd name="T7" fmla="*/ 187 h 256"/>
                <a:gd name="T8" fmla="*/ 48 w 160"/>
                <a:gd name="T9" fmla="*/ 208 h 256"/>
                <a:gd name="T10" fmla="*/ 52 w 160"/>
                <a:gd name="T11" fmla="*/ 231 h 256"/>
                <a:gd name="T12" fmla="*/ 108 w 160"/>
                <a:gd name="T13" fmla="*/ 231 h 256"/>
                <a:gd name="T14" fmla="*/ 112 w 160"/>
                <a:gd name="T15" fmla="*/ 208 h 256"/>
                <a:gd name="T16" fmla="*/ 110 w 160"/>
                <a:gd name="T17" fmla="*/ 187 h 256"/>
                <a:gd name="T18" fmla="*/ 118 w 160"/>
                <a:gd name="T19" fmla="*/ 179 h 256"/>
                <a:gd name="T20" fmla="*/ 149 w 160"/>
                <a:gd name="T21" fmla="*/ 120 h 256"/>
                <a:gd name="T22" fmla="*/ 80 w 160"/>
                <a:gd name="T23" fmla="*/ 248 h 256"/>
                <a:gd name="T24" fmla="*/ 99 w 160"/>
                <a:gd name="T25" fmla="*/ 232 h 256"/>
                <a:gd name="T26" fmla="*/ 108 w 160"/>
                <a:gd name="T27" fmla="*/ 218 h 256"/>
                <a:gd name="T28" fmla="*/ 58 w 160"/>
                <a:gd name="T29" fmla="*/ 224 h 256"/>
                <a:gd name="T30" fmla="*/ 58 w 160"/>
                <a:gd name="T31" fmla="*/ 212 h 256"/>
                <a:gd name="T32" fmla="*/ 108 w 160"/>
                <a:gd name="T33" fmla="*/ 218 h 256"/>
                <a:gd name="T34" fmla="*/ 108 w 160"/>
                <a:gd name="T35" fmla="*/ 198 h 256"/>
                <a:gd name="T36" fmla="*/ 58 w 160"/>
                <a:gd name="T37" fmla="*/ 204 h 256"/>
                <a:gd name="T38" fmla="*/ 58 w 160"/>
                <a:gd name="T39" fmla="*/ 192 h 256"/>
                <a:gd name="T40" fmla="*/ 96 w 160"/>
                <a:gd name="T41" fmla="*/ 192 h 256"/>
                <a:gd name="T42" fmla="*/ 135 w 160"/>
                <a:gd name="T43" fmla="*/ 112 h 256"/>
                <a:gd name="T44" fmla="*/ 104 w 160"/>
                <a:gd name="T45" fmla="*/ 170 h 256"/>
                <a:gd name="T46" fmla="*/ 96 w 160"/>
                <a:gd name="T47" fmla="*/ 176 h 256"/>
                <a:gd name="T48" fmla="*/ 96 w 160"/>
                <a:gd name="T49" fmla="*/ 124 h 256"/>
                <a:gd name="T50" fmla="*/ 88 w 160"/>
                <a:gd name="T51" fmla="*/ 176 h 256"/>
                <a:gd name="T52" fmla="*/ 68 w 160"/>
                <a:gd name="T53" fmla="*/ 128 h 256"/>
                <a:gd name="T54" fmla="*/ 60 w 160"/>
                <a:gd name="T55" fmla="*/ 129 h 256"/>
                <a:gd name="T56" fmla="*/ 57 w 160"/>
                <a:gd name="T57" fmla="*/ 172 h 256"/>
                <a:gd name="T58" fmla="*/ 26 w 160"/>
                <a:gd name="T59" fmla="*/ 114 h 256"/>
                <a:gd name="T60" fmla="*/ 16 w 160"/>
                <a:gd name="T61" fmla="*/ 80 h 256"/>
                <a:gd name="T62" fmla="*/ 144 w 160"/>
                <a:gd name="T63" fmla="*/ 8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0" h="256">
                  <a:moveTo>
                    <a:pt x="160" y="80"/>
                  </a:moveTo>
                  <a:cubicBezTo>
                    <a:pt x="160" y="36"/>
                    <a:pt x="124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95"/>
                    <a:pt x="4" y="109"/>
                    <a:pt x="11" y="120"/>
                  </a:cubicBezTo>
                  <a:cubicBezTo>
                    <a:pt x="11" y="120"/>
                    <a:pt x="11" y="120"/>
                    <a:pt x="11" y="120"/>
                  </a:cubicBezTo>
                  <a:cubicBezTo>
                    <a:pt x="42" y="179"/>
                    <a:pt x="42" y="179"/>
                    <a:pt x="42" y="179"/>
                  </a:cubicBezTo>
                  <a:cubicBezTo>
                    <a:pt x="42" y="179"/>
                    <a:pt x="42" y="179"/>
                    <a:pt x="42" y="179"/>
                  </a:cubicBezTo>
                  <a:cubicBezTo>
                    <a:pt x="44" y="182"/>
                    <a:pt x="46" y="185"/>
                    <a:pt x="49" y="187"/>
                  </a:cubicBezTo>
                  <a:cubicBezTo>
                    <a:pt x="46" y="190"/>
                    <a:pt x="44" y="194"/>
                    <a:pt x="44" y="198"/>
                  </a:cubicBezTo>
                  <a:cubicBezTo>
                    <a:pt x="44" y="202"/>
                    <a:pt x="46" y="206"/>
                    <a:pt x="48" y="208"/>
                  </a:cubicBezTo>
                  <a:cubicBezTo>
                    <a:pt x="46" y="211"/>
                    <a:pt x="44" y="214"/>
                    <a:pt x="44" y="218"/>
                  </a:cubicBezTo>
                  <a:cubicBezTo>
                    <a:pt x="44" y="224"/>
                    <a:pt x="47" y="229"/>
                    <a:pt x="52" y="231"/>
                  </a:cubicBezTo>
                  <a:cubicBezTo>
                    <a:pt x="53" y="245"/>
                    <a:pt x="65" y="256"/>
                    <a:pt x="80" y="256"/>
                  </a:cubicBezTo>
                  <a:cubicBezTo>
                    <a:pt x="94" y="256"/>
                    <a:pt x="106" y="245"/>
                    <a:pt x="108" y="231"/>
                  </a:cubicBezTo>
                  <a:cubicBezTo>
                    <a:pt x="112" y="229"/>
                    <a:pt x="116" y="224"/>
                    <a:pt x="116" y="218"/>
                  </a:cubicBezTo>
                  <a:cubicBezTo>
                    <a:pt x="116" y="214"/>
                    <a:pt x="114" y="211"/>
                    <a:pt x="112" y="208"/>
                  </a:cubicBezTo>
                  <a:cubicBezTo>
                    <a:pt x="114" y="206"/>
                    <a:pt x="116" y="202"/>
                    <a:pt x="116" y="198"/>
                  </a:cubicBezTo>
                  <a:cubicBezTo>
                    <a:pt x="116" y="194"/>
                    <a:pt x="114" y="190"/>
                    <a:pt x="110" y="187"/>
                  </a:cubicBezTo>
                  <a:cubicBezTo>
                    <a:pt x="113" y="185"/>
                    <a:pt x="116" y="182"/>
                    <a:pt x="118" y="179"/>
                  </a:cubicBezTo>
                  <a:cubicBezTo>
                    <a:pt x="118" y="179"/>
                    <a:pt x="118" y="179"/>
                    <a:pt x="118" y="179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6" y="109"/>
                    <a:pt x="160" y="95"/>
                    <a:pt x="160" y="80"/>
                  </a:cubicBezTo>
                  <a:close/>
                  <a:moveTo>
                    <a:pt x="80" y="248"/>
                  </a:moveTo>
                  <a:cubicBezTo>
                    <a:pt x="70" y="248"/>
                    <a:pt x="62" y="241"/>
                    <a:pt x="60" y="232"/>
                  </a:cubicBezTo>
                  <a:cubicBezTo>
                    <a:pt x="99" y="232"/>
                    <a:pt x="99" y="232"/>
                    <a:pt x="99" y="232"/>
                  </a:cubicBezTo>
                  <a:cubicBezTo>
                    <a:pt x="97" y="241"/>
                    <a:pt x="89" y="248"/>
                    <a:pt x="80" y="248"/>
                  </a:cubicBezTo>
                  <a:close/>
                  <a:moveTo>
                    <a:pt x="108" y="218"/>
                  </a:moveTo>
                  <a:cubicBezTo>
                    <a:pt x="108" y="222"/>
                    <a:pt x="105" y="224"/>
                    <a:pt x="102" y="224"/>
                  </a:cubicBezTo>
                  <a:cubicBezTo>
                    <a:pt x="58" y="224"/>
                    <a:pt x="58" y="224"/>
                    <a:pt x="58" y="224"/>
                  </a:cubicBezTo>
                  <a:cubicBezTo>
                    <a:pt x="55" y="224"/>
                    <a:pt x="52" y="222"/>
                    <a:pt x="52" y="218"/>
                  </a:cubicBezTo>
                  <a:cubicBezTo>
                    <a:pt x="52" y="215"/>
                    <a:pt x="55" y="212"/>
                    <a:pt x="58" y="212"/>
                  </a:cubicBezTo>
                  <a:cubicBezTo>
                    <a:pt x="102" y="212"/>
                    <a:pt x="102" y="212"/>
                    <a:pt x="102" y="212"/>
                  </a:cubicBezTo>
                  <a:cubicBezTo>
                    <a:pt x="105" y="212"/>
                    <a:pt x="108" y="215"/>
                    <a:pt x="108" y="218"/>
                  </a:cubicBezTo>
                  <a:close/>
                  <a:moveTo>
                    <a:pt x="102" y="192"/>
                  </a:moveTo>
                  <a:cubicBezTo>
                    <a:pt x="105" y="192"/>
                    <a:pt x="108" y="195"/>
                    <a:pt x="108" y="198"/>
                  </a:cubicBezTo>
                  <a:cubicBezTo>
                    <a:pt x="108" y="202"/>
                    <a:pt x="105" y="204"/>
                    <a:pt x="102" y="204"/>
                  </a:cubicBezTo>
                  <a:cubicBezTo>
                    <a:pt x="58" y="204"/>
                    <a:pt x="58" y="204"/>
                    <a:pt x="58" y="204"/>
                  </a:cubicBezTo>
                  <a:cubicBezTo>
                    <a:pt x="55" y="204"/>
                    <a:pt x="52" y="202"/>
                    <a:pt x="52" y="198"/>
                  </a:cubicBezTo>
                  <a:cubicBezTo>
                    <a:pt x="52" y="195"/>
                    <a:pt x="55" y="192"/>
                    <a:pt x="58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96" y="192"/>
                    <a:pt x="96" y="192"/>
                    <a:pt x="96" y="192"/>
                  </a:cubicBezTo>
                  <a:lnTo>
                    <a:pt x="102" y="192"/>
                  </a:lnTo>
                  <a:close/>
                  <a:moveTo>
                    <a:pt x="135" y="112"/>
                  </a:moveTo>
                  <a:cubicBezTo>
                    <a:pt x="135" y="113"/>
                    <a:pt x="135" y="114"/>
                    <a:pt x="134" y="114"/>
                  </a:cubicBezTo>
                  <a:cubicBezTo>
                    <a:pt x="104" y="170"/>
                    <a:pt x="104" y="170"/>
                    <a:pt x="104" y="170"/>
                  </a:cubicBezTo>
                  <a:cubicBezTo>
                    <a:pt x="104" y="170"/>
                    <a:pt x="103" y="171"/>
                    <a:pt x="103" y="172"/>
                  </a:cubicBezTo>
                  <a:cubicBezTo>
                    <a:pt x="102" y="174"/>
                    <a:pt x="100" y="176"/>
                    <a:pt x="96" y="176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100" y="126"/>
                    <a:pt x="98" y="124"/>
                    <a:pt x="96" y="124"/>
                  </a:cubicBezTo>
                  <a:cubicBezTo>
                    <a:pt x="94" y="124"/>
                    <a:pt x="92" y="126"/>
                    <a:pt x="92" y="128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72" y="176"/>
                    <a:pt x="72" y="176"/>
                    <a:pt x="72" y="176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68" y="126"/>
                    <a:pt x="66" y="124"/>
                    <a:pt x="64" y="124"/>
                  </a:cubicBezTo>
                  <a:cubicBezTo>
                    <a:pt x="61" y="124"/>
                    <a:pt x="60" y="126"/>
                    <a:pt x="60" y="129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0" y="176"/>
                    <a:pt x="58" y="174"/>
                    <a:pt x="57" y="172"/>
                  </a:cubicBezTo>
                  <a:cubicBezTo>
                    <a:pt x="56" y="171"/>
                    <a:pt x="56" y="171"/>
                    <a:pt x="56" y="170"/>
                  </a:cubicBezTo>
                  <a:cubicBezTo>
                    <a:pt x="26" y="114"/>
                    <a:pt x="26" y="114"/>
                    <a:pt x="26" y="114"/>
                  </a:cubicBezTo>
                  <a:cubicBezTo>
                    <a:pt x="25" y="114"/>
                    <a:pt x="25" y="113"/>
                    <a:pt x="25" y="112"/>
                  </a:cubicBezTo>
                  <a:cubicBezTo>
                    <a:pt x="19" y="103"/>
                    <a:pt x="16" y="91"/>
                    <a:pt x="16" y="80"/>
                  </a:cubicBezTo>
                  <a:cubicBezTo>
                    <a:pt x="16" y="45"/>
                    <a:pt x="45" y="16"/>
                    <a:pt x="80" y="16"/>
                  </a:cubicBezTo>
                  <a:cubicBezTo>
                    <a:pt x="115" y="16"/>
                    <a:pt x="144" y="45"/>
                    <a:pt x="144" y="80"/>
                  </a:cubicBezTo>
                  <a:cubicBezTo>
                    <a:pt x="144" y="91"/>
                    <a:pt x="141" y="103"/>
                    <a:pt x="1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84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608763" y="642938"/>
              <a:ext cx="120650" cy="103188"/>
            </a:xfrm>
            <a:custGeom>
              <a:avLst/>
              <a:gdLst>
                <a:gd name="T0" fmla="*/ 35 w 41"/>
                <a:gd name="T1" fmla="*/ 1 h 35"/>
                <a:gd name="T2" fmla="*/ 1 w 41"/>
                <a:gd name="T3" fmla="*/ 29 h 35"/>
                <a:gd name="T4" fmla="*/ 3 w 41"/>
                <a:gd name="T5" fmla="*/ 35 h 35"/>
                <a:gd name="T6" fmla="*/ 4 w 41"/>
                <a:gd name="T7" fmla="*/ 35 h 35"/>
                <a:gd name="T8" fmla="*/ 8 w 41"/>
                <a:gd name="T9" fmla="*/ 33 h 35"/>
                <a:gd name="T10" fmla="*/ 37 w 41"/>
                <a:gd name="T11" fmla="*/ 9 h 35"/>
                <a:gd name="T12" fmla="*/ 40 w 41"/>
                <a:gd name="T13" fmla="*/ 4 h 35"/>
                <a:gd name="T14" fmla="*/ 35 w 41"/>
                <a:gd name="T15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5">
                  <a:moveTo>
                    <a:pt x="35" y="1"/>
                  </a:moveTo>
                  <a:cubicBezTo>
                    <a:pt x="20" y="5"/>
                    <a:pt x="7" y="15"/>
                    <a:pt x="1" y="29"/>
                  </a:cubicBezTo>
                  <a:cubicBezTo>
                    <a:pt x="0" y="31"/>
                    <a:pt x="1" y="34"/>
                    <a:pt x="3" y="35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6" y="35"/>
                    <a:pt x="7" y="34"/>
                    <a:pt x="8" y="33"/>
                  </a:cubicBezTo>
                  <a:cubicBezTo>
                    <a:pt x="14" y="21"/>
                    <a:pt x="24" y="12"/>
                    <a:pt x="37" y="9"/>
                  </a:cubicBezTo>
                  <a:cubicBezTo>
                    <a:pt x="39" y="8"/>
                    <a:pt x="41" y="6"/>
                    <a:pt x="40" y="4"/>
                  </a:cubicBezTo>
                  <a:cubicBezTo>
                    <a:pt x="40" y="2"/>
                    <a:pt x="37" y="0"/>
                    <a:pt x="3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84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353406" y="2896804"/>
            <a:ext cx="418705" cy="363370"/>
            <a:chOff x="8783635" y="1235077"/>
            <a:chExt cx="360363" cy="312738"/>
          </a:xfrm>
          <a:solidFill>
            <a:schemeClr val="accent1"/>
          </a:solidFill>
          <a:effectLst/>
        </p:grpSpPr>
        <p:sp>
          <p:nvSpPr>
            <p:cNvPr id="19" name="Freeform 51"/>
            <p:cNvSpPr>
              <a:spLocks noEditPoints="1"/>
            </p:cNvSpPr>
            <p:nvPr/>
          </p:nvSpPr>
          <p:spPr bwMode="auto">
            <a:xfrm>
              <a:off x="8842375" y="1290638"/>
              <a:ext cx="128588" cy="84138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3" y="27"/>
                </a:cxn>
                <a:cxn ang="0">
                  <a:pos x="42" y="4"/>
                </a:cxn>
                <a:cxn ang="0">
                  <a:pos x="44" y="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4" h="29">
                  <a:moveTo>
                    <a:pt x="42" y="0"/>
                  </a:moveTo>
                  <a:cubicBezTo>
                    <a:pt x="19" y="0"/>
                    <a:pt x="0" y="12"/>
                    <a:pt x="0" y="27"/>
                  </a:cubicBezTo>
                  <a:cubicBezTo>
                    <a:pt x="0" y="28"/>
                    <a:pt x="0" y="29"/>
                    <a:pt x="1" y="29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3" y="15"/>
                    <a:pt x="21" y="4"/>
                    <a:pt x="42" y="4"/>
                  </a:cubicBezTo>
                  <a:cubicBezTo>
                    <a:pt x="43" y="4"/>
                    <a:pt x="44" y="3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lose/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2"/>
            <p:cNvSpPr>
              <a:spLocks noEditPoints="1"/>
            </p:cNvSpPr>
            <p:nvPr/>
          </p:nvSpPr>
          <p:spPr bwMode="auto">
            <a:xfrm>
              <a:off x="8783635" y="1235077"/>
              <a:ext cx="360363" cy="312738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46"/>
                </a:cxn>
                <a:cxn ang="0">
                  <a:pos x="27" y="84"/>
                </a:cxn>
                <a:cxn ang="0">
                  <a:pos x="27" y="84"/>
                </a:cxn>
                <a:cxn ang="0">
                  <a:pos x="20" y="102"/>
                </a:cxn>
                <a:cxn ang="0">
                  <a:pos x="20" y="104"/>
                </a:cxn>
                <a:cxn ang="0">
                  <a:pos x="23" y="107"/>
                </a:cxn>
                <a:cxn ang="0">
                  <a:pos x="24" y="107"/>
                </a:cxn>
                <a:cxn ang="0">
                  <a:pos x="50" y="91"/>
                </a:cxn>
                <a:cxn ang="0">
                  <a:pos x="62" y="92"/>
                </a:cxn>
                <a:cxn ang="0">
                  <a:pos x="123" y="46"/>
                </a:cxn>
                <a:cxn ang="0">
                  <a:pos x="62" y="0"/>
                </a:cxn>
                <a:cxn ang="0">
                  <a:pos x="62" y="84"/>
                </a:cxn>
                <a:cxn ang="0">
                  <a:pos x="51" y="83"/>
                </a:cxn>
                <a:cxn ang="0">
                  <a:pos x="50" y="83"/>
                </a:cxn>
                <a:cxn ang="0">
                  <a:pos x="44" y="86"/>
                </a:cxn>
                <a:cxn ang="0">
                  <a:pos x="32" y="96"/>
                </a:cxn>
                <a:cxn ang="0">
                  <a:pos x="35" y="85"/>
                </a:cxn>
                <a:cxn ang="0">
                  <a:pos x="35" y="84"/>
                </a:cxn>
                <a:cxn ang="0">
                  <a:pos x="31" y="77"/>
                </a:cxn>
                <a:cxn ang="0">
                  <a:pos x="8" y="46"/>
                </a:cxn>
                <a:cxn ang="0">
                  <a:pos x="62" y="7"/>
                </a:cxn>
                <a:cxn ang="0">
                  <a:pos x="115" y="46"/>
                </a:cxn>
                <a:cxn ang="0">
                  <a:pos x="62" y="84"/>
                </a:cxn>
                <a:cxn ang="0">
                  <a:pos x="62" y="84"/>
                </a:cxn>
                <a:cxn ang="0">
                  <a:pos x="62" y="84"/>
                </a:cxn>
              </a:cxnLst>
              <a:rect l="0" t="0" r="r" b="b"/>
              <a:pathLst>
                <a:path w="123" h="107">
                  <a:moveTo>
                    <a:pt x="62" y="0"/>
                  </a:moveTo>
                  <a:cubicBezTo>
                    <a:pt x="28" y="0"/>
                    <a:pt x="0" y="20"/>
                    <a:pt x="0" y="46"/>
                  </a:cubicBezTo>
                  <a:cubicBezTo>
                    <a:pt x="0" y="62"/>
                    <a:pt x="11" y="76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7" y="91"/>
                    <a:pt x="22" y="98"/>
                    <a:pt x="20" y="102"/>
                  </a:cubicBezTo>
                  <a:cubicBezTo>
                    <a:pt x="20" y="103"/>
                    <a:pt x="20" y="103"/>
                    <a:pt x="20" y="104"/>
                  </a:cubicBezTo>
                  <a:cubicBezTo>
                    <a:pt x="20" y="106"/>
                    <a:pt x="21" y="107"/>
                    <a:pt x="23" y="107"/>
                  </a:cubicBezTo>
                  <a:cubicBezTo>
                    <a:pt x="23" y="107"/>
                    <a:pt x="24" y="107"/>
                    <a:pt x="24" y="107"/>
                  </a:cubicBezTo>
                  <a:cubicBezTo>
                    <a:pt x="36" y="105"/>
                    <a:pt x="47" y="94"/>
                    <a:pt x="50" y="91"/>
                  </a:cubicBezTo>
                  <a:cubicBezTo>
                    <a:pt x="54" y="92"/>
                    <a:pt x="58" y="92"/>
                    <a:pt x="62" y="92"/>
                  </a:cubicBezTo>
                  <a:cubicBezTo>
                    <a:pt x="96" y="92"/>
                    <a:pt x="123" y="71"/>
                    <a:pt x="123" y="46"/>
                  </a:cubicBezTo>
                  <a:cubicBezTo>
                    <a:pt x="123" y="20"/>
                    <a:pt x="96" y="0"/>
                    <a:pt x="62" y="0"/>
                  </a:cubicBezTo>
                  <a:close/>
                  <a:moveTo>
                    <a:pt x="62" y="84"/>
                  </a:moveTo>
                  <a:cubicBezTo>
                    <a:pt x="58" y="84"/>
                    <a:pt x="55" y="84"/>
                    <a:pt x="51" y="83"/>
                  </a:cubicBezTo>
                  <a:cubicBezTo>
                    <a:pt x="51" y="83"/>
                    <a:pt x="50" y="83"/>
                    <a:pt x="50" y="83"/>
                  </a:cubicBezTo>
                  <a:cubicBezTo>
                    <a:pt x="48" y="83"/>
                    <a:pt x="45" y="84"/>
                    <a:pt x="44" y="86"/>
                  </a:cubicBezTo>
                  <a:cubicBezTo>
                    <a:pt x="42" y="88"/>
                    <a:pt x="38" y="93"/>
                    <a:pt x="32" y="96"/>
                  </a:cubicBezTo>
                  <a:cubicBezTo>
                    <a:pt x="34" y="92"/>
                    <a:pt x="35" y="89"/>
                    <a:pt x="35" y="85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5" y="81"/>
                    <a:pt x="33" y="78"/>
                    <a:pt x="31" y="77"/>
                  </a:cubicBezTo>
                  <a:cubicBezTo>
                    <a:pt x="17" y="70"/>
                    <a:pt x="8" y="58"/>
                    <a:pt x="8" y="46"/>
                  </a:cubicBezTo>
                  <a:cubicBezTo>
                    <a:pt x="8" y="25"/>
                    <a:pt x="32" y="7"/>
                    <a:pt x="62" y="7"/>
                  </a:cubicBezTo>
                  <a:cubicBezTo>
                    <a:pt x="91" y="7"/>
                    <a:pt x="115" y="25"/>
                    <a:pt x="115" y="46"/>
                  </a:cubicBezTo>
                  <a:cubicBezTo>
                    <a:pt x="115" y="67"/>
                    <a:pt x="91" y="84"/>
                    <a:pt x="62" y="84"/>
                  </a:cubicBezTo>
                  <a:close/>
                  <a:moveTo>
                    <a:pt x="62" y="84"/>
                  </a:moveTo>
                  <a:cubicBezTo>
                    <a:pt x="62" y="84"/>
                    <a:pt x="62" y="84"/>
                    <a:pt x="62" y="8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reeform 20"/>
          <p:cNvSpPr>
            <a:spLocks noChangeAspect="1" noEditPoints="1"/>
          </p:cNvSpPr>
          <p:nvPr/>
        </p:nvSpPr>
        <p:spPr bwMode="auto">
          <a:xfrm rot="2700000">
            <a:off x="3115016" y="4150258"/>
            <a:ext cx="256597" cy="472444"/>
          </a:xfrm>
          <a:custGeom>
            <a:avLst/>
            <a:gdLst>
              <a:gd name="T0" fmla="*/ 482 w 579"/>
              <a:gd name="T1" fmla="*/ 367 h 1073"/>
              <a:gd name="T2" fmla="*/ 482 w 579"/>
              <a:gd name="T3" fmla="*/ 148 h 1073"/>
              <a:gd name="T4" fmla="*/ 525 w 579"/>
              <a:gd name="T5" fmla="*/ 79 h 1073"/>
              <a:gd name="T6" fmla="*/ 447 w 579"/>
              <a:gd name="T7" fmla="*/ 0 h 1073"/>
              <a:gd name="T8" fmla="*/ 132 w 579"/>
              <a:gd name="T9" fmla="*/ 0 h 1073"/>
              <a:gd name="T10" fmla="*/ 54 w 579"/>
              <a:gd name="T11" fmla="*/ 79 h 1073"/>
              <a:gd name="T12" fmla="*/ 96 w 579"/>
              <a:gd name="T13" fmla="*/ 148 h 1073"/>
              <a:gd name="T14" fmla="*/ 96 w 579"/>
              <a:gd name="T15" fmla="*/ 367 h 1073"/>
              <a:gd name="T16" fmla="*/ 0 w 579"/>
              <a:gd name="T17" fmla="*/ 583 h 1073"/>
              <a:gd name="T18" fmla="*/ 0 w 579"/>
              <a:gd name="T19" fmla="*/ 612 h 1073"/>
              <a:gd name="T20" fmla="*/ 224 w 579"/>
              <a:gd name="T21" fmla="*/ 612 h 1073"/>
              <a:gd name="T22" fmla="*/ 224 w 579"/>
              <a:gd name="T23" fmla="*/ 923 h 1073"/>
              <a:gd name="T24" fmla="*/ 289 w 579"/>
              <a:gd name="T25" fmla="*/ 1073 h 1073"/>
              <a:gd name="T26" fmla="*/ 355 w 579"/>
              <a:gd name="T27" fmla="*/ 923 h 1073"/>
              <a:gd name="T28" fmla="*/ 355 w 579"/>
              <a:gd name="T29" fmla="*/ 612 h 1073"/>
              <a:gd name="T30" fmla="*/ 579 w 579"/>
              <a:gd name="T31" fmla="*/ 612 h 1073"/>
              <a:gd name="T32" fmla="*/ 579 w 579"/>
              <a:gd name="T33" fmla="*/ 583 h 1073"/>
              <a:gd name="T34" fmla="*/ 482 w 579"/>
              <a:gd name="T35" fmla="*/ 367 h 1073"/>
              <a:gd name="T36" fmla="*/ 132 w 579"/>
              <a:gd name="T37" fmla="*/ 58 h 1073"/>
              <a:gd name="T38" fmla="*/ 447 w 579"/>
              <a:gd name="T39" fmla="*/ 58 h 1073"/>
              <a:gd name="T40" fmla="*/ 467 w 579"/>
              <a:gd name="T41" fmla="*/ 79 h 1073"/>
              <a:gd name="T42" fmla="*/ 449 w 579"/>
              <a:gd name="T43" fmla="*/ 99 h 1073"/>
              <a:gd name="T44" fmla="*/ 436 w 579"/>
              <a:gd name="T45" fmla="*/ 101 h 1073"/>
              <a:gd name="T46" fmla="*/ 143 w 579"/>
              <a:gd name="T47" fmla="*/ 101 h 1073"/>
              <a:gd name="T48" fmla="*/ 129 w 579"/>
              <a:gd name="T49" fmla="*/ 99 h 1073"/>
              <a:gd name="T50" fmla="*/ 111 w 579"/>
              <a:gd name="T51" fmla="*/ 79 h 1073"/>
              <a:gd name="T52" fmla="*/ 132 w 579"/>
              <a:gd name="T53" fmla="*/ 58 h 1073"/>
              <a:gd name="T54" fmla="*/ 424 w 579"/>
              <a:gd name="T55" fmla="*/ 370 h 1073"/>
              <a:gd name="T56" fmla="*/ 154 w 579"/>
              <a:gd name="T57" fmla="*/ 370 h 1073"/>
              <a:gd name="T58" fmla="*/ 154 w 579"/>
              <a:gd name="T59" fmla="*/ 130 h 1073"/>
              <a:gd name="T60" fmla="*/ 424 w 579"/>
              <a:gd name="T61" fmla="*/ 130 h 1073"/>
              <a:gd name="T62" fmla="*/ 424 w 579"/>
              <a:gd name="T63" fmla="*/ 370 h 1073"/>
              <a:gd name="T64" fmla="*/ 297 w 579"/>
              <a:gd name="T65" fmla="*/ 911 h 1073"/>
              <a:gd name="T66" fmla="*/ 289 w 579"/>
              <a:gd name="T67" fmla="*/ 928 h 1073"/>
              <a:gd name="T68" fmla="*/ 282 w 579"/>
              <a:gd name="T69" fmla="*/ 911 h 1073"/>
              <a:gd name="T70" fmla="*/ 282 w 579"/>
              <a:gd name="T71" fmla="*/ 612 h 1073"/>
              <a:gd name="T72" fmla="*/ 297 w 579"/>
              <a:gd name="T73" fmla="*/ 612 h 1073"/>
              <a:gd name="T74" fmla="*/ 297 w 579"/>
              <a:gd name="T75" fmla="*/ 911 h 1073"/>
              <a:gd name="T76" fmla="*/ 355 w 579"/>
              <a:gd name="T77" fmla="*/ 554 h 1073"/>
              <a:gd name="T78" fmla="*/ 224 w 579"/>
              <a:gd name="T79" fmla="*/ 554 h 1073"/>
              <a:gd name="T80" fmla="*/ 59 w 579"/>
              <a:gd name="T81" fmla="*/ 554 h 1073"/>
              <a:gd name="T82" fmla="*/ 144 w 579"/>
              <a:gd name="T83" fmla="*/ 403 h 1073"/>
              <a:gd name="T84" fmla="*/ 149 w 579"/>
              <a:gd name="T85" fmla="*/ 399 h 1073"/>
              <a:gd name="T86" fmla="*/ 430 w 579"/>
              <a:gd name="T87" fmla="*/ 399 h 1073"/>
              <a:gd name="T88" fmla="*/ 435 w 579"/>
              <a:gd name="T89" fmla="*/ 403 h 1073"/>
              <a:gd name="T90" fmla="*/ 519 w 579"/>
              <a:gd name="T91" fmla="*/ 554 h 1073"/>
              <a:gd name="T92" fmla="*/ 355 w 579"/>
              <a:gd name="T93" fmla="*/ 55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1073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endParaRPr lang="id-ID" sz="840" dirty="0">
              <a:solidFill>
                <a:schemeClr val="tx2"/>
              </a:solidFill>
              <a:latin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E87E80-7B0F-224D-A312-C18EBFB0EF52}"/>
              </a:ext>
            </a:extLst>
          </p:cNvPr>
          <p:cNvSpPr txBox="1"/>
          <p:nvPr/>
        </p:nvSpPr>
        <p:spPr>
          <a:xfrm>
            <a:off x="671922" y="500932"/>
            <a:ext cx="489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Complex Circular Venn Diagram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A53775B7-0F6B-844C-9129-5920A5A135AB}"/>
              </a:ext>
            </a:extLst>
          </p:cNvPr>
          <p:cNvGrpSpPr/>
          <p:nvPr/>
        </p:nvGrpSpPr>
        <p:grpSpPr>
          <a:xfrm>
            <a:off x="5757906" y="2038593"/>
            <a:ext cx="396004" cy="396004"/>
            <a:chOff x="14057709" y="2228588"/>
            <a:chExt cx="558158" cy="55816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6EE90DE2-B490-1D45-816F-2CA45544591A}"/>
                </a:ext>
              </a:extLst>
            </p:cNvPr>
            <p:cNvSpPr/>
            <p:nvPr/>
          </p:nvSpPr>
          <p:spPr>
            <a:xfrm>
              <a:off x="14057709" y="2228588"/>
              <a:ext cx="558158" cy="558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xmlns="" id="{2540A73F-1863-794E-A3E9-038C05548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62309" y="2373013"/>
              <a:ext cx="348992" cy="269301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5" name="Inhaltsplatzhalter 4">
            <a:extLst>
              <a:ext uri="{FF2B5EF4-FFF2-40B4-BE49-F238E27FC236}">
                <a16:creationId xmlns:a16="http://schemas.microsoft.com/office/drawing/2014/main" xmlns="" id="{B1913F89-F14E-6249-A1B3-2C00D95252E3}"/>
              </a:ext>
            </a:extLst>
          </p:cNvPr>
          <p:cNvSpPr txBox="1">
            <a:spLocks/>
          </p:cNvSpPr>
          <p:nvPr/>
        </p:nvSpPr>
        <p:spPr>
          <a:xfrm flipH="1">
            <a:off x="6437765" y="1963753"/>
            <a:ext cx="4360162" cy="375487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b="1" dirty="0">
                <a:solidFill>
                  <a:schemeClr val="accent1"/>
                </a:solidFill>
              </a:rPr>
              <a:t>TITLE GOES HERE</a:t>
            </a:r>
            <a:endParaRPr lang="en-US" sz="1100" b="1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100" dirty="0">
                <a:solidFill>
                  <a:schemeClr val="accent1"/>
                </a:solidFill>
                <a:latin typeface="+mn-lt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100" dirty="0" err="1">
                <a:solidFill>
                  <a:schemeClr val="accent1"/>
                </a:solidFill>
                <a:latin typeface="+mn-lt"/>
              </a:rPr>
              <a:t>popularised</a:t>
            </a:r>
            <a:r>
              <a:rPr lang="en-US" sz="1100" dirty="0">
                <a:solidFill>
                  <a:schemeClr val="accent1"/>
                </a:solidFill>
                <a:latin typeface="+mn-lt"/>
              </a:rPr>
              <a:t> in the 1960s with the release of </a:t>
            </a:r>
            <a:r>
              <a:rPr lang="en-US" sz="1100" dirty="0" err="1">
                <a:solidFill>
                  <a:schemeClr val="accent1"/>
                </a:solidFill>
                <a:latin typeface="+mn-lt"/>
              </a:rPr>
              <a:t>Letraset</a:t>
            </a:r>
            <a:r>
              <a:rPr lang="en-US" sz="1100" dirty="0">
                <a:solidFill>
                  <a:schemeClr val="accent1"/>
                </a:solidFill>
                <a:latin typeface="+mn-lt"/>
              </a:rPr>
              <a:t> sheets containing Lorem Ipsum passages, and more recently with desktop publishing software like Aldus PageMaker including versions of Lorem Ipsum.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accent2"/>
              </a:buClr>
              <a:buFont typeface="Apple Symbols" panose="02000000000000000000" pitchFamily="2" charset="-79"/>
              <a:buChar char="⦿"/>
            </a:pPr>
            <a:r>
              <a:rPr lang="en-US" sz="1200" b="1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List item one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accent2"/>
              </a:buClr>
              <a:buFont typeface="Apple Symbols" panose="02000000000000000000" pitchFamily="2" charset="-79"/>
              <a:buChar char="⦿"/>
            </a:pPr>
            <a:r>
              <a:rPr lang="en-US" sz="1200" b="1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List item one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accent2"/>
              </a:buClr>
              <a:buFont typeface="Apple Symbols" panose="02000000000000000000" pitchFamily="2" charset="-79"/>
              <a:buChar char="⦿"/>
            </a:pPr>
            <a:r>
              <a:rPr lang="en-US" sz="1200" b="1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List item one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accent2"/>
              </a:buClr>
              <a:buFont typeface="Apple Symbols" panose="02000000000000000000" pitchFamily="2" charset="-79"/>
              <a:buChar char="⦿"/>
            </a:pPr>
            <a:r>
              <a:rPr lang="en-US" sz="1200" b="1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List item one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1100" dirty="0">
              <a:solidFill>
                <a:schemeClr val="accent1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11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xmlns="" id="{B6DA50F6-A3DD-424B-AF87-E956BB27CAB4}"/>
              </a:ext>
            </a:extLst>
          </p:cNvPr>
          <p:cNvSpPr/>
          <p:nvPr/>
        </p:nvSpPr>
        <p:spPr>
          <a:xfrm flipH="1">
            <a:off x="5015237" y="2141059"/>
            <a:ext cx="522887" cy="3169849"/>
          </a:xfrm>
          <a:prstGeom prst="rightBrace">
            <a:avLst>
              <a:gd name="adj1" fmla="val 66139"/>
              <a:gd name="adj2" fmla="val 684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6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xmlns="" id="{2DE9130D-4E3A-44AC-A16D-5F160E165A50}"/>
              </a:ext>
            </a:extLst>
          </p:cNvPr>
          <p:cNvSpPr>
            <a:spLocks/>
          </p:cNvSpPr>
          <p:nvPr/>
        </p:nvSpPr>
        <p:spPr bwMode="auto">
          <a:xfrm>
            <a:off x="8721636" y="3335318"/>
            <a:ext cx="1167397" cy="1011744"/>
          </a:xfrm>
          <a:custGeom>
            <a:avLst/>
            <a:gdLst>
              <a:gd name="T0" fmla="*/ 1889 w 5220"/>
              <a:gd name="T1" fmla="*/ 0 h 4524"/>
              <a:gd name="T2" fmla="*/ 3396 w 5220"/>
              <a:gd name="T3" fmla="*/ 0 h 4524"/>
              <a:gd name="T4" fmla="*/ 5220 w 5220"/>
              <a:gd name="T5" fmla="*/ 3307 h 4524"/>
              <a:gd name="T6" fmla="*/ 4516 w 5220"/>
              <a:gd name="T7" fmla="*/ 4524 h 4524"/>
              <a:gd name="T8" fmla="*/ 759 w 5220"/>
              <a:gd name="T9" fmla="*/ 4524 h 4524"/>
              <a:gd name="T10" fmla="*/ 0 w 5220"/>
              <a:gd name="T11" fmla="*/ 3264 h 4524"/>
              <a:gd name="T12" fmla="*/ 1889 w 5220"/>
              <a:gd name="T13" fmla="*/ 0 h 4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0" h="4524">
                <a:moveTo>
                  <a:pt x="1889" y="0"/>
                </a:moveTo>
                <a:lnTo>
                  <a:pt x="3396" y="0"/>
                </a:lnTo>
                <a:lnTo>
                  <a:pt x="5220" y="3307"/>
                </a:lnTo>
                <a:lnTo>
                  <a:pt x="4516" y="4524"/>
                </a:lnTo>
                <a:lnTo>
                  <a:pt x="759" y="4524"/>
                </a:lnTo>
                <a:lnTo>
                  <a:pt x="0" y="3264"/>
                </a:lnTo>
                <a:lnTo>
                  <a:pt x="18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xmlns="" id="{51F71683-C032-476A-B2D1-F94346643173}"/>
              </a:ext>
            </a:extLst>
          </p:cNvPr>
          <p:cNvSpPr>
            <a:spLocks/>
          </p:cNvSpPr>
          <p:nvPr/>
        </p:nvSpPr>
        <p:spPr bwMode="auto">
          <a:xfrm>
            <a:off x="9307571" y="3193978"/>
            <a:ext cx="1876780" cy="2298117"/>
          </a:xfrm>
          <a:custGeom>
            <a:avLst/>
            <a:gdLst>
              <a:gd name="T0" fmla="*/ 2843 w 8392"/>
              <a:gd name="T1" fmla="*/ 17 h 10274"/>
              <a:gd name="T2" fmla="*/ 2355 w 8392"/>
              <a:gd name="T3" fmla="*/ 80 h 10274"/>
              <a:gd name="T4" fmla="*/ 1883 w 8392"/>
              <a:gd name="T5" fmla="*/ 188 h 10274"/>
              <a:gd name="T6" fmla="*/ 1428 w 8392"/>
              <a:gd name="T7" fmla="*/ 337 h 10274"/>
              <a:gd name="T8" fmla="*/ 992 w 8392"/>
              <a:gd name="T9" fmla="*/ 528 h 10274"/>
              <a:gd name="T10" fmla="*/ 2621 w 8392"/>
              <a:gd name="T11" fmla="*/ 3928 h 10274"/>
              <a:gd name="T12" fmla="*/ 2842 w 8392"/>
              <a:gd name="T13" fmla="*/ 3834 h 10274"/>
              <a:gd name="T14" fmla="*/ 3109 w 8392"/>
              <a:gd name="T15" fmla="*/ 3777 h 10274"/>
              <a:gd name="T16" fmla="*/ 3394 w 8392"/>
              <a:gd name="T17" fmla="*/ 3776 h 10274"/>
              <a:gd name="T18" fmla="*/ 3635 w 8392"/>
              <a:gd name="T19" fmla="*/ 3821 h 10274"/>
              <a:gd name="T20" fmla="*/ 3841 w 8392"/>
              <a:gd name="T21" fmla="*/ 3899 h 10274"/>
              <a:gd name="T22" fmla="*/ 4010 w 8392"/>
              <a:gd name="T23" fmla="*/ 3994 h 10274"/>
              <a:gd name="T24" fmla="*/ 4196 w 8392"/>
              <a:gd name="T25" fmla="*/ 4141 h 10274"/>
              <a:gd name="T26" fmla="*/ 4368 w 8392"/>
              <a:gd name="T27" fmla="*/ 4337 h 10274"/>
              <a:gd name="T28" fmla="*/ 4466 w 8392"/>
              <a:gd name="T29" fmla="*/ 4494 h 10274"/>
              <a:gd name="T30" fmla="*/ 4551 w 8392"/>
              <a:gd name="T31" fmla="*/ 4688 h 10274"/>
              <a:gd name="T32" fmla="*/ 4608 w 8392"/>
              <a:gd name="T33" fmla="*/ 4918 h 10274"/>
              <a:gd name="T34" fmla="*/ 4625 w 8392"/>
              <a:gd name="T35" fmla="*/ 5182 h 10274"/>
              <a:gd name="T36" fmla="*/ 4594 w 8392"/>
              <a:gd name="T37" fmla="*/ 5435 h 10274"/>
              <a:gd name="T38" fmla="*/ 4526 w 8392"/>
              <a:gd name="T39" fmla="*/ 5653 h 10274"/>
              <a:gd name="T40" fmla="*/ 4435 w 8392"/>
              <a:gd name="T41" fmla="*/ 5834 h 10274"/>
              <a:gd name="T42" fmla="*/ 4318 w 8392"/>
              <a:gd name="T43" fmla="*/ 6000 h 10274"/>
              <a:gd name="T44" fmla="*/ 4123 w 8392"/>
              <a:gd name="T45" fmla="*/ 6195 h 10274"/>
              <a:gd name="T46" fmla="*/ 3958 w 8392"/>
              <a:gd name="T47" fmla="*/ 6311 h 10274"/>
              <a:gd name="T48" fmla="*/ 3777 w 8392"/>
              <a:gd name="T49" fmla="*/ 6401 h 10274"/>
              <a:gd name="T50" fmla="*/ 3559 w 8392"/>
              <a:gd name="T51" fmla="*/ 6469 h 10274"/>
              <a:gd name="T52" fmla="*/ 3306 w 8392"/>
              <a:gd name="T53" fmla="*/ 6502 h 10274"/>
              <a:gd name="T54" fmla="*/ 3042 w 8392"/>
              <a:gd name="T55" fmla="*/ 6485 h 10274"/>
              <a:gd name="T56" fmla="*/ 2813 w 8392"/>
              <a:gd name="T57" fmla="*/ 6428 h 10274"/>
              <a:gd name="T58" fmla="*/ 2619 w 8392"/>
              <a:gd name="T59" fmla="*/ 6343 h 10274"/>
              <a:gd name="T60" fmla="*/ 2462 w 8392"/>
              <a:gd name="T61" fmla="*/ 6244 h 10274"/>
              <a:gd name="T62" fmla="*/ 2266 w 8392"/>
              <a:gd name="T63" fmla="*/ 6072 h 10274"/>
              <a:gd name="T64" fmla="*/ 2121 w 8392"/>
              <a:gd name="T65" fmla="*/ 5889 h 10274"/>
              <a:gd name="T66" fmla="*/ 2026 w 8392"/>
              <a:gd name="T67" fmla="*/ 5723 h 10274"/>
              <a:gd name="T68" fmla="*/ 1949 w 8392"/>
              <a:gd name="T69" fmla="*/ 5521 h 10274"/>
              <a:gd name="T70" fmla="*/ 1903 w 8392"/>
              <a:gd name="T71" fmla="*/ 5283 h 10274"/>
              <a:gd name="T72" fmla="*/ 1892 w 8392"/>
              <a:gd name="T73" fmla="*/ 5303 h 10274"/>
              <a:gd name="T74" fmla="*/ 1788 w 8392"/>
              <a:gd name="T75" fmla="*/ 6169 h 10274"/>
              <a:gd name="T76" fmla="*/ 1544 w 8392"/>
              <a:gd name="T77" fmla="*/ 6986 h 10274"/>
              <a:gd name="T78" fmla="*/ 1176 w 8392"/>
              <a:gd name="T79" fmla="*/ 7743 h 10274"/>
              <a:gd name="T80" fmla="*/ 692 w 8392"/>
              <a:gd name="T81" fmla="*/ 8425 h 10274"/>
              <a:gd name="T82" fmla="*/ 107 w 8392"/>
              <a:gd name="T83" fmla="*/ 9018 h 10274"/>
              <a:gd name="T84" fmla="*/ 433 w 8392"/>
              <a:gd name="T85" fmla="*/ 9427 h 10274"/>
              <a:gd name="T86" fmla="*/ 997 w 8392"/>
              <a:gd name="T87" fmla="*/ 9750 h 10274"/>
              <a:gd name="T88" fmla="*/ 1602 w 8392"/>
              <a:gd name="T89" fmla="*/ 10001 h 10274"/>
              <a:gd name="T90" fmla="*/ 2243 w 8392"/>
              <a:gd name="T91" fmla="*/ 10173 h 10274"/>
              <a:gd name="T92" fmla="*/ 2915 w 8392"/>
              <a:gd name="T93" fmla="*/ 10262 h 10274"/>
              <a:gd name="T94" fmla="*/ 4042 w 8392"/>
              <a:gd name="T95" fmla="*/ 10215 h 10274"/>
              <a:gd name="T96" fmla="*/ 5485 w 8392"/>
              <a:gd name="T97" fmla="*/ 9768 h 10274"/>
              <a:gd name="T98" fmla="*/ 6711 w 8392"/>
              <a:gd name="T99" fmla="*/ 8939 h 10274"/>
              <a:gd name="T100" fmla="*/ 7649 w 8392"/>
              <a:gd name="T101" fmla="*/ 7801 h 10274"/>
              <a:gd name="T102" fmla="*/ 8231 w 8392"/>
              <a:gd name="T103" fmla="*/ 6420 h 10274"/>
              <a:gd name="T104" fmla="*/ 8386 w 8392"/>
              <a:gd name="T105" fmla="*/ 4873 h 10274"/>
              <a:gd name="T106" fmla="*/ 8081 w 8392"/>
              <a:gd name="T107" fmla="*/ 3371 h 10274"/>
              <a:gd name="T108" fmla="*/ 7373 w 8392"/>
              <a:gd name="T109" fmla="*/ 2064 h 10274"/>
              <a:gd name="T110" fmla="*/ 6331 w 8392"/>
              <a:gd name="T111" fmla="*/ 1021 h 10274"/>
              <a:gd name="T112" fmla="*/ 5025 w 8392"/>
              <a:gd name="T113" fmla="*/ 312 h 10274"/>
              <a:gd name="T114" fmla="*/ 3524 w 8392"/>
              <a:gd name="T115" fmla="*/ 7 h 10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392" h="10274">
                <a:moveTo>
                  <a:pt x="3260" y="0"/>
                </a:moveTo>
                <a:lnTo>
                  <a:pt x="3176" y="1"/>
                </a:lnTo>
                <a:lnTo>
                  <a:pt x="3093" y="3"/>
                </a:lnTo>
                <a:lnTo>
                  <a:pt x="3009" y="6"/>
                </a:lnTo>
                <a:lnTo>
                  <a:pt x="2926" y="10"/>
                </a:lnTo>
                <a:lnTo>
                  <a:pt x="2843" y="17"/>
                </a:lnTo>
                <a:lnTo>
                  <a:pt x="2762" y="24"/>
                </a:lnTo>
                <a:lnTo>
                  <a:pt x="2679" y="32"/>
                </a:lnTo>
                <a:lnTo>
                  <a:pt x="2597" y="43"/>
                </a:lnTo>
                <a:lnTo>
                  <a:pt x="2517" y="53"/>
                </a:lnTo>
                <a:lnTo>
                  <a:pt x="2436" y="66"/>
                </a:lnTo>
                <a:lnTo>
                  <a:pt x="2355" y="80"/>
                </a:lnTo>
                <a:lnTo>
                  <a:pt x="2276" y="94"/>
                </a:lnTo>
                <a:lnTo>
                  <a:pt x="2196" y="111"/>
                </a:lnTo>
                <a:lnTo>
                  <a:pt x="2117" y="128"/>
                </a:lnTo>
                <a:lnTo>
                  <a:pt x="2039" y="147"/>
                </a:lnTo>
                <a:lnTo>
                  <a:pt x="1960" y="167"/>
                </a:lnTo>
                <a:lnTo>
                  <a:pt x="1883" y="188"/>
                </a:lnTo>
                <a:lnTo>
                  <a:pt x="1805" y="210"/>
                </a:lnTo>
                <a:lnTo>
                  <a:pt x="1729" y="233"/>
                </a:lnTo>
                <a:lnTo>
                  <a:pt x="1653" y="258"/>
                </a:lnTo>
                <a:lnTo>
                  <a:pt x="1577" y="283"/>
                </a:lnTo>
                <a:lnTo>
                  <a:pt x="1503" y="309"/>
                </a:lnTo>
                <a:lnTo>
                  <a:pt x="1428" y="337"/>
                </a:lnTo>
                <a:lnTo>
                  <a:pt x="1354" y="367"/>
                </a:lnTo>
                <a:lnTo>
                  <a:pt x="1281" y="396"/>
                </a:lnTo>
                <a:lnTo>
                  <a:pt x="1207" y="428"/>
                </a:lnTo>
                <a:lnTo>
                  <a:pt x="1135" y="460"/>
                </a:lnTo>
                <a:lnTo>
                  <a:pt x="1064" y="494"/>
                </a:lnTo>
                <a:lnTo>
                  <a:pt x="992" y="528"/>
                </a:lnTo>
                <a:lnTo>
                  <a:pt x="922" y="563"/>
                </a:lnTo>
                <a:lnTo>
                  <a:pt x="852" y="600"/>
                </a:lnTo>
                <a:lnTo>
                  <a:pt x="783" y="637"/>
                </a:lnTo>
                <a:lnTo>
                  <a:pt x="2599" y="3928"/>
                </a:lnTo>
                <a:lnTo>
                  <a:pt x="2589" y="3946"/>
                </a:lnTo>
                <a:lnTo>
                  <a:pt x="2621" y="3928"/>
                </a:lnTo>
                <a:lnTo>
                  <a:pt x="2655" y="3911"/>
                </a:lnTo>
                <a:lnTo>
                  <a:pt x="2689" y="3894"/>
                </a:lnTo>
                <a:lnTo>
                  <a:pt x="2726" y="3878"/>
                </a:lnTo>
                <a:lnTo>
                  <a:pt x="2764" y="3862"/>
                </a:lnTo>
                <a:lnTo>
                  <a:pt x="2803" y="3847"/>
                </a:lnTo>
                <a:lnTo>
                  <a:pt x="2842" y="3834"/>
                </a:lnTo>
                <a:lnTo>
                  <a:pt x="2884" y="3821"/>
                </a:lnTo>
                <a:lnTo>
                  <a:pt x="2926" y="3810"/>
                </a:lnTo>
                <a:lnTo>
                  <a:pt x="2970" y="3800"/>
                </a:lnTo>
                <a:lnTo>
                  <a:pt x="3015" y="3791"/>
                </a:lnTo>
                <a:lnTo>
                  <a:pt x="3062" y="3783"/>
                </a:lnTo>
                <a:lnTo>
                  <a:pt x="3109" y="3777"/>
                </a:lnTo>
                <a:lnTo>
                  <a:pt x="3159" y="3773"/>
                </a:lnTo>
                <a:lnTo>
                  <a:pt x="3209" y="3771"/>
                </a:lnTo>
                <a:lnTo>
                  <a:pt x="3260" y="3770"/>
                </a:lnTo>
                <a:lnTo>
                  <a:pt x="3306" y="3770"/>
                </a:lnTo>
                <a:lnTo>
                  <a:pt x="3350" y="3772"/>
                </a:lnTo>
                <a:lnTo>
                  <a:pt x="3394" y="3776"/>
                </a:lnTo>
                <a:lnTo>
                  <a:pt x="3437" y="3780"/>
                </a:lnTo>
                <a:lnTo>
                  <a:pt x="3479" y="3787"/>
                </a:lnTo>
                <a:lnTo>
                  <a:pt x="3519" y="3794"/>
                </a:lnTo>
                <a:lnTo>
                  <a:pt x="3559" y="3802"/>
                </a:lnTo>
                <a:lnTo>
                  <a:pt x="3598" y="3811"/>
                </a:lnTo>
                <a:lnTo>
                  <a:pt x="3635" y="3821"/>
                </a:lnTo>
                <a:lnTo>
                  <a:pt x="3672" y="3833"/>
                </a:lnTo>
                <a:lnTo>
                  <a:pt x="3708" y="3844"/>
                </a:lnTo>
                <a:lnTo>
                  <a:pt x="3743" y="3857"/>
                </a:lnTo>
                <a:lnTo>
                  <a:pt x="3777" y="3871"/>
                </a:lnTo>
                <a:lnTo>
                  <a:pt x="3809" y="3884"/>
                </a:lnTo>
                <a:lnTo>
                  <a:pt x="3841" y="3899"/>
                </a:lnTo>
                <a:lnTo>
                  <a:pt x="3872" y="3913"/>
                </a:lnTo>
                <a:lnTo>
                  <a:pt x="3901" y="3929"/>
                </a:lnTo>
                <a:lnTo>
                  <a:pt x="3930" y="3945"/>
                </a:lnTo>
                <a:lnTo>
                  <a:pt x="3958" y="3961"/>
                </a:lnTo>
                <a:lnTo>
                  <a:pt x="3984" y="3977"/>
                </a:lnTo>
                <a:lnTo>
                  <a:pt x="4010" y="3994"/>
                </a:lnTo>
                <a:lnTo>
                  <a:pt x="4034" y="4011"/>
                </a:lnTo>
                <a:lnTo>
                  <a:pt x="4058" y="4028"/>
                </a:lnTo>
                <a:lnTo>
                  <a:pt x="4082" y="4045"/>
                </a:lnTo>
                <a:lnTo>
                  <a:pt x="4123" y="4077"/>
                </a:lnTo>
                <a:lnTo>
                  <a:pt x="4161" y="4110"/>
                </a:lnTo>
                <a:lnTo>
                  <a:pt x="4196" y="4141"/>
                </a:lnTo>
                <a:lnTo>
                  <a:pt x="4226" y="4169"/>
                </a:lnTo>
                <a:lnTo>
                  <a:pt x="4255" y="4200"/>
                </a:lnTo>
                <a:lnTo>
                  <a:pt x="4286" y="4234"/>
                </a:lnTo>
                <a:lnTo>
                  <a:pt x="4318" y="4272"/>
                </a:lnTo>
                <a:lnTo>
                  <a:pt x="4352" y="4314"/>
                </a:lnTo>
                <a:lnTo>
                  <a:pt x="4368" y="4337"/>
                </a:lnTo>
                <a:lnTo>
                  <a:pt x="4384" y="4361"/>
                </a:lnTo>
                <a:lnTo>
                  <a:pt x="4401" y="4385"/>
                </a:lnTo>
                <a:lnTo>
                  <a:pt x="4418" y="4411"/>
                </a:lnTo>
                <a:lnTo>
                  <a:pt x="4435" y="4438"/>
                </a:lnTo>
                <a:lnTo>
                  <a:pt x="4450" y="4466"/>
                </a:lnTo>
                <a:lnTo>
                  <a:pt x="4466" y="4494"/>
                </a:lnTo>
                <a:lnTo>
                  <a:pt x="4482" y="4525"/>
                </a:lnTo>
                <a:lnTo>
                  <a:pt x="4496" y="4555"/>
                </a:lnTo>
                <a:lnTo>
                  <a:pt x="4511" y="4587"/>
                </a:lnTo>
                <a:lnTo>
                  <a:pt x="4526" y="4619"/>
                </a:lnTo>
                <a:lnTo>
                  <a:pt x="4538" y="4654"/>
                </a:lnTo>
                <a:lnTo>
                  <a:pt x="4551" y="4688"/>
                </a:lnTo>
                <a:lnTo>
                  <a:pt x="4563" y="4724"/>
                </a:lnTo>
                <a:lnTo>
                  <a:pt x="4574" y="4761"/>
                </a:lnTo>
                <a:lnTo>
                  <a:pt x="4584" y="4798"/>
                </a:lnTo>
                <a:lnTo>
                  <a:pt x="4594" y="4837"/>
                </a:lnTo>
                <a:lnTo>
                  <a:pt x="4601" y="4877"/>
                </a:lnTo>
                <a:lnTo>
                  <a:pt x="4608" y="4918"/>
                </a:lnTo>
                <a:lnTo>
                  <a:pt x="4615" y="4959"/>
                </a:lnTo>
                <a:lnTo>
                  <a:pt x="4619" y="5002"/>
                </a:lnTo>
                <a:lnTo>
                  <a:pt x="4623" y="5046"/>
                </a:lnTo>
                <a:lnTo>
                  <a:pt x="4625" y="5090"/>
                </a:lnTo>
                <a:lnTo>
                  <a:pt x="4625" y="5136"/>
                </a:lnTo>
                <a:lnTo>
                  <a:pt x="4625" y="5182"/>
                </a:lnTo>
                <a:lnTo>
                  <a:pt x="4623" y="5226"/>
                </a:lnTo>
                <a:lnTo>
                  <a:pt x="4619" y="5270"/>
                </a:lnTo>
                <a:lnTo>
                  <a:pt x="4615" y="5313"/>
                </a:lnTo>
                <a:lnTo>
                  <a:pt x="4608" y="5354"/>
                </a:lnTo>
                <a:lnTo>
                  <a:pt x="4601" y="5395"/>
                </a:lnTo>
                <a:lnTo>
                  <a:pt x="4594" y="5435"/>
                </a:lnTo>
                <a:lnTo>
                  <a:pt x="4584" y="5473"/>
                </a:lnTo>
                <a:lnTo>
                  <a:pt x="4574" y="5511"/>
                </a:lnTo>
                <a:lnTo>
                  <a:pt x="4563" y="5548"/>
                </a:lnTo>
                <a:lnTo>
                  <a:pt x="4551" y="5584"/>
                </a:lnTo>
                <a:lnTo>
                  <a:pt x="4538" y="5618"/>
                </a:lnTo>
                <a:lnTo>
                  <a:pt x="4526" y="5653"/>
                </a:lnTo>
                <a:lnTo>
                  <a:pt x="4511" y="5685"/>
                </a:lnTo>
                <a:lnTo>
                  <a:pt x="4496" y="5717"/>
                </a:lnTo>
                <a:lnTo>
                  <a:pt x="4482" y="5747"/>
                </a:lnTo>
                <a:lnTo>
                  <a:pt x="4466" y="5778"/>
                </a:lnTo>
                <a:lnTo>
                  <a:pt x="4450" y="5806"/>
                </a:lnTo>
                <a:lnTo>
                  <a:pt x="4435" y="5834"/>
                </a:lnTo>
                <a:lnTo>
                  <a:pt x="4418" y="5860"/>
                </a:lnTo>
                <a:lnTo>
                  <a:pt x="4401" y="5887"/>
                </a:lnTo>
                <a:lnTo>
                  <a:pt x="4384" y="5911"/>
                </a:lnTo>
                <a:lnTo>
                  <a:pt x="4368" y="5935"/>
                </a:lnTo>
                <a:lnTo>
                  <a:pt x="4352" y="5957"/>
                </a:lnTo>
                <a:lnTo>
                  <a:pt x="4318" y="6000"/>
                </a:lnTo>
                <a:lnTo>
                  <a:pt x="4286" y="6038"/>
                </a:lnTo>
                <a:lnTo>
                  <a:pt x="4255" y="6072"/>
                </a:lnTo>
                <a:lnTo>
                  <a:pt x="4226" y="6101"/>
                </a:lnTo>
                <a:lnTo>
                  <a:pt x="4196" y="6131"/>
                </a:lnTo>
                <a:lnTo>
                  <a:pt x="4161" y="6162"/>
                </a:lnTo>
                <a:lnTo>
                  <a:pt x="4123" y="6195"/>
                </a:lnTo>
                <a:lnTo>
                  <a:pt x="4082" y="6227"/>
                </a:lnTo>
                <a:lnTo>
                  <a:pt x="4058" y="6244"/>
                </a:lnTo>
                <a:lnTo>
                  <a:pt x="4034" y="6261"/>
                </a:lnTo>
                <a:lnTo>
                  <a:pt x="4010" y="6278"/>
                </a:lnTo>
                <a:lnTo>
                  <a:pt x="3984" y="6294"/>
                </a:lnTo>
                <a:lnTo>
                  <a:pt x="3958" y="6311"/>
                </a:lnTo>
                <a:lnTo>
                  <a:pt x="3930" y="6327"/>
                </a:lnTo>
                <a:lnTo>
                  <a:pt x="3901" y="6343"/>
                </a:lnTo>
                <a:lnTo>
                  <a:pt x="3872" y="6358"/>
                </a:lnTo>
                <a:lnTo>
                  <a:pt x="3841" y="6373"/>
                </a:lnTo>
                <a:lnTo>
                  <a:pt x="3809" y="6388"/>
                </a:lnTo>
                <a:lnTo>
                  <a:pt x="3777" y="6401"/>
                </a:lnTo>
                <a:lnTo>
                  <a:pt x="3743" y="6415"/>
                </a:lnTo>
                <a:lnTo>
                  <a:pt x="3708" y="6428"/>
                </a:lnTo>
                <a:lnTo>
                  <a:pt x="3672" y="6439"/>
                </a:lnTo>
                <a:lnTo>
                  <a:pt x="3635" y="6451"/>
                </a:lnTo>
                <a:lnTo>
                  <a:pt x="3598" y="6461"/>
                </a:lnTo>
                <a:lnTo>
                  <a:pt x="3559" y="6469"/>
                </a:lnTo>
                <a:lnTo>
                  <a:pt x="3519" y="6478"/>
                </a:lnTo>
                <a:lnTo>
                  <a:pt x="3479" y="6485"/>
                </a:lnTo>
                <a:lnTo>
                  <a:pt x="3437" y="6491"/>
                </a:lnTo>
                <a:lnTo>
                  <a:pt x="3394" y="6496"/>
                </a:lnTo>
                <a:lnTo>
                  <a:pt x="3350" y="6499"/>
                </a:lnTo>
                <a:lnTo>
                  <a:pt x="3306" y="6502"/>
                </a:lnTo>
                <a:lnTo>
                  <a:pt x="3260" y="6502"/>
                </a:lnTo>
                <a:lnTo>
                  <a:pt x="3215" y="6502"/>
                </a:lnTo>
                <a:lnTo>
                  <a:pt x="3170" y="6499"/>
                </a:lnTo>
                <a:lnTo>
                  <a:pt x="3126" y="6496"/>
                </a:lnTo>
                <a:lnTo>
                  <a:pt x="3084" y="6491"/>
                </a:lnTo>
                <a:lnTo>
                  <a:pt x="3042" y="6485"/>
                </a:lnTo>
                <a:lnTo>
                  <a:pt x="3002" y="6478"/>
                </a:lnTo>
                <a:lnTo>
                  <a:pt x="2962" y="6469"/>
                </a:lnTo>
                <a:lnTo>
                  <a:pt x="2923" y="6461"/>
                </a:lnTo>
                <a:lnTo>
                  <a:pt x="2885" y="6451"/>
                </a:lnTo>
                <a:lnTo>
                  <a:pt x="2849" y="6439"/>
                </a:lnTo>
                <a:lnTo>
                  <a:pt x="2813" y="6428"/>
                </a:lnTo>
                <a:lnTo>
                  <a:pt x="2778" y="6415"/>
                </a:lnTo>
                <a:lnTo>
                  <a:pt x="2745" y="6401"/>
                </a:lnTo>
                <a:lnTo>
                  <a:pt x="2711" y="6388"/>
                </a:lnTo>
                <a:lnTo>
                  <a:pt x="2680" y="6373"/>
                </a:lnTo>
                <a:lnTo>
                  <a:pt x="2650" y="6358"/>
                </a:lnTo>
                <a:lnTo>
                  <a:pt x="2619" y="6343"/>
                </a:lnTo>
                <a:lnTo>
                  <a:pt x="2591" y="6327"/>
                </a:lnTo>
                <a:lnTo>
                  <a:pt x="2563" y="6311"/>
                </a:lnTo>
                <a:lnTo>
                  <a:pt x="2536" y="6294"/>
                </a:lnTo>
                <a:lnTo>
                  <a:pt x="2510" y="6278"/>
                </a:lnTo>
                <a:lnTo>
                  <a:pt x="2486" y="6261"/>
                </a:lnTo>
                <a:lnTo>
                  <a:pt x="2462" y="6244"/>
                </a:lnTo>
                <a:lnTo>
                  <a:pt x="2440" y="6227"/>
                </a:lnTo>
                <a:lnTo>
                  <a:pt x="2397" y="6195"/>
                </a:lnTo>
                <a:lnTo>
                  <a:pt x="2359" y="6162"/>
                </a:lnTo>
                <a:lnTo>
                  <a:pt x="2325" y="6131"/>
                </a:lnTo>
                <a:lnTo>
                  <a:pt x="2296" y="6101"/>
                </a:lnTo>
                <a:lnTo>
                  <a:pt x="2266" y="6072"/>
                </a:lnTo>
                <a:lnTo>
                  <a:pt x="2236" y="6039"/>
                </a:lnTo>
                <a:lnTo>
                  <a:pt x="2203" y="6001"/>
                </a:lnTo>
                <a:lnTo>
                  <a:pt x="2171" y="5959"/>
                </a:lnTo>
                <a:lnTo>
                  <a:pt x="2154" y="5937"/>
                </a:lnTo>
                <a:lnTo>
                  <a:pt x="2137" y="5914"/>
                </a:lnTo>
                <a:lnTo>
                  <a:pt x="2121" y="5889"/>
                </a:lnTo>
                <a:lnTo>
                  <a:pt x="2104" y="5863"/>
                </a:lnTo>
                <a:lnTo>
                  <a:pt x="2088" y="5837"/>
                </a:lnTo>
                <a:lnTo>
                  <a:pt x="2072" y="5810"/>
                </a:lnTo>
                <a:lnTo>
                  <a:pt x="2056" y="5782"/>
                </a:lnTo>
                <a:lnTo>
                  <a:pt x="2041" y="5753"/>
                </a:lnTo>
                <a:lnTo>
                  <a:pt x="2026" y="5723"/>
                </a:lnTo>
                <a:lnTo>
                  <a:pt x="2012" y="5692"/>
                </a:lnTo>
                <a:lnTo>
                  <a:pt x="1997" y="5659"/>
                </a:lnTo>
                <a:lnTo>
                  <a:pt x="1984" y="5625"/>
                </a:lnTo>
                <a:lnTo>
                  <a:pt x="1972" y="5592"/>
                </a:lnTo>
                <a:lnTo>
                  <a:pt x="1959" y="5556"/>
                </a:lnTo>
                <a:lnTo>
                  <a:pt x="1949" y="5521"/>
                </a:lnTo>
                <a:lnTo>
                  <a:pt x="1938" y="5483"/>
                </a:lnTo>
                <a:lnTo>
                  <a:pt x="1929" y="5445"/>
                </a:lnTo>
                <a:lnTo>
                  <a:pt x="1921" y="5405"/>
                </a:lnTo>
                <a:lnTo>
                  <a:pt x="1913" y="5365"/>
                </a:lnTo>
                <a:lnTo>
                  <a:pt x="1907" y="5325"/>
                </a:lnTo>
                <a:lnTo>
                  <a:pt x="1903" y="5283"/>
                </a:lnTo>
                <a:lnTo>
                  <a:pt x="1899" y="5239"/>
                </a:lnTo>
                <a:lnTo>
                  <a:pt x="1896" y="5195"/>
                </a:lnTo>
                <a:lnTo>
                  <a:pt x="1895" y="5150"/>
                </a:lnTo>
                <a:lnTo>
                  <a:pt x="1895" y="5155"/>
                </a:lnTo>
                <a:lnTo>
                  <a:pt x="1894" y="5155"/>
                </a:lnTo>
                <a:lnTo>
                  <a:pt x="1892" y="5303"/>
                </a:lnTo>
                <a:lnTo>
                  <a:pt x="1885" y="5449"/>
                </a:lnTo>
                <a:lnTo>
                  <a:pt x="1873" y="5596"/>
                </a:lnTo>
                <a:lnTo>
                  <a:pt x="1858" y="5741"/>
                </a:lnTo>
                <a:lnTo>
                  <a:pt x="1839" y="5884"/>
                </a:lnTo>
                <a:lnTo>
                  <a:pt x="1815" y="6027"/>
                </a:lnTo>
                <a:lnTo>
                  <a:pt x="1788" y="6169"/>
                </a:lnTo>
                <a:lnTo>
                  <a:pt x="1757" y="6308"/>
                </a:lnTo>
                <a:lnTo>
                  <a:pt x="1722" y="6447"/>
                </a:lnTo>
                <a:lnTo>
                  <a:pt x="1683" y="6585"/>
                </a:lnTo>
                <a:lnTo>
                  <a:pt x="1641" y="6720"/>
                </a:lnTo>
                <a:lnTo>
                  <a:pt x="1595" y="6854"/>
                </a:lnTo>
                <a:lnTo>
                  <a:pt x="1544" y="6986"/>
                </a:lnTo>
                <a:lnTo>
                  <a:pt x="1492" y="7117"/>
                </a:lnTo>
                <a:lnTo>
                  <a:pt x="1436" y="7246"/>
                </a:lnTo>
                <a:lnTo>
                  <a:pt x="1375" y="7373"/>
                </a:lnTo>
                <a:lnTo>
                  <a:pt x="1312" y="7499"/>
                </a:lnTo>
                <a:lnTo>
                  <a:pt x="1245" y="7622"/>
                </a:lnTo>
                <a:lnTo>
                  <a:pt x="1176" y="7743"/>
                </a:lnTo>
                <a:lnTo>
                  <a:pt x="1102" y="7863"/>
                </a:lnTo>
                <a:lnTo>
                  <a:pt x="1026" y="7979"/>
                </a:lnTo>
                <a:lnTo>
                  <a:pt x="947" y="8094"/>
                </a:lnTo>
                <a:lnTo>
                  <a:pt x="865" y="8207"/>
                </a:lnTo>
                <a:lnTo>
                  <a:pt x="780" y="8317"/>
                </a:lnTo>
                <a:lnTo>
                  <a:pt x="692" y="8425"/>
                </a:lnTo>
                <a:lnTo>
                  <a:pt x="601" y="8531"/>
                </a:lnTo>
                <a:lnTo>
                  <a:pt x="507" y="8633"/>
                </a:lnTo>
                <a:lnTo>
                  <a:pt x="411" y="8733"/>
                </a:lnTo>
                <a:lnTo>
                  <a:pt x="313" y="8830"/>
                </a:lnTo>
                <a:lnTo>
                  <a:pt x="211" y="8926"/>
                </a:lnTo>
                <a:lnTo>
                  <a:pt x="107" y="9018"/>
                </a:lnTo>
                <a:lnTo>
                  <a:pt x="0" y="9107"/>
                </a:lnTo>
                <a:lnTo>
                  <a:pt x="84" y="9174"/>
                </a:lnTo>
                <a:lnTo>
                  <a:pt x="169" y="9240"/>
                </a:lnTo>
                <a:lnTo>
                  <a:pt x="256" y="9304"/>
                </a:lnTo>
                <a:lnTo>
                  <a:pt x="344" y="9367"/>
                </a:lnTo>
                <a:lnTo>
                  <a:pt x="433" y="9427"/>
                </a:lnTo>
                <a:lnTo>
                  <a:pt x="524" y="9486"/>
                </a:lnTo>
                <a:lnTo>
                  <a:pt x="616" y="9542"/>
                </a:lnTo>
                <a:lnTo>
                  <a:pt x="710" y="9598"/>
                </a:lnTo>
                <a:lnTo>
                  <a:pt x="804" y="9650"/>
                </a:lnTo>
                <a:lnTo>
                  <a:pt x="900" y="9702"/>
                </a:lnTo>
                <a:lnTo>
                  <a:pt x="997" y="9750"/>
                </a:lnTo>
                <a:lnTo>
                  <a:pt x="1095" y="9797"/>
                </a:lnTo>
                <a:lnTo>
                  <a:pt x="1195" y="9842"/>
                </a:lnTo>
                <a:lnTo>
                  <a:pt x="1294" y="9885"/>
                </a:lnTo>
                <a:lnTo>
                  <a:pt x="1396" y="9926"/>
                </a:lnTo>
                <a:lnTo>
                  <a:pt x="1498" y="9965"/>
                </a:lnTo>
                <a:lnTo>
                  <a:pt x="1602" y="10001"/>
                </a:lnTo>
                <a:lnTo>
                  <a:pt x="1707" y="10035"/>
                </a:lnTo>
                <a:lnTo>
                  <a:pt x="1812" y="10067"/>
                </a:lnTo>
                <a:lnTo>
                  <a:pt x="1918" y="10098"/>
                </a:lnTo>
                <a:lnTo>
                  <a:pt x="2026" y="10125"/>
                </a:lnTo>
                <a:lnTo>
                  <a:pt x="2134" y="10150"/>
                </a:lnTo>
                <a:lnTo>
                  <a:pt x="2243" y="10173"/>
                </a:lnTo>
                <a:lnTo>
                  <a:pt x="2353" y="10194"/>
                </a:lnTo>
                <a:lnTo>
                  <a:pt x="2464" y="10213"/>
                </a:lnTo>
                <a:lnTo>
                  <a:pt x="2576" y="10229"/>
                </a:lnTo>
                <a:lnTo>
                  <a:pt x="2688" y="10243"/>
                </a:lnTo>
                <a:lnTo>
                  <a:pt x="2801" y="10254"/>
                </a:lnTo>
                <a:lnTo>
                  <a:pt x="2915" y="10262"/>
                </a:lnTo>
                <a:lnTo>
                  <a:pt x="3030" y="10269"/>
                </a:lnTo>
                <a:lnTo>
                  <a:pt x="3145" y="10273"/>
                </a:lnTo>
                <a:lnTo>
                  <a:pt x="3260" y="10274"/>
                </a:lnTo>
                <a:lnTo>
                  <a:pt x="3524" y="10268"/>
                </a:lnTo>
                <a:lnTo>
                  <a:pt x="3785" y="10248"/>
                </a:lnTo>
                <a:lnTo>
                  <a:pt x="4042" y="10215"/>
                </a:lnTo>
                <a:lnTo>
                  <a:pt x="4294" y="10169"/>
                </a:lnTo>
                <a:lnTo>
                  <a:pt x="4542" y="10113"/>
                </a:lnTo>
                <a:lnTo>
                  <a:pt x="4787" y="10043"/>
                </a:lnTo>
                <a:lnTo>
                  <a:pt x="5025" y="9963"/>
                </a:lnTo>
                <a:lnTo>
                  <a:pt x="5258" y="9870"/>
                </a:lnTo>
                <a:lnTo>
                  <a:pt x="5485" y="9768"/>
                </a:lnTo>
                <a:lnTo>
                  <a:pt x="5706" y="9653"/>
                </a:lnTo>
                <a:lnTo>
                  <a:pt x="5921" y="9530"/>
                </a:lnTo>
                <a:lnTo>
                  <a:pt x="6129" y="9397"/>
                </a:lnTo>
                <a:lnTo>
                  <a:pt x="6331" y="9253"/>
                </a:lnTo>
                <a:lnTo>
                  <a:pt x="6524" y="9101"/>
                </a:lnTo>
                <a:lnTo>
                  <a:pt x="6711" y="8939"/>
                </a:lnTo>
                <a:lnTo>
                  <a:pt x="6889" y="8770"/>
                </a:lnTo>
                <a:lnTo>
                  <a:pt x="7059" y="8590"/>
                </a:lnTo>
                <a:lnTo>
                  <a:pt x="7220" y="8405"/>
                </a:lnTo>
                <a:lnTo>
                  <a:pt x="7373" y="8211"/>
                </a:lnTo>
                <a:lnTo>
                  <a:pt x="7515" y="8008"/>
                </a:lnTo>
                <a:lnTo>
                  <a:pt x="7649" y="7801"/>
                </a:lnTo>
                <a:lnTo>
                  <a:pt x="7773" y="7585"/>
                </a:lnTo>
                <a:lnTo>
                  <a:pt x="7886" y="7364"/>
                </a:lnTo>
                <a:lnTo>
                  <a:pt x="7989" y="7136"/>
                </a:lnTo>
                <a:lnTo>
                  <a:pt x="8081" y="6903"/>
                </a:lnTo>
                <a:lnTo>
                  <a:pt x="8162" y="6664"/>
                </a:lnTo>
                <a:lnTo>
                  <a:pt x="8231" y="6420"/>
                </a:lnTo>
                <a:lnTo>
                  <a:pt x="8287" y="6172"/>
                </a:lnTo>
                <a:lnTo>
                  <a:pt x="8333" y="5919"/>
                </a:lnTo>
                <a:lnTo>
                  <a:pt x="8366" y="5662"/>
                </a:lnTo>
                <a:lnTo>
                  <a:pt x="8386" y="5401"/>
                </a:lnTo>
                <a:lnTo>
                  <a:pt x="8392" y="5137"/>
                </a:lnTo>
                <a:lnTo>
                  <a:pt x="8386" y="4873"/>
                </a:lnTo>
                <a:lnTo>
                  <a:pt x="8366" y="4612"/>
                </a:lnTo>
                <a:lnTo>
                  <a:pt x="8333" y="4355"/>
                </a:lnTo>
                <a:lnTo>
                  <a:pt x="8287" y="4102"/>
                </a:lnTo>
                <a:lnTo>
                  <a:pt x="8231" y="3854"/>
                </a:lnTo>
                <a:lnTo>
                  <a:pt x="8162" y="3609"/>
                </a:lnTo>
                <a:lnTo>
                  <a:pt x="8081" y="3371"/>
                </a:lnTo>
                <a:lnTo>
                  <a:pt x="7989" y="3138"/>
                </a:lnTo>
                <a:lnTo>
                  <a:pt x="7886" y="2910"/>
                </a:lnTo>
                <a:lnTo>
                  <a:pt x="7773" y="2689"/>
                </a:lnTo>
                <a:lnTo>
                  <a:pt x="7649" y="2474"/>
                </a:lnTo>
                <a:lnTo>
                  <a:pt x="7515" y="2265"/>
                </a:lnTo>
                <a:lnTo>
                  <a:pt x="7373" y="2064"/>
                </a:lnTo>
                <a:lnTo>
                  <a:pt x="7220" y="1870"/>
                </a:lnTo>
                <a:lnTo>
                  <a:pt x="7059" y="1684"/>
                </a:lnTo>
                <a:lnTo>
                  <a:pt x="6889" y="1505"/>
                </a:lnTo>
                <a:lnTo>
                  <a:pt x="6711" y="1334"/>
                </a:lnTo>
                <a:lnTo>
                  <a:pt x="6524" y="1173"/>
                </a:lnTo>
                <a:lnTo>
                  <a:pt x="6331" y="1021"/>
                </a:lnTo>
                <a:lnTo>
                  <a:pt x="6129" y="877"/>
                </a:lnTo>
                <a:lnTo>
                  <a:pt x="5921" y="744"/>
                </a:lnTo>
                <a:lnTo>
                  <a:pt x="5706" y="621"/>
                </a:lnTo>
                <a:lnTo>
                  <a:pt x="5485" y="506"/>
                </a:lnTo>
                <a:lnTo>
                  <a:pt x="5258" y="404"/>
                </a:lnTo>
                <a:lnTo>
                  <a:pt x="5025" y="312"/>
                </a:lnTo>
                <a:lnTo>
                  <a:pt x="4787" y="231"/>
                </a:lnTo>
                <a:lnTo>
                  <a:pt x="4542" y="161"/>
                </a:lnTo>
                <a:lnTo>
                  <a:pt x="4294" y="105"/>
                </a:lnTo>
                <a:lnTo>
                  <a:pt x="4042" y="60"/>
                </a:lnTo>
                <a:lnTo>
                  <a:pt x="3785" y="26"/>
                </a:lnTo>
                <a:lnTo>
                  <a:pt x="3524" y="7"/>
                </a:lnTo>
                <a:lnTo>
                  <a:pt x="326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381000" dist="50800" dir="5400000" sx="101000" sy="101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xmlns="" id="{EFFB14A5-7049-4868-8FD8-FC3E430EA1FE}"/>
              </a:ext>
            </a:extLst>
          </p:cNvPr>
          <p:cNvSpPr>
            <a:spLocks/>
          </p:cNvSpPr>
          <p:nvPr/>
        </p:nvSpPr>
        <p:spPr bwMode="auto">
          <a:xfrm>
            <a:off x="7436159" y="3263753"/>
            <a:ext cx="2295432" cy="2224764"/>
          </a:xfrm>
          <a:custGeom>
            <a:avLst/>
            <a:gdLst>
              <a:gd name="T0" fmla="*/ 6484 w 10262"/>
              <a:gd name="T1" fmla="*/ 4999 h 9948"/>
              <a:gd name="T2" fmla="*/ 6443 w 10262"/>
              <a:gd name="T3" fmla="*/ 5195 h 9948"/>
              <a:gd name="T4" fmla="*/ 6380 w 10262"/>
              <a:gd name="T5" fmla="*/ 5366 h 9948"/>
              <a:gd name="T6" fmla="*/ 6304 w 10262"/>
              <a:gd name="T7" fmla="*/ 5511 h 9948"/>
              <a:gd name="T8" fmla="*/ 6221 w 10262"/>
              <a:gd name="T9" fmla="*/ 5633 h 9948"/>
              <a:gd name="T10" fmla="*/ 6067 w 10262"/>
              <a:gd name="T11" fmla="*/ 5806 h 9948"/>
              <a:gd name="T12" fmla="*/ 5906 w 10262"/>
              <a:gd name="T13" fmla="*/ 5935 h 9948"/>
              <a:gd name="T14" fmla="*/ 5773 w 10262"/>
              <a:gd name="T15" fmla="*/ 6017 h 9948"/>
              <a:gd name="T16" fmla="*/ 5614 w 10262"/>
              <a:gd name="T17" fmla="*/ 6089 h 9948"/>
              <a:gd name="T18" fmla="*/ 5430 w 10262"/>
              <a:gd name="T19" fmla="*/ 6144 h 9948"/>
              <a:gd name="T20" fmla="*/ 5222 w 10262"/>
              <a:gd name="T21" fmla="*/ 6173 h 9948"/>
              <a:gd name="T22" fmla="*/ 4998 w 10262"/>
              <a:gd name="T23" fmla="*/ 6169 h 9948"/>
              <a:gd name="T24" fmla="*/ 4794 w 10262"/>
              <a:gd name="T25" fmla="*/ 6134 h 9948"/>
              <a:gd name="T26" fmla="*/ 4615 w 10262"/>
              <a:gd name="T27" fmla="*/ 6074 h 9948"/>
              <a:gd name="T28" fmla="*/ 4462 w 10262"/>
              <a:gd name="T29" fmla="*/ 6000 h 9948"/>
              <a:gd name="T30" fmla="*/ 4334 w 10262"/>
              <a:gd name="T31" fmla="*/ 5917 h 9948"/>
              <a:gd name="T32" fmla="*/ 4166 w 10262"/>
              <a:gd name="T33" fmla="*/ 5775 h 9948"/>
              <a:gd name="T34" fmla="*/ 4024 w 10262"/>
              <a:gd name="T35" fmla="*/ 5607 h 9948"/>
              <a:gd name="T36" fmla="*/ 3942 w 10262"/>
              <a:gd name="T37" fmla="*/ 5479 h 9948"/>
              <a:gd name="T38" fmla="*/ 3866 w 10262"/>
              <a:gd name="T39" fmla="*/ 5325 h 9948"/>
              <a:gd name="T40" fmla="*/ 3808 w 10262"/>
              <a:gd name="T41" fmla="*/ 5146 h 9948"/>
              <a:gd name="T42" fmla="*/ 3773 w 10262"/>
              <a:gd name="T43" fmla="*/ 4942 h 9948"/>
              <a:gd name="T44" fmla="*/ 3769 w 10262"/>
              <a:gd name="T45" fmla="*/ 4718 h 9948"/>
              <a:gd name="T46" fmla="*/ 3798 w 10262"/>
              <a:gd name="T47" fmla="*/ 4509 h 9948"/>
              <a:gd name="T48" fmla="*/ 3854 w 10262"/>
              <a:gd name="T49" fmla="*/ 4326 h 9948"/>
              <a:gd name="T50" fmla="*/ 3926 w 10262"/>
              <a:gd name="T51" fmla="*/ 4166 h 9948"/>
              <a:gd name="T52" fmla="*/ 4008 w 10262"/>
              <a:gd name="T53" fmla="*/ 4033 h 9948"/>
              <a:gd name="T54" fmla="*/ 4137 w 10262"/>
              <a:gd name="T55" fmla="*/ 3872 h 9948"/>
              <a:gd name="T56" fmla="*/ 4310 w 10262"/>
              <a:gd name="T57" fmla="*/ 3717 h 9948"/>
              <a:gd name="T58" fmla="*/ 4434 w 10262"/>
              <a:gd name="T59" fmla="*/ 3633 h 9948"/>
              <a:gd name="T60" fmla="*/ 4583 w 10262"/>
              <a:gd name="T61" fmla="*/ 3556 h 9948"/>
              <a:gd name="T62" fmla="*/ 4757 w 10262"/>
              <a:gd name="T63" fmla="*/ 3493 h 9948"/>
              <a:gd name="T64" fmla="*/ 4955 w 10262"/>
              <a:gd name="T65" fmla="*/ 3452 h 9948"/>
              <a:gd name="T66" fmla="*/ 5179 w 10262"/>
              <a:gd name="T67" fmla="*/ 3443 h 9948"/>
              <a:gd name="T68" fmla="*/ 5398 w 10262"/>
              <a:gd name="T69" fmla="*/ 3467 h 9948"/>
              <a:gd name="T70" fmla="*/ 5592 w 10262"/>
              <a:gd name="T71" fmla="*/ 3521 h 9948"/>
              <a:gd name="T72" fmla="*/ 5757 w 10262"/>
              <a:gd name="T73" fmla="*/ 3594 h 9948"/>
              <a:gd name="T74" fmla="*/ 5401 w 10262"/>
              <a:gd name="T75" fmla="*/ 3348 h 9948"/>
              <a:gd name="T76" fmla="*/ 4869 w 10262"/>
              <a:gd name="T77" fmla="*/ 2908 h 9948"/>
              <a:gd name="T78" fmla="*/ 4401 w 10262"/>
              <a:gd name="T79" fmla="*/ 2403 h 9948"/>
              <a:gd name="T80" fmla="*/ 4002 w 10262"/>
              <a:gd name="T81" fmla="*/ 1838 h 9948"/>
              <a:gd name="T82" fmla="*/ 3683 w 10262"/>
              <a:gd name="T83" fmla="*/ 1222 h 9948"/>
              <a:gd name="T84" fmla="*/ 3447 w 10262"/>
              <a:gd name="T85" fmla="*/ 558 h 9948"/>
              <a:gd name="T86" fmla="*/ 3144 w 10262"/>
              <a:gd name="T87" fmla="*/ 73 h 9948"/>
              <a:gd name="T88" fmla="*/ 2296 w 10262"/>
              <a:gd name="T89" fmla="*/ 528 h 9948"/>
              <a:gd name="T90" fmla="*/ 1553 w 10262"/>
              <a:gd name="T91" fmla="*/ 1127 h 9948"/>
              <a:gd name="T92" fmla="*/ 933 w 10262"/>
              <a:gd name="T93" fmla="*/ 1854 h 9948"/>
              <a:gd name="T94" fmla="*/ 457 w 10262"/>
              <a:gd name="T95" fmla="*/ 2687 h 9948"/>
              <a:gd name="T96" fmla="*/ 140 w 10262"/>
              <a:gd name="T97" fmla="*/ 3610 h 9948"/>
              <a:gd name="T98" fmla="*/ 4 w 10262"/>
              <a:gd name="T99" fmla="*/ 4603 h 9948"/>
              <a:gd name="T100" fmla="*/ 105 w 10262"/>
              <a:gd name="T101" fmla="*/ 5843 h 9948"/>
              <a:gd name="T102" fmla="*/ 506 w 10262"/>
              <a:gd name="T103" fmla="*/ 7036 h 9948"/>
              <a:gd name="T104" fmla="*/ 1172 w 10262"/>
              <a:gd name="T105" fmla="*/ 8077 h 9948"/>
              <a:gd name="T106" fmla="*/ 2061 w 10262"/>
              <a:gd name="T107" fmla="*/ 8926 h 9948"/>
              <a:gd name="T108" fmla="*/ 3134 w 10262"/>
              <a:gd name="T109" fmla="*/ 9545 h 9948"/>
              <a:gd name="T110" fmla="*/ 4350 w 10262"/>
              <a:gd name="T111" fmla="*/ 9890 h 9948"/>
              <a:gd name="T112" fmla="*/ 5654 w 10262"/>
              <a:gd name="T113" fmla="*/ 9922 h 9948"/>
              <a:gd name="T114" fmla="*/ 6890 w 10262"/>
              <a:gd name="T115" fmla="*/ 9638 h 9948"/>
              <a:gd name="T116" fmla="*/ 7992 w 10262"/>
              <a:gd name="T117" fmla="*/ 9075 h 9948"/>
              <a:gd name="T118" fmla="*/ 8921 w 10262"/>
              <a:gd name="T119" fmla="*/ 8273 h 9948"/>
              <a:gd name="T120" fmla="*/ 9635 w 10262"/>
              <a:gd name="T121" fmla="*/ 7274 h 9948"/>
              <a:gd name="T122" fmla="*/ 10096 w 10262"/>
              <a:gd name="T123" fmla="*/ 6117 h 9948"/>
              <a:gd name="T124" fmla="*/ 10262 w 10262"/>
              <a:gd name="T125" fmla="*/ 4846 h 9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262" h="9948">
                <a:moveTo>
                  <a:pt x="6497" y="4825"/>
                </a:moveTo>
                <a:lnTo>
                  <a:pt x="6496" y="4870"/>
                </a:lnTo>
                <a:lnTo>
                  <a:pt x="6493" y="4914"/>
                </a:lnTo>
                <a:lnTo>
                  <a:pt x="6489" y="4957"/>
                </a:lnTo>
                <a:lnTo>
                  <a:pt x="6484" y="4999"/>
                </a:lnTo>
                <a:lnTo>
                  <a:pt x="6478" y="5040"/>
                </a:lnTo>
                <a:lnTo>
                  <a:pt x="6470" y="5081"/>
                </a:lnTo>
                <a:lnTo>
                  <a:pt x="6462" y="5119"/>
                </a:lnTo>
                <a:lnTo>
                  <a:pt x="6454" y="5157"/>
                </a:lnTo>
                <a:lnTo>
                  <a:pt x="6443" y="5195"/>
                </a:lnTo>
                <a:lnTo>
                  <a:pt x="6432" y="5231"/>
                </a:lnTo>
                <a:lnTo>
                  <a:pt x="6420" y="5266"/>
                </a:lnTo>
                <a:lnTo>
                  <a:pt x="6408" y="5301"/>
                </a:lnTo>
                <a:lnTo>
                  <a:pt x="6394" y="5333"/>
                </a:lnTo>
                <a:lnTo>
                  <a:pt x="6380" y="5366"/>
                </a:lnTo>
                <a:lnTo>
                  <a:pt x="6366" y="5397"/>
                </a:lnTo>
                <a:lnTo>
                  <a:pt x="6351" y="5428"/>
                </a:lnTo>
                <a:lnTo>
                  <a:pt x="6335" y="5456"/>
                </a:lnTo>
                <a:lnTo>
                  <a:pt x="6320" y="5484"/>
                </a:lnTo>
                <a:lnTo>
                  <a:pt x="6304" y="5511"/>
                </a:lnTo>
                <a:lnTo>
                  <a:pt x="6287" y="5539"/>
                </a:lnTo>
                <a:lnTo>
                  <a:pt x="6271" y="5564"/>
                </a:lnTo>
                <a:lnTo>
                  <a:pt x="6255" y="5588"/>
                </a:lnTo>
                <a:lnTo>
                  <a:pt x="6238" y="5611"/>
                </a:lnTo>
                <a:lnTo>
                  <a:pt x="6221" y="5633"/>
                </a:lnTo>
                <a:lnTo>
                  <a:pt x="6189" y="5675"/>
                </a:lnTo>
                <a:lnTo>
                  <a:pt x="6156" y="5713"/>
                </a:lnTo>
                <a:lnTo>
                  <a:pt x="6126" y="5746"/>
                </a:lnTo>
                <a:lnTo>
                  <a:pt x="6096" y="5777"/>
                </a:lnTo>
                <a:lnTo>
                  <a:pt x="6067" y="5806"/>
                </a:lnTo>
                <a:lnTo>
                  <a:pt x="6033" y="5836"/>
                </a:lnTo>
                <a:lnTo>
                  <a:pt x="5995" y="5869"/>
                </a:lnTo>
                <a:lnTo>
                  <a:pt x="5952" y="5901"/>
                </a:lnTo>
                <a:lnTo>
                  <a:pt x="5930" y="5918"/>
                </a:lnTo>
                <a:lnTo>
                  <a:pt x="5906" y="5935"/>
                </a:lnTo>
                <a:lnTo>
                  <a:pt x="5882" y="5952"/>
                </a:lnTo>
                <a:lnTo>
                  <a:pt x="5856" y="5969"/>
                </a:lnTo>
                <a:lnTo>
                  <a:pt x="5829" y="5984"/>
                </a:lnTo>
                <a:lnTo>
                  <a:pt x="5801" y="6001"/>
                </a:lnTo>
                <a:lnTo>
                  <a:pt x="5773" y="6017"/>
                </a:lnTo>
                <a:lnTo>
                  <a:pt x="5742" y="6033"/>
                </a:lnTo>
                <a:lnTo>
                  <a:pt x="5712" y="6047"/>
                </a:lnTo>
                <a:lnTo>
                  <a:pt x="5681" y="6062"/>
                </a:lnTo>
                <a:lnTo>
                  <a:pt x="5647" y="6076"/>
                </a:lnTo>
                <a:lnTo>
                  <a:pt x="5614" y="6089"/>
                </a:lnTo>
                <a:lnTo>
                  <a:pt x="5579" y="6102"/>
                </a:lnTo>
                <a:lnTo>
                  <a:pt x="5543" y="6113"/>
                </a:lnTo>
                <a:lnTo>
                  <a:pt x="5507" y="6124"/>
                </a:lnTo>
                <a:lnTo>
                  <a:pt x="5469" y="6134"/>
                </a:lnTo>
                <a:lnTo>
                  <a:pt x="5430" y="6144"/>
                </a:lnTo>
                <a:lnTo>
                  <a:pt x="5390" y="6151"/>
                </a:lnTo>
                <a:lnTo>
                  <a:pt x="5350" y="6158"/>
                </a:lnTo>
                <a:lnTo>
                  <a:pt x="5308" y="6165"/>
                </a:lnTo>
                <a:lnTo>
                  <a:pt x="5266" y="6169"/>
                </a:lnTo>
                <a:lnTo>
                  <a:pt x="5222" y="6173"/>
                </a:lnTo>
                <a:lnTo>
                  <a:pt x="5177" y="6175"/>
                </a:lnTo>
                <a:lnTo>
                  <a:pt x="5132" y="6175"/>
                </a:lnTo>
                <a:lnTo>
                  <a:pt x="5086" y="6175"/>
                </a:lnTo>
                <a:lnTo>
                  <a:pt x="5042" y="6173"/>
                </a:lnTo>
                <a:lnTo>
                  <a:pt x="4998" y="6169"/>
                </a:lnTo>
                <a:lnTo>
                  <a:pt x="4955" y="6165"/>
                </a:lnTo>
                <a:lnTo>
                  <a:pt x="4913" y="6158"/>
                </a:lnTo>
                <a:lnTo>
                  <a:pt x="4873" y="6151"/>
                </a:lnTo>
                <a:lnTo>
                  <a:pt x="4833" y="6143"/>
                </a:lnTo>
                <a:lnTo>
                  <a:pt x="4794" y="6134"/>
                </a:lnTo>
                <a:lnTo>
                  <a:pt x="4757" y="6124"/>
                </a:lnTo>
                <a:lnTo>
                  <a:pt x="4720" y="6112"/>
                </a:lnTo>
                <a:lnTo>
                  <a:pt x="4684" y="6101"/>
                </a:lnTo>
                <a:lnTo>
                  <a:pt x="4649" y="6088"/>
                </a:lnTo>
                <a:lnTo>
                  <a:pt x="4615" y="6074"/>
                </a:lnTo>
                <a:lnTo>
                  <a:pt x="4583" y="6061"/>
                </a:lnTo>
                <a:lnTo>
                  <a:pt x="4551" y="6046"/>
                </a:lnTo>
                <a:lnTo>
                  <a:pt x="4520" y="6031"/>
                </a:lnTo>
                <a:lnTo>
                  <a:pt x="4491" y="6016"/>
                </a:lnTo>
                <a:lnTo>
                  <a:pt x="4462" y="6000"/>
                </a:lnTo>
                <a:lnTo>
                  <a:pt x="4434" y="5983"/>
                </a:lnTo>
                <a:lnTo>
                  <a:pt x="4408" y="5968"/>
                </a:lnTo>
                <a:lnTo>
                  <a:pt x="4382" y="5951"/>
                </a:lnTo>
                <a:lnTo>
                  <a:pt x="4358" y="5934"/>
                </a:lnTo>
                <a:lnTo>
                  <a:pt x="4334" y="5917"/>
                </a:lnTo>
                <a:lnTo>
                  <a:pt x="4310" y="5900"/>
                </a:lnTo>
                <a:lnTo>
                  <a:pt x="4269" y="5867"/>
                </a:lnTo>
                <a:lnTo>
                  <a:pt x="4231" y="5834"/>
                </a:lnTo>
                <a:lnTo>
                  <a:pt x="4196" y="5804"/>
                </a:lnTo>
                <a:lnTo>
                  <a:pt x="4166" y="5775"/>
                </a:lnTo>
                <a:lnTo>
                  <a:pt x="4137" y="5744"/>
                </a:lnTo>
                <a:lnTo>
                  <a:pt x="4106" y="5711"/>
                </a:lnTo>
                <a:lnTo>
                  <a:pt x="4074" y="5672"/>
                </a:lnTo>
                <a:lnTo>
                  <a:pt x="4040" y="5630"/>
                </a:lnTo>
                <a:lnTo>
                  <a:pt x="4024" y="5607"/>
                </a:lnTo>
                <a:lnTo>
                  <a:pt x="4008" y="5584"/>
                </a:lnTo>
                <a:lnTo>
                  <a:pt x="3991" y="5559"/>
                </a:lnTo>
                <a:lnTo>
                  <a:pt x="3974" y="5534"/>
                </a:lnTo>
                <a:lnTo>
                  <a:pt x="3957" y="5506"/>
                </a:lnTo>
                <a:lnTo>
                  <a:pt x="3942" y="5479"/>
                </a:lnTo>
                <a:lnTo>
                  <a:pt x="3926" y="5450"/>
                </a:lnTo>
                <a:lnTo>
                  <a:pt x="3910" y="5420"/>
                </a:lnTo>
                <a:lnTo>
                  <a:pt x="3896" y="5390"/>
                </a:lnTo>
                <a:lnTo>
                  <a:pt x="3881" y="5357"/>
                </a:lnTo>
                <a:lnTo>
                  <a:pt x="3866" y="5325"/>
                </a:lnTo>
                <a:lnTo>
                  <a:pt x="3854" y="5291"/>
                </a:lnTo>
                <a:lnTo>
                  <a:pt x="3841" y="5257"/>
                </a:lnTo>
                <a:lnTo>
                  <a:pt x="3829" y="5220"/>
                </a:lnTo>
                <a:lnTo>
                  <a:pt x="3818" y="5183"/>
                </a:lnTo>
                <a:lnTo>
                  <a:pt x="3808" y="5146"/>
                </a:lnTo>
                <a:lnTo>
                  <a:pt x="3798" y="5107"/>
                </a:lnTo>
                <a:lnTo>
                  <a:pt x="3791" y="5068"/>
                </a:lnTo>
                <a:lnTo>
                  <a:pt x="3784" y="5027"/>
                </a:lnTo>
                <a:lnTo>
                  <a:pt x="3777" y="4985"/>
                </a:lnTo>
                <a:lnTo>
                  <a:pt x="3773" y="4942"/>
                </a:lnTo>
                <a:lnTo>
                  <a:pt x="3769" y="4898"/>
                </a:lnTo>
                <a:lnTo>
                  <a:pt x="3767" y="4854"/>
                </a:lnTo>
                <a:lnTo>
                  <a:pt x="3767" y="4808"/>
                </a:lnTo>
                <a:lnTo>
                  <a:pt x="3767" y="4763"/>
                </a:lnTo>
                <a:lnTo>
                  <a:pt x="3769" y="4718"/>
                </a:lnTo>
                <a:lnTo>
                  <a:pt x="3773" y="4674"/>
                </a:lnTo>
                <a:lnTo>
                  <a:pt x="3777" y="4632"/>
                </a:lnTo>
                <a:lnTo>
                  <a:pt x="3784" y="4590"/>
                </a:lnTo>
                <a:lnTo>
                  <a:pt x="3791" y="4549"/>
                </a:lnTo>
                <a:lnTo>
                  <a:pt x="3798" y="4509"/>
                </a:lnTo>
                <a:lnTo>
                  <a:pt x="3808" y="4470"/>
                </a:lnTo>
                <a:lnTo>
                  <a:pt x="3818" y="4433"/>
                </a:lnTo>
                <a:lnTo>
                  <a:pt x="3829" y="4396"/>
                </a:lnTo>
                <a:lnTo>
                  <a:pt x="3841" y="4360"/>
                </a:lnTo>
                <a:lnTo>
                  <a:pt x="3854" y="4326"/>
                </a:lnTo>
                <a:lnTo>
                  <a:pt x="3866" y="4292"/>
                </a:lnTo>
                <a:lnTo>
                  <a:pt x="3881" y="4259"/>
                </a:lnTo>
                <a:lnTo>
                  <a:pt x="3896" y="4227"/>
                </a:lnTo>
                <a:lnTo>
                  <a:pt x="3910" y="4197"/>
                </a:lnTo>
                <a:lnTo>
                  <a:pt x="3926" y="4166"/>
                </a:lnTo>
                <a:lnTo>
                  <a:pt x="3942" y="4138"/>
                </a:lnTo>
                <a:lnTo>
                  <a:pt x="3957" y="4110"/>
                </a:lnTo>
                <a:lnTo>
                  <a:pt x="3974" y="4084"/>
                </a:lnTo>
                <a:lnTo>
                  <a:pt x="3991" y="4057"/>
                </a:lnTo>
                <a:lnTo>
                  <a:pt x="4008" y="4033"/>
                </a:lnTo>
                <a:lnTo>
                  <a:pt x="4024" y="4009"/>
                </a:lnTo>
                <a:lnTo>
                  <a:pt x="4040" y="3987"/>
                </a:lnTo>
                <a:lnTo>
                  <a:pt x="4074" y="3944"/>
                </a:lnTo>
                <a:lnTo>
                  <a:pt x="4106" y="3906"/>
                </a:lnTo>
                <a:lnTo>
                  <a:pt x="4137" y="3872"/>
                </a:lnTo>
                <a:lnTo>
                  <a:pt x="4166" y="3842"/>
                </a:lnTo>
                <a:lnTo>
                  <a:pt x="4196" y="3813"/>
                </a:lnTo>
                <a:lnTo>
                  <a:pt x="4231" y="3782"/>
                </a:lnTo>
                <a:lnTo>
                  <a:pt x="4269" y="3749"/>
                </a:lnTo>
                <a:lnTo>
                  <a:pt x="4310" y="3717"/>
                </a:lnTo>
                <a:lnTo>
                  <a:pt x="4334" y="3700"/>
                </a:lnTo>
                <a:lnTo>
                  <a:pt x="4358" y="3683"/>
                </a:lnTo>
                <a:lnTo>
                  <a:pt x="4382" y="3666"/>
                </a:lnTo>
                <a:lnTo>
                  <a:pt x="4408" y="3650"/>
                </a:lnTo>
                <a:lnTo>
                  <a:pt x="4434" y="3633"/>
                </a:lnTo>
                <a:lnTo>
                  <a:pt x="4462" y="3617"/>
                </a:lnTo>
                <a:lnTo>
                  <a:pt x="4491" y="3601"/>
                </a:lnTo>
                <a:lnTo>
                  <a:pt x="4520" y="3586"/>
                </a:lnTo>
                <a:lnTo>
                  <a:pt x="4551" y="3571"/>
                </a:lnTo>
                <a:lnTo>
                  <a:pt x="4583" y="3556"/>
                </a:lnTo>
                <a:lnTo>
                  <a:pt x="4615" y="3543"/>
                </a:lnTo>
                <a:lnTo>
                  <a:pt x="4649" y="3529"/>
                </a:lnTo>
                <a:lnTo>
                  <a:pt x="4684" y="3516"/>
                </a:lnTo>
                <a:lnTo>
                  <a:pt x="4720" y="3505"/>
                </a:lnTo>
                <a:lnTo>
                  <a:pt x="4757" y="3493"/>
                </a:lnTo>
                <a:lnTo>
                  <a:pt x="4794" y="3483"/>
                </a:lnTo>
                <a:lnTo>
                  <a:pt x="4833" y="3474"/>
                </a:lnTo>
                <a:lnTo>
                  <a:pt x="4873" y="3466"/>
                </a:lnTo>
                <a:lnTo>
                  <a:pt x="4913" y="3459"/>
                </a:lnTo>
                <a:lnTo>
                  <a:pt x="4955" y="3452"/>
                </a:lnTo>
                <a:lnTo>
                  <a:pt x="4998" y="3448"/>
                </a:lnTo>
                <a:lnTo>
                  <a:pt x="5042" y="3445"/>
                </a:lnTo>
                <a:lnTo>
                  <a:pt x="5086" y="3442"/>
                </a:lnTo>
                <a:lnTo>
                  <a:pt x="5132" y="3442"/>
                </a:lnTo>
                <a:lnTo>
                  <a:pt x="5179" y="3443"/>
                </a:lnTo>
                <a:lnTo>
                  <a:pt x="5225" y="3445"/>
                </a:lnTo>
                <a:lnTo>
                  <a:pt x="5270" y="3448"/>
                </a:lnTo>
                <a:lnTo>
                  <a:pt x="5313" y="3454"/>
                </a:lnTo>
                <a:lnTo>
                  <a:pt x="5356" y="3460"/>
                </a:lnTo>
                <a:lnTo>
                  <a:pt x="5398" y="3467"/>
                </a:lnTo>
                <a:lnTo>
                  <a:pt x="5439" y="3476"/>
                </a:lnTo>
                <a:lnTo>
                  <a:pt x="5478" y="3486"/>
                </a:lnTo>
                <a:lnTo>
                  <a:pt x="5517" y="3497"/>
                </a:lnTo>
                <a:lnTo>
                  <a:pt x="5555" y="3508"/>
                </a:lnTo>
                <a:lnTo>
                  <a:pt x="5592" y="3521"/>
                </a:lnTo>
                <a:lnTo>
                  <a:pt x="5626" y="3534"/>
                </a:lnTo>
                <a:lnTo>
                  <a:pt x="5661" y="3548"/>
                </a:lnTo>
                <a:lnTo>
                  <a:pt x="5694" y="3563"/>
                </a:lnTo>
                <a:lnTo>
                  <a:pt x="5727" y="3578"/>
                </a:lnTo>
                <a:lnTo>
                  <a:pt x="5757" y="3594"/>
                </a:lnTo>
                <a:lnTo>
                  <a:pt x="5747" y="3576"/>
                </a:lnTo>
                <a:lnTo>
                  <a:pt x="5748" y="3576"/>
                </a:lnTo>
                <a:lnTo>
                  <a:pt x="5629" y="3503"/>
                </a:lnTo>
                <a:lnTo>
                  <a:pt x="5514" y="3426"/>
                </a:lnTo>
                <a:lnTo>
                  <a:pt x="5401" y="3348"/>
                </a:lnTo>
                <a:lnTo>
                  <a:pt x="5290" y="3266"/>
                </a:lnTo>
                <a:lnTo>
                  <a:pt x="5181" y="3181"/>
                </a:lnTo>
                <a:lnTo>
                  <a:pt x="5074" y="3093"/>
                </a:lnTo>
                <a:lnTo>
                  <a:pt x="4970" y="3002"/>
                </a:lnTo>
                <a:lnTo>
                  <a:pt x="4869" y="2908"/>
                </a:lnTo>
                <a:lnTo>
                  <a:pt x="4769" y="2813"/>
                </a:lnTo>
                <a:lnTo>
                  <a:pt x="4673" y="2714"/>
                </a:lnTo>
                <a:lnTo>
                  <a:pt x="4580" y="2613"/>
                </a:lnTo>
                <a:lnTo>
                  <a:pt x="4489" y="2509"/>
                </a:lnTo>
                <a:lnTo>
                  <a:pt x="4401" y="2403"/>
                </a:lnTo>
                <a:lnTo>
                  <a:pt x="4315" y="2295"/>
                </a:lnTo>
                <a:lnTo>
                  <a:pt x="4233" y="2184"/>
                </a:lnTo>
                <a:lnTo>
                  <a:pt x="4153" y="2071"/>
                </a:lnTo>
                <a:lnTo>
                  <a:pt x="4076" y="1955"/>
                </a:lnTo>
                <a:lnTo>
                  <a:pt x="4002" y="1838"/>
                </a:lnTo>
                <a:lnTo>
                  <a:pt x="3932" y="1718"/>
                </a:lnTo>
                <a:lnTo>
                  <a:pt x="3865" y="1598"/>
                </a:lnTo>
                <a:lnTo>
                  <a:pt x="3800" y="1474"/>
                </a:lnTo>
                <a:lnTo>
                  <a:pt x="3740" y="1348"/>
                </a:lnTo>
                <a:lnTo>
                  <a:pt x="3683" y="1222"/>
                </a:lnTo>
                <a:lnTo>
                  <a:pt x="3629" y="1092"/>
                </a:lnTo>
                <a:lnTo>
                  <a:pt x="3578" y="962"/>
                </a:lnTo>
                <a:lnTo>
                  <a:pt x="3531" y="828"/>
                </a:lnTo>
                <a:lnTo>
                  <a:pt x="3487" y="694"/>
                </a:lnTo>
                <a:lnTo>
                  <a:pt x="3447" y="558"/>
                </a:lnTo>
                <a:lnTo>
                  <a:pt x="3411" y="421"/>
                </a:lnTo>
                <a:lnTo>
                  <a:pt x="3378" y="282"/>
                </a:lnTo>
                <a:lnTo>
                  <a:pt x="3349" y="142"/>
                </a:lnTo>
                <a:lnTo>
                  <a:pt x="3325" y="0"/>
                </a:lnTo>
                <a:lnTo>
                  <a:pt x="3144" y="73"/>
                </a:lnTo>
                <a:lnTo>
                  <a:pt x="2967" y="150"/>
                </a:lnTo>
                <a:lnTo>
                  <a:pt x="2794" y="235"/>
                </a:lnTo>
                <a:lnTo>
                  <a:pt x="2624" y="326"/>
                </a:lnTo>
                <a:lnTo>
                  <a:pt x="2458" y="424"/>
                </a:lnTo>
                <a:lnTo>
                  <a:pt x="2296" y="528"/>
                </a:lnTo>
                <a:lnTo>
                  <a:pt x="2139" y="637"/>
                </a:lnTo>
                <a:lnTo>
                  <a:pt x="1985" y="751"/>
                </a:lnTo>
                <a:lnTo>
                  <a:pt x="1836" y="871"/>
                </a:lnTo>
                <a:lnTo>
                  <a:pt x="1693" y="996"/>
                </a:lnTo>
                <a:lnTo>
                  <a:pt x="1553" y="1127"/>
                </a:lnTo>
                <a:lnTo>
                  <a:pt x="1419" y="1262"/>
                </a:lnTo>
                <a:lnTo>
                  <a:pt x="1289" y="1404"/>
                </a:lnTo>
                <a:lnTo>
                  <a:pt x="1166" y="1549"/>
                </a:lnTo>
                <a:lnTo>
                  <a:pt x="1046" y="1699"/>
                </a:lnTo>
                <a:lnTo>
                  <a:pt x="933" y="1854"/>
                </a:lnTo>
                <a:lnTo>
                  <a:pt x="826" y="2012"/>
                </a:lnTo>
                <a:lnTo>
                  <a:pt x="725" y="2176"/>
                </a:lnTo>
                <a:lnTo>
                  <a:pt x="630" y="2342"/>
                </a:lnTo>
                <a:lnTo>
                  <a:pt x="539" y="2513"/>
                </a:lnTo>
                <a:lnTo>
                  <a:pt x="457" y="2687"/>
                </a:lnTo>
                <a:lnTo>
                  <a:pt x="380" y="2865"/>
                </a:lnTo>
                <a:lnTo>
                  <a:pt x="310" y="3047"/>
                </a:lnTo>
                <a:lnTo>
                  <a:pt x="246" y="3231"/>
                </a:lnTo>
                <a:lnTo>
                  <a:pt x="190" y="3419"/>
                </a:lnTo>
                <a:lnTo>
                  <a:pt x="140" y="3610"/>
                </a:lnTo>
                <a:lnTo>
                  <a:pt x="98" y="3804"/>
                </a:lnTo>
                <a:lnTo>
                  <a:pt x="63" y="4000"/>
                </a:lnTo>
                <a:lnTo>
                  <a:pt x="36" y="4199"/>
                </a:lnTo>
                <a:lnTo>
                  <a:pt x="16" y="4399"/>
                </a:lnTo>
                <a:lnTo>
                  <a:pt x="4" y="4603"/>
                </a:lnTo>
                <a:lnTo>
                  <a:pt x="0" y="4808"/>
                </a:lnTo>
                <a:lnTo>
                  <a:pt x="6" y="5072"/>
                </a:lnTo>
                <a:lnTo>
                  <a:pt x="26" y="5333"/>
                </a:lnTo>
                <a:lnTo>
                  <a:pt x="59" y="5590"/>
                </a:lnTo>
                <a:lnTo>
                  <a:pt x="105" y="5843"/>
                </a:lnTo>
                <a:lnTo>
                  <a:pt x="161" y="6092"/>
                </a:lnTo>
                <a:lnTo>
                  <a:pt x="230" y="6336"/>
                </a:lnTo>
                <a:lnTo>
                  <a:pt x="311" y="6575"/>
                </a:lnTo>
                <a:lnTo>
                  <a:pt x="403" y="6808"/>
                </a:lnTo>
                <a:lnTo>
                  <a:pt x="506" y="7036"/>
                </a:lnTo>
                <a:lnTo>
                  <a:pt x="619" y="7257"/>
                </a:lnTo>
                <a:lnTo>
                  <a:pt x="743" y="7472"/>
                </a:lnTo>
                <a:lnTo>
                  <a:pt x="877" y="7681"/>
                </a:lnTo>
                <a:lnTo>
                  <a:pt x="1019" y="7883"/>
                </a:lnTo>
                <a:lnTo>
                  <a:pt x="1172" y="8077"/>
                </a:lnTo>
                <a:lnTo>
                  <a:pt x="1333" y="8263"/>
                </a:lnTo>
                <a:lnTo>
                  <a:pt x="1503" y="8442"/>
                </a:lnTo>
                <a:lnTo>
                  <a:pt x="1681" y="8613"/>
                </a:lnTo>
                <a:lnTo>
                  <a:pt x="1868" y="8774"/>
                </a:lnTo>
                <a:lnTo>
                  <a:pt x="2061" y="8926"/>
                </a:lnTo>
                <a:lnTo>
                  <a:pt x="2263" y="9070"/>
                </a:lnTo>
                <a:lnTo>
                  <a:pt x="2471" y="9204"/>
                </a:lnTo>
                <a:lnTo>
                  <a:pt x="2686" y="9328"/>
                </a:lnTo>
                <a:lnTo>
                  <a:pt x="2907" y="9441"/>
                </a:lnTo>
                <a:lnTo>
                  <a:pt x="3134" y="9545"/>
                </a:lnTo>
                <a:lnTo>
                  <a:pt x="3367" y="9636"/>
                </a:lnTo>
                <a:lnTo>
                  <a:pt x="3605" y="9718"/>
                </a:lnTo>
                <a:lnTo>
                  <a:pt x="3850" y="9787"/>
                </a:lnTo>
                <a:lnTo>
                  <a:pt x="4098" y="9844"/>
                </a:lnTo>
                <a:lnTo>
                  <a:pt x="4350" y="9890"/>
                </a:lnTo>
                <a:lnTo>
                  <a:pt x="4607" y="9922"/>
                </a:lnTo>
                <a:lnTo>
                  <a:pt x="4868" y="9942"/>
                </a:lnTo>
                <a:lnTo>
                  <a:pt x="5132" y="9948"/>
                </a:lnTo>
                <a:lnTo>
                  <a:pt x="5395" y="9942"/>
                </a:lnTo>
                <a:lnTo>
                  <a:pt x="5654" y="9922"/>
                </a:lnTo>
                <a:lnTo>
                  <a:pt x="5910" y="9890"/>
                </a:lnTo>
                <a:lnTo>
                  <a:pt x="6162" y="9844"/>
                </a:lnTo>
                <a:lnTo>
                  <a:pt x="6410" y="9787"/>
                </a:lnTo>
                <a:lnTo>
                  <a:pt x="6653" y="9719"/>
                </a:lnTo>
                <a:lnTo>
                  <a:pt x="6890" y="9638"/>
                </a:lnTo>
                <a:lnTo>
                  <a:pt x="7123" y="9546"/>
                </a:lnTo>
                <a:lnTo>
                  <a:pt x="7349" y="9444"/>
                </a:lnTo>
                <a:lnTo>
                  <a:pt x="7570" y="9331"/>
                </a:lnTo>
                <a:lnTo>
                  <a:pt x="7785" y="9207"/>
                </a:lnTo>
                <a:lnTo>
                  <a:pt x="7992" y="9075"/>
                </a:lnTo>
                <a:lnTo>
                  <a:pt x="8194" y="8932"/>
                </a:lnTo>
                <a:lnTo>
                  <a:pt x="8386" y="8780"/>
                </a:lnTo>
                <a:lnTo>
                  <a:pt x="8573" y="8619"/>
                </a:lnTo>
                <a:lnTo>
                  <a:pt x="8751" y="8450"/>
                </a:lnTo>
                <a:lnTo>
                  <a:pt x="8921" y="8273"/>
                </a:lnTo>
                <a:lnTo>
                  <a:pt x="9082" y="8087"/>
                </a:lnTo>
                <a:lnTo>
                  <a:pt x="9234" y="7894"/>
                </a:lnTo>
                <a:lnTo>
                  <a:pt x="9377" y="7694"/>
                </a:lnTo>
                <a:lnTo>
                  <a:pt x="9511" y="7488"/>
                </a:lnTo>
                <a:lnTo>
                  <a:pt x="9635" y="7274"/>
                </a:lnTo>
                <a:lnTo>
                  <a:pt x="9748" y="7054"/>
                </a:lnTo>
                <a:lnTo>
                  <a:pt x="9852" y="6828"/>
                </a:lnTo>
                <a:lnTo>
                  <a:pt x="9944" y="6597"/>
                </a:lnTo>
                <a:lnTo>
                  <a:pt x="10026" y="6360"/>
                </a:lnTo>
                <a:lnTo>
                  <a:pt x="10096" y="6117"/>
                </a:lnTo>
                <a:lnTo>
                  <a:pt x="10153" y="5871"/>
                </a:lnTo>
                <a:lnTo>
                  <a:pt x="10200" y="5621"/>
                </a:lnTo>
                <a:lnTo>
                  <a:pt x="10234" y="5366"/>
                </a:lnTo>
                <a:lnTo>
                  <a:pt x="10255" y="5108"/>
                </a:lnTo>
                <a:lnTo>
                  <a:pt x="10262" y="4846"/>
                </a:lnTo>
                <a:lnTo>
                  <a:pt x="6506" y="4846"/>
                </a:lnTo>
                <a:lnTo>
                  <a:pt x="6497" y="4825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381000" dist="50800" dir="5400000" sx="101000" sy="101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8">
            <a:extLst>
              <a:ext uri="{FF2B5EF4-FFF2-40B4-BE49-F238E27FC236}">
                <a16:creationId xmlns:a16="http://schemas.microsoft.com/office/drawing/2014/main" xmlns="" id="{B2554025-FEE8-4B6B-B93C-1A0C702AFC2B}"/>
              </a:ext>
            </a:extLst>
          </p:cNvPr>
          <p:cNvSpPr>
            <a:spLocks/>
          </p:cNvSpPr>
          <p:nvPr/>
        </p:nvSpPr>
        <p:spPr bwMode="auto">
          <a:xfrm>
            <a:off x="8164328" y="1929969"/>
            <a:ext cx="2295432" cy="2134414"/>
          </a:xfrm>
          <a:custGeom>
            <a:avLst/>
            <a:gdLst>
              <a:gd name="T0" fmla="*/ 4232 w 10263"/>
              <a:gd name="T1" fmla="*/ 6166 h 9543"/>
              <a:gd name="T2" fmla="*/ 4073 w 10263"/>
              <a:gd name="T3" fmla="*/ 6004 h 9543"/>
              <a:gd name="T4" fmla="*/ 3957 w 10263"/>
              <a:gd name="T5" fmla="*/ 5837 h 9543"/>
              <a:gd name="T6" fmla="*/ 3867 w 10263"/>
              <a:gd name="T7" fmla="*/ 5655 h 9543"/>
              <a:gd name="T8" fmla="*/ 3799 w 10263"/>
              <a:gd name="T9" fmla="*/ 5437 h 9543"/>
              <a:gd name="T10" fmla="*/ 3767 w 10263"/>
              <a:gd name="T11" fmla="*/ 5183 h 9543"/>
              <a:gd name="T12" fmla="*/ 3783 w 10263"/>
              <a:gd name="T13" fmla="*/ 4919 h 9543"/>
              <a:gd name="T14" fmla="*/ 3841 w 10263"/>
              <a:gd name="T15" fmla="*/ 4689 h 9543"/>
              <a:gd name="T16" fmla="*/ 3926 w 10263"/>
              <a:gd name="T17" fmla="*/ 4495 h 9543"/>
              <a:gd name="T18" fmla="*/ 4024 w 10263"/>
              <a:gd name="T19" fmla="*/ 4338 h 9543"/>
              <a:gd name="T20" fmla="*/ 4196 w 10263"/>
              <a:gd name="T21" fmla="*/ 4141 h 9543"/>
              <a:gd name="T22" fmla="*/ 4381 w 10263"/>
              <a:gd name="T23" fmla="*/ 3994 h 9543"/>
              <a:gd name="T24" fmla="*/ 4551 w 10263"/>
              <a:gd name="T25" fmla="*/ 3899 h 9543"/>
              <a:gd name="T26" fmla="*/ 4756 w 10263"/>
              <a:gd name="T27" fmla="*/ 3821 h 9543"/>
              <a:gd name="T28" fmla="*/ 4997 w 10263"/>
              <a:gd name="T29" fmla="*/ 3776 h 9543"/>
              <a:gd name="T30" fmla="*/ 5266 w 10263"/>
              <a:gd name="T31" fmla="*/ 3776 h 9543"/>
              <a:gd name="T32" fmla="*/ 5506 w 10263"/>
              <a:gd name="T33" fmla="*/ 3821 h 9543"/>
              <a:gd name="T34" fmla="*/ 5712 w 10263"/>
              <a:gd name="T35" fmla="*/ 3899 h 9543"/>
              <a:gd name="T36" fmla="*/ 5881 w 10263"/>
              <a:gd name="T37" fmla="*/ 3994 h 9543"/>
              <a:gd name="T38" fmla="*/ 6067 w 10263"/>
              <a:gd name="T39" fmla="*/ 4141 h 9543"/>
              <a:gd name="T40" fmla="*/ 6239 w 10263"/>
              <a:gd name="T41" fmla="*/ 4337 h 9543"/>
              <a:gd name="T42" fmla="*/ 6337 w 10263"/>
              <a:gd name="T43" fmla="*/ 4494 h 9543"/>
              <a:gd name="T44" fmla="*/ 6422 w 10263"/>
              <a:gd name="T45" fmla="*/ 4688 h 9543"/>
              <a:gd name="T46" fmla="*/ 6480 w 10263"/>
              <a:gd name="T47" fmla="*/ 4917 h 9543"/>
              <a:gd name="T48" fmla="*/ 6496 w 10263"/>
              <a:gd name="T49" fmla="*/ 5181 h 9543"/>
              <a:gd name="T50" fmla="*/ 6464 w 10263"/>
              <a:gd name="T51" fmla="*/ 5435 h 9543"/>
              <a:gd name="T52" fmla="*/ 6396 w 10263"/>
              <a:gd name="T53" fmla="*/ 5654 h 9543"/>
              <a:gd name="T54" fmla="*/ 6306 w 10263"/>
              <a:gd name="T55" fmla="*/ 5836 h 9543"/>
              <a:gd name="T56" fmla="*/ 6189 w 10263"/>
              <a:gd name="T57" fmla="*/ 6004 h 9543"/>
              <a:gd name="T58" fmla="*/ 6031 w 10263"/>
              <a:gd name="T59" fmla="*/ 6166 h 9543"/>
              <a:gd name="T60" fmla="*/ 5885 w 10263"/>
              <a:gd name="T61" fmla="*/ 6285 h 9543"/>
              <a:gd name="T62" fmla="*/ 6174 w 10263"/>
              <a:gd name="T63" fmla="*/ 6150 h 9543"/>
              <a:gd name="T64" fmla="*/ 6613 w 10263"/>
              <a:gd name="T65" fmla="*/ 5965 h 9543"/>
              <a:gd name="T66" fmla="*/ 7070 w 10263"/>
              <a:gd name="T67" fmla="*/ 5823 h 9543"/>
              <a:gd name="T68" fmla="*/ 7546 w 10263"/>
              <a:gd name="T69" fmla="*/ 5722 h 9543"/>
              <a:gd name="T70" fmla="*/ 8036 w 10263"/>
              <a:gd name="T71" fmla="*/ 5666 h 9543"/>
              <a:gd name="T72" fmla="*/ 8491 w 10263"/>
              <a:gd name="T73" fmla="*/ 5657 h 9543"/>
              <a:gd name="T74" fmla="*/ 8846 w 10263"/>
              <a:gd name="T75" fmla="*/ 5677 h 9543"/>
              <a:gd name="T76" fmla="*/ 9195 w 10263"/>
              <a:gd name="T77" fmla="*/ 5721 h 9543"/>
              <a:gd name="T78" fmla="*/ 9536 w 10263"/>
              <a:gd name="T79" fmla="*/ 5788 h 9543"/>
              <a:gd name="T80" fmla="*/ 9869 w 10263"/>
              <a:gd name="T81" fmla="*/ 5877 h 9543"/>
              <a:gd name="T82" fmla="*/ 10193 w 10263"/>
              <a:gd name="T83" fmla="*/ 5988 h 9543"/>
              <a:gd name="T84" fmla="*/ 10235 w 10263"/>
              <a:gd name="T85" fmla="*/ 5674 h 9543"/>
              <a:gd name="T86" fmla="*/ 10259 w 10263"/>
              <a:gd name="T87" fmla="*/ 5353 h 9543"/>
              <a:gd name="T88" fmla="*/ 10237 w 10263"/>
              <a:gd name="T89" fmla="*/ 4611 h 9543"/>
              <a:gd name="T90" fmla="*/ 9860 w 10263"/>
              <a:gd name="T91" fmla="*/ 3137 h 9543"/>
              <a:gd name="T92" fmla="*/ 9091 w 10263"/>
              <a:gd name="T93" fmla="*/ 1869 h 9543"/>
              <a:gd name="T94" fmla="*/ 8001 w 10263"/>
              <a:gd name="T95" fmla="*/ 877 h 9543"/>
              <a:gd name="T96" fmla="*/ 6658 w 10263"/>
              <a:gd name="T97" fmla="*/ 231 h 9543"/>
              <a:gd name="T98" fmla="*/ 5131 w 10263"/>
              <a:gd name="T99" fmla="*/ 0 h 9543"/>
              <a:gd name="T100" fmla="*/ 3605 w 10263"/>
              <a:gd name="T101" fmla="*/ 231 h 9543"/>
              <a:gd name="T102" fmla="*/ 2262 w 10263"/>
              <a:gd name="T103" fmla="*/ 877 h 9543"/>
              <a:gd name="T104" fmla="*/ 1172 w 10263"/>
              <a:gd name="T105" fmla="*/ 1869 h 9543"/>
              <a:gd name="T106" fmla="*/ 403 w 10263"/>
              <a:gd name="T107" fmla="*/ 3137 h 9543"/>
              <a:gd name="T108" fmla="*/ 26 w 10263"/>
              <a:gd name="T109" fmla="*/ 4611 h 9543"/>
              <a:gd name="T110" fmla="*/ 46 w 10263"/>
              <a:gd name="T111" fmla="*/ 5825 h 9543"/>
              <a:gd name="T112" fmla="*/ 277 w 10263"/>
              <a:gd name="T113" fmla="*/ 6805 h 9543"/>
              <a:gd name="T114" fmla="*/ 685 w 10263"/>
              <a:gd name="T115" fmla="*/ 7703 h 9543"/>
              <a:gd name="T116" fmla="*/ 1250 w 10263"/>
              <a:gd name="T117" fmla="*/ 8499 h 9543"/>
              <a:gd name="T118" fmla="*/ 1954 w 10263"/>
              <a:gd name="T119" fmla="*/ 9173 h 9543"/>
              <a:gd name="T120" fmla="*/ 4379 w 10263"/>
              <a:gd name="T121" fmla="*/ 6285 h 9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263" h="9543">
                <a:moveTo>
                  <a:pt x="4379" y="6285"/>
                </a:moveTo>
                <a:lnTo>
                  <a:pt x="4346" y="6258"/>
                </a:lnTo>
                <a:lnTo>
                  <a:pt x="4314" y="6233"/>
                </a:lnTo>
                <a:lnTo>
                  <a:pt x="4285" y="6210"/>
                </a:lnTo>
                <a:lnTo>
                  <a:pt x="4258" y="6186"/>
                </a:lnTo>
                <a:lnTo>
                  <a:pt x="4232" y="6166"/>
                </a:lnTo>
                <a:lnTo>
                  <a:pt x="4209" y="6146"/>
                </a:lnTo>
                <a:lnTo>
                  <a:pt x="4187" y="6126"/>
                </a:lnTo>
                <a:lnTo>
                  <a:pt x="4166" y="6107"/>
                </a:lnTo>
                <a:lnTo>
                  <a:pt x="4137" y="6076"/>
                </a:lnTo>
                <a:lnTo>
                  <a:pt x="4106" y="6042"/>
                </a:lnTo>
                <a:lnTo>
                  <a:pt x="4073" y="6004"/>
                </a:lnTo>
                <a:lnTo>
                  <a:pt x="4041" y="5961"/>
                </a:lnTo>
                <a:lnTo>
                  <a:pt x="4024" y="5939"/>
                </a:lnTo>
                <a:lnTo>
                  <a:pt x="4007" y="5915"/>
                </a:lnTo>
                <a:lnTo>
                  <a:pt x="3991" y="5890"/>
                </a:lnTo>
                <a:lnTo>
                  <a:pt x="3974" y="5865"/>
                </a:lnTo>
                <a:lnTo>
                  <a:pt x="3957" y="5837"/>
                </a:lnTo>
                <a:lnTo>
                  <a:pt x="3941" y="5809"/>
                </a:lnTo>
                <a:lnTo>
                  <a:pt x="3926" y="5781"/>
                </a:lnTo>
                <a:lnTo>
                  <a:pt x="3910" y="5750"/>
                </a:lnTo>
                <a:lnTo>
                  <a:pt x="3895" y="5720"/>
                </a:lnTo>
                <a:lnTo>
                  <a:pt x="3881" y="5688"/>
                </a:lnTo>
                <a:lnTo>
                  <a:pt x="3867" y="5655"/>
                </a:lnTo>
                <a:lnTo>
                  <a:pt x="3853" y="5621"/>
                </a:lnTo>
                <a:lnTo>
                  <a:pt x="3841" y="5587"/>
                </a:lnTo>
                <a:lnTo>
                  <a:pt x="3829" y="5551"/>
                </a:lnTo>
                <a:lnTo>
                  <a:pt x="3818" y="5513"/>
                </a:lnTo>
                <a:lnTo>
                  <a:pt x="3807" y="5476"/>
                </a:lnTo>
                <a:lnTo>
                  <a:pt x="3799" y="5437"/>
                </a:lnTo>
                <a:lnTo>
                  <a:pt x="3791" y="5397"/>
                </a:lnTo>
                <a:lnTo>
                  <a:pt x="3783" y="5356"/>
                </a:lnTo>
                <a:lnTo>
                  <a:pt x="3777" y="5315"/>
                </a:lnTo>
                <a:lnTo>
                  <a:pt x="3773" y="5272"/>
                </a:lnTo>
                <a:lnTo>
                  <a:pt x="3769" y="5228"/>
                </a:lnTo>
                <a:lnTo>
                  <a:pt x="3767" y="5183"/>
                </a:lnTo>
                <a:lnTo>
                  <a:pt x="3767" y="5138"/>
                </a:lnTo>
                <a:lnTo>
                  <a:pt x="3767" y="5092"/>
                </a:lnTo>
                <a:lnTo>
                  <a:pt x="3769" y="5048"/>
                </a:lnTo>
                <a:lnTo>
                  <a:pt x="3773" y="5004"/>
                </a:lnTo>
                <a:lnTo>
                  <a:pt x="3777" y="4961"/>
                </a:lnTo>
                <a:lnTo>
                  <a:pt x="3783" y="4919"/>
                </a:lnTo>
                <a:lnTo>
                  <a:pt x="3791" y="4879"/>
                </a:lnTo>
                <a:lnTo>
                  <a:pt x="3799" y="4839"/>
                </a:lnTo>
                <a:lnTo>
                  <a:pt x="3807" y="4801"/>
                </a:lnTo>
                <a:lnTo>
                  <a:pt x="3818" y="4763"/>
                </a:lnTo>
                <a:lnTo>
                  <a:pt x="3829" y="4725"/>
                </a:lnTo>
                <a:lnTo>
                  <a:pt x="3841" y="4689"/>
                </a:lnTo>
                <a:lnTo>
                  <a:pt x="3853" y="4655"/>
                </a:lnTo>
                <a:lnTo>
                  <a:pt x="3867" y="4621"/>
                </a:lnTo>
                <a:lnTo>
                  <a:pt x="3881" y="4589"/>
                </a:lnTo>
                <a:lnTo>
                  <a:pt x="3895" y="4556"/>
                </a:lnTo>
                <a:lnTo>
                  <a:pt x="3910" y="4526"/>
                </a:lnTo>
                <a:lnTo>
                  <a:pt x="3926" y="4495"/>
                </a:lnTo>
                <a:lnTo>
                  <a:pt x="3941" y="4467"/>
                </a:lnTo>
                <a:lnTo>
                  <a:pt x="3957" y="4440"/>
                </a:lnTo>
                <a:lnTo>
                  <a:pt x="3974" y="4413"/>
                </a:lnTo>
                <a:lnTo>
                  <a:pt x="3991" y="4386"/>
                </a:lnTo>
                <a:lnTo>
                  <a:pt x="4007" y="4362"/>
                </a:lnTo>
                <a:lnTo>
                  <a:pt x="4024" y="4338"/>
                </a:lnTo>
                <a:lnTo>
                  <a:pt x="4041" y="4315"/>
                </a:lnTo>
                <a:lnTo>
                  <a:pt x="4073" y="4273"/>
                </a:lnTo>
                <a:lnTo>
                  <a:pt x="4106" y="4235"/>
                </a:lnTo>
                <a:lnTo>
                  <a:pt x="4137" y="4201"/>
                </a:lnTo>
                <a:lnTo>
                  <a:pt x="4166" y="4170"/>
                </a:lnTo>
                <a:lnTo>
                  <a:pt x="4196" y="4141"/>
                </a:lnTo>
                <a:lnTo>
                  <a:pt x="4231" y="4111"/>
                </a:lnTo>
                <a:lnTo>
                  <a:pt x="4268" y="4078"/>
                </a:lnTo>
                <a:lnTo>
                  <a:pt x="4311" y="4045"/>
                </a:lnTo>
                <a:lnTo>
                  <a:pt x="4333" y="4028"/>
                </a:lnTo>
                <a:lnTo>
                  <a:pt x="4357" y="4011"/>
                </a:lnTo>
                <a:lnTo>
                  <a:pt x="4381" y="3994"/>
                </a:lnTo>
                <a:lnTo>
                  <a:pt x="4408" y="3979"/>
                </a:lnTo>
                <a:lnTo>
                  <a:pt x="4434" y="3962"/>
                </a:lnTo>
                <a:lnTo>
                  <a:pt x="4462" y="3946"/>
                </a:lnTo>
                <a:lnTo>
                  <a:pt x="4490" y="3929"/>
                </a:lnTo>
                <a:lnTo>
                  <a:pt x="4521" y="3915"/>
                </a:lnTo>
                <a:lnTo>
                  <a:pt x="4551" y="3899"/>
                </a:lnTo>
                <a:lnTo>
                  <a:pt x="4583" y="3884"/>
                </a:lnTo>
                <a:lnTo>
                  <a:pt x="4615" y="3871"/>
                </a:lnTo>
                <a:lnTo>
                  <a:pt x="4650" y="3857"/>
                </a:lnTo>
                <a:lnTo>
                  <a:pt x="4684" y="3844"/>
                </a:lnTo>
                <a:lnTo>
                  <a:pt x="4720" y="3833"/>
                </a:lnTo>
                <a:lnTo>
                  <a:pt x="4756" y="3821"/>
                </a:lnTo>
                <a:lnTo>
                  <a:pt x="4794" y="3812"/>
                </a:lnTo>
                <a:lnTo>
                  <a:pt x="4833" y="3802"/>
                </a:lnTo>
                <a:lnTo>
                  <a:pt x="4873" y="3794"/>
                </a:lnTo>
                <a:lnTo>
                  <a:pt x="4914" y="3787"/>
                </a:lnTo>
                <a:lnTo>
                  <a:pt x="4954" y="3781"/>
                </a:lnTo>
                <a:lnTo>
                  <a:pt x="4997" y="3776"/>
                </a:lnTo>
                <a:lnTo>
                  <a:pt x="5041" y="3773"/>
                </a:lnTo>
                <a:lnTo>
                  <a:pt x="5085" y="3771"/>
                </a:lnTo>
                <a:lnTo>
                  <a:pt x="5131" y="3770"/>
                </a:lnTo>
                <a:lnTo>
                  <a:pt x="5178" y="3771"/>
                </a:lnTo>
                <a:lnTo>
                  <a:pt x="5222" y="3773"/>
                </a:lnTo>
                <a:lnTo>
                  <a:pt x="5266" y="3776"/>
                </a:lnTo>
                <a:lnTo>
                  <a:pt x="5308" y="3780"/>
                </a:lnTo>
                <a:lnTo>
                  <a:pt x="5349" y="3787"/>
                </a:lnTo>
                <a:lnTo>
                  <a:pt x="5390" y="3794"/>
                </a:lnTo>
                <a:lnTo>
                  <a:pt x="5430" y="3802"/>
                </a:lnTo>
                <a:lnTo>
                  <a:pt x="5469" y="3812"/>
                </a:lnTo>
                <a:lnTo>
                  <a:pt x="5506" y="3821"/>
                </a:lnTo>
                <a:lnTo>
                  <a:pt x="5543" y="3833"/>
                </a:lnTo>
                <a:lnTo>
                  <a:pt x="5579" y="3844"/>
                </a:lnTo>
                <a:lnTo>
                  <a:pt x="5613" y="3857"/>
                </a:lnTo>
                <a:lnTo>
                  <a:pt x="5648" y="3871"/>
                </a:lnTo>
                <a:lnTo>
                  <a:pt x="5680" y="3884"/>
                </a:lnTo>
                <a:lnTo>
                  <a:pt x="5712" y="3899"/>
                </a:lnTo>
                <a:lnTo>
                  <a:pt x="5742" y="3914"/>
                </a:lnTo>
                <a:lnTo>
                  <a:pt x="5772" y="3929"/>
                </a:lnTo>
                <a:lnTo>
                  <a:pt x="5801" y="3945"/>
                </a:lnTo>
                <a:lnTo>
                  <a:pt x="5829" y="3961"/>
                </a:lnTo>
                <a:lnTo>
                  <a:pt x="5855" y="3978"/>
                </a:lnTo>
                <a:lnTo>
                  <a:pt x="5881" y="3994"/>
                </a:lnTo>
                <a:lnTo>
                  <a:pt x="5906" y="4011"/>
                </a:lnTo>
                <a:lnTo>
                  <a:pt x="5930" y="4028"/>
                </a:lnTo>
                <a:lnTo>
                  <a:pt x="5952" y="4045"/>
                </a:lnTo>
                <a:lnTo>
                  <a:pt x="5995" y="4077"/>
                </a:lnTo>
                <a:lnTo>
                  <a:pt x="6032" y="4110"/>
                </a:lnTo>
                <a:lnTo>
                  <a:pt x="6067" y="4141"/>
                </a:lnTo>
                <a:lnTo>
                  <a:pt x="6097" y="4169"/>
                </a:lnTo>
                <a:lnTo>
                  <a:pt x="6126" y="4200"/>
                </a:lnTo>
                <a:lnTo>
                  <a:pt x="6157" y="4234"/>
                </a:lnTo>
                <a:lnTo>
                  <a:pt x="6189" y="4272"/>
                </a:lnTo>
                <a:lnTo>
                  <a:pt x="6222" y="4314"/>
                </a:lnTo>
                <a:lnTo>
                  <a:pt x="6239" y="4337"/>
                </a:lnTo>
                <a:lnTo>
                  <a:pt x="6255" y="4361"/>
                </a:lnTo>
                <a:lnTo>
                  <a:pt x="6272" y="4385"/>
                </a:lnTo>
                <a:lnTo>
                  <a:pt x="6289" y="4412"/>
                </a:lnTo>
                <a:lnTo>
                  <a:pt x="6306" y="4438"/>
                </a:lnTo>
                <a:lnTo>
                  <a:pt x="6321" y="4466"/>
                </a:lnTo>
                <a:lnTo>
                  <a:pt x="6337" y="4494"/>
                </a:lnTo>
                <a:lnTo>
                  <a:pt x="6353" y="4524"/>
                </a:lnTo>
                <a:lnTo>
                  <a:pt x="6367" y="4555"/>
                </a:lnTo>
                <a:lnTo>
                  <a:pt x="6382" y="4587"/>
                </a:lnTo>
                <a:lnTo>
                  <a:pt x="6396" y="4619"/>
                </a:lnTo>
                <a:lnTo>
                  <a:pt x="6409" y="4653"/>
                </a:lnTo>
                <a:lnTo>
                  <a:pt x="6422" y="4688"/>
                </a:lnTo>
                <a:lnTo>
                  <a:pt x="6433" y="4724"/>
                </a:lnTo>
                <a:lnTo>
                  <a:pt x="6445" y="4761"/>
                </a:lnTo>
                <a:lnTo>
                  <a:pt x="6455" y="4798"/>
                </a:lnTo>
                <a:lnTo>
                  <a:pt x="6464" y="4837"/>
                </a:lnTo>
                <a:lnTo>
                  <a:pt x="6472" y="4877"/>
                </a:lnTo>
                <a:lnTo>
                  <a:pt x="6480" y="4917"/>
                </a:lnTo>
                <a:lnTo>
                  <a:pt x="6486" y="4959"/>
                </a:lnTo>
                <a:lnTo>
                  <a:pt x="6490" y="5002"/>
                </a:lnTo>
                <a:lnTo>
                  <a:pt x="6494" y="5046"/>
                </a:lnTo>
                <a:lnTo>
                  <a:pt x="6496" y="5090"/>
                </a:lnTo>
                <a:lnTo>
                  <a:pt x="6496" y="5136"/>
                </a:lnTo>
                <a:lnTo>
                  <a:pt x="6496" y="5181"/>
                </a:lnTo>
                <a:lnTo>
                  <a:pt x="6494" y="5226"/>
                </a:lnTo>
                <a:lnTo>
                  <a:pt x="6490" y="5270"/>
                </a:lnTo>
                <a:lnTo>
                  <a:pt x="6486" y="5313"/>
                </a:lnTo>
                <a:lnTo>
                  <a:pt x="6480" y="5354"/>
                </a:lnTo>
                <a:lnTo>
                  <a:pt x="6472" y="5395"/>
                </a:lnTo>
                <a:lnTo>
                  <a:pt x="6464" y="5435"/>
                </a:lnTo>
                <a:lnTo>
                  <a:pt x="6455" y="5475"/>
                </a:lnTo>
                <a:lnTo>
                  <a:pt x="6445" y="5512"/>
                </a:lnTo>
                <a:lnTo>
                  <a:pt x="6433" y="5549"/>
                </a:lnTo>
                <a:lnTo>
                  <a:pt x="6422" y="5585"/>
                </a:lnTo>
                <a:lnTo>
                  <a:pt x="6409" y="5620"/>
                </a:lnTo>
                <a:lnTo>
                  <a:pt x="6396" y="5654"/>
                </a:lnTo>
                <a:lnTo>
                  <a:pt x="6382" y="5686"/>
                </a:lnTo>
                <a:lnTo>
                  <a:pt x="6367" y="5719"/>
                </a:lnTo>
                <a:lnTo>
                  <a:pt x="6353" y="5749"/>
                </a:lnTo>
                <a:lnTo>
                  <a:pt x="6337" y="5780"/>
                </a:lnTo>
                <a:lnTo>
                  <a:pt x="6321" y="5809"/>
                </a:lnTo>
                <a:lnTo>
                  <a:pt x="6306" y="5836"/>
                </a:lnTo>
                <a:lnTo>
                  <a:pt x="6289" y="5864"/>
                </a:lnTo>
                <a:lnTo>
                  <a:pt x="6272" y="5890"/>
                </a:lnTo>
                <a:lnTo>
                  <a:pt x="6255" y="5914"/>
                </a:lnTo>
                <a:lnTo>
                  <a:pt x="6239" y="5938"/>
                </a:lnTo>
                <a:lnTo>
                  <a:pt x="6222" y="5961"/>
                </a:lnTo>
                <a:lnTo>
                  <a:pt x="6189" y="6004"/>
                </a:lnTo>
                <a:lnTo>
                  <a:pt x="6157" y="6042"/>
                </a:lnTo>
                <a:lnTo>
                  <a:pt x="6126" y="6076"/>
                </a:lnTo>
                <a:lnTo>
                  <a:pt x="6097" y="6107"/>
                </a:lnTo>
                <a:lnTo>
                  <a:pt x="6076" y="6126"/>
                </a:lnTo>
                <a:lnTo>
                  <a:pt x="6054" y="6146"/>
                </a:lnTo>
                <a:lnTo>
                  <a:pt x="6031" y="6166"/>
                </a:lnTo>
                <a:lnTo>
                  <a:pt x="6005" y="6186"/>
                </a:lnTo>
                <a:lnTo>
                  <a:pt x="5978" y="6210"/>
                </a:lnTo>
                <a:lnTo>
                  <a:pt x="5948" y="6233"/>
                </a:lnTo>
                <a:lnTo>
                  <a:pt x="5917" y="6258"/>
                </a:lnTo>
                <a:lnTo>
                  <a:pt x="5884" y="6285"/>
                </a:lnTo>
                <a:lnTo>
                  <a:pt x="5885" y="6285"/>
                </a:lnTo>
                <a:lnTo>
                  <a:pt x="6138" y="6739"/>
                </a:lnTo>
                <a:lnTo>
                  <a:pt x="5893" y="6293"/>
                </a:lnTo>
                <a:lnTo>
                  <a:pt x="5962" y="6257"/>
                </a:lnTo>
                <a:lnTo>
                  <a:pt x="6032" y="6220"/>
                </a:lnTo>
                <a:lnTo>
                  <a:pt x="6102" y="6184"/>
                </a:lnTo>
                <a:lnTo>
                  <a:pt x="6174" y="6150"/>
                </a:lnTo>
                <a:lnTo>
                  <a:pt x="6245" y="6116"/>
                </a:lnTo>
                <a:lnTo>
                  <a:pt x="6317" y="6084"/>
                </a:lnTo>
                <a:lnTo>
                  <a:pt x="6391" y="6053"/>
                </a:lnTo>
                <a:lnTo>
                  <a:pt x="6464" y="6023"/>
                </a:lnTo>
                <a:lnTo>
                  <a:pt x="6538" y="5994"/>
                </a:lnTo>
                <a:lnTo>
                  <a:pt x="6613" y="5965"/>
                </a:lnTo>
                <a:lnTo>
                  <a:pt x="6687" y="5939"/>
                </a:lnTo>
                <a:lnTo>
                  <a:pt x="6763" y="5913"/>
                </a:lnTo>
                <a:lnTo>
                  <a:pt x="6839" y="5889"/>
                </a:lnTo>
                <a:lnTo>
                  <a:pt x="6915" y="5866"/>
                </a:lnTo>
                <a:lnTo>
                  <a:pt x="6993" y="5844"/>
                </a:lnTo>
                <a:lnTo>
                  <a:pt x="7070" y="5823"/>
                </a:lnTo>
                <a:lnTo>
                  <a:pt x="7149" y="5803"/>
                </a:lnTo>
                <a:lnTo>
                  <a:pt x="7227" y="5784"/>
                </a:lnTo>
                <a:lnTo>
                  <a:pt x="7306" y="5766"/>
                </a:lnTo>
                <a:lnTo>
                  <a:pt x="7386" y="5750"/>
                </a:lnTo>
                <a:lnTo>
                  <a:pt x="7465" y="5736"/>
                </a:lnTo>
                <a:lnTo>
                  <a:pt x="7546" y="5722"/>
                </a:lnTo>
                <a:lnTo>
                  <a:pt x="7627" y="5709"/>
                </a:lnTo>
                <a:lnTo>
                  <a:pt x="7707" y="5698"/>
                </a:lnTo>
                <a:lnTo>
                  <a:pt x="7789" y="5688"/>
                </a:lnTo>
                <a:lnTo>
                  <a:pt x="7872" y="5679"/>
                </a:lnTo>
                <a:lnTo>
                  <a:pt x="7953" y="5672"/>
                </a:lnTo>
                <a:lnTo>
                  <a:pt x="8036" y="5666"/>
                </a:lnTo>
                <a:lnTo>
                  <a:pt x="8119" y="5661"/>
                </a:lnTo>
                <a:lnTo>
                  <a:pt x="8203" y="5658"/>
                </a:lnTo>
                <a:lnTo>
                  <a:pt x="8286" y="5656"/>
                </a:lnTo>
                <a:lnTo>
                  <a:pt x="8370" y="5655"/>
                </a:lnTo>
                <a:lnTo>
                  <a:pt x="8431" y="5656"/>
                </a:lnTo>
                <a:lnTo>
                  <a:pt x="8491" y="5657"/>
                </a:lnTo>
                <a:lnTo>
                  <a:pt x="8550" y="5658"/>
                </a:lnTo>
                <a:lnTo>
                  <a:pt x="8610" y="5661"/>
                </a:lnTo>
                <a:lnTo>
                  <a:pt x="8669" y="5663"/>
                </a:lnTo>
                <a:lnTo>
                  <a:pt x="8729" y="5668"/>
                </a:lnTo>
                <a:lnTo>
                  <a:pt x="8787" y="5672"/>
                </a:lnTo>
                <a:lnTo>
                  <a:pt x="8846" y="5677"/>
                </a:lnTo>
                <a:lnTo>
                  <a:pt x="8905" y="5682"/>
                </a:lnTo>
                <a:lnTo>
                  <a:pt x="8963" y="5690"/>
                </a:lnTo>
                <a:lnTo>
                  <a:pt x="9022" y="5696"/>
                </a:lnTo>
                <a:lnTo>
                  <a:pt x="9079" y="5704"/>
                </a:lnTo>
                <a:lnTo>
                  <a:pt x="9137" y="5713"/>
                </a:lnTo>
                <a:lnTo>
                  <a:pt x="9195" y="5721"/>
                </a:lnTo>
                <a:lnTo>
                  <a:pt x="9252" y="5730"/>
                </a:lnTo>
                <a:lnTo>
                  <a:pt x="9310" y="5741"/>
                </a:lnTo>
                <a:lnTo>
                  <a:pt x="9366" y="5751"/>
                </a:lnTo>
                <a:lnTo>
                  <a:pt x="9423" y="5763"/>
                </a:lnTo>
                <a:lnTo>
                  <a:pt x="9480" y="5776"/>
                </a:lnTo>
                <a:lnTo>
                  <a:pt x="9536" y="5788"/>
                </a:lnTo>
                <a:lnTo>
                  <a:pt x="9593" y="5802"/>
                </a:lnTo>
                <a:lnTo>
                  <a:pt x="9648" y="5815"/>
                </a:lnTo>
                <a:lnTo>
                  <a:pt x="9704" y="5830"/>
                </a:lnTo>
                <a:lnTo>
                  <a:pt x="9759" y="5846"/>
                </a:lnTo>
                <a:lnTo>
                  <a:pt x="9814" y="5861"/>
                </a:lnTo>
                <a:lnTo>
                  <a:pt x="9869" y="5877"/>
                </a:lnTo>
                <a:lnTo>
                  <a:pt x="9924" y="5895"/>
                </a:lnTo>
                <a:lnTo>
                  <a:pt x="9978" y="5912"/>
                </a:lnTo>
                <a:lnTo>
                  <a:pt x="10032" y="5931"/>
                </a:lnTo>
                <a:lnTo>
                  <a:pt x="10086" y="5948"/>
                </a:lnTo>
                <a:lnTo>
                  <a:pt x="10140" y="5968"/>
                </a:lnTo>
                <a:lnTo>
                  <a:pt x="10193" y="5988"/>
                </a:lnTo>
                <a:lnTo>
                  <a:pt x="10201" y="5936"/>
                </a:lnTo>
                <a:lnTo>
                  <a:pt x="10209" y="5883"/>
                </a:lnTo>
                <a:lnTo>
                  <a:pt x="10216" y="5831"/>
                </a:lnTo>
                <a:lnTo>
                  <a:pt x="10223" y="5779"/>
                </a:lnTo>
                <a:lnTo>
                  <a:pt x="10230" y="5726"/>
                </a:lnTo>
                <a:lnTo>
                  <a:pt x="10235" y="5674"/>
                </a:lnTo>
                <a:lnTo>
                  <a:pt x="10240" y="5620"/>
                </a:lnTo>
                <a:lnTo>
                  <a:pt x="10245" y="5567"/>
                </a:lnTo>
                <a:lnTo>
                  <a:pt x="10250" y="5513"/>
                </a:lnTo>
                <a:lnTo>
                  <a:pt x="10253" y="5460"/>
                </a:lnTo>
                <a:lnTo>
                  <a:pt x="10256" y="5406"/>
                </a:lnTo>
                <a:lnTo>
                  <a:pt x="10259" y="5353"/>
                </a:lnTo>
                <a:lnTo>
                  <a:pt x="10260" y="5299"/>
                </a:lnTo>
                <a:lnTo>
                  <a:pt x="10262" y="5245"/>
                </a:lnTo>
                <a:lnTo>
                  <a:pt x="10263" y="5191"/>
                </a:lnTo>
                <a:lnTo>
                  <a:pt x="10263" y="5136"/>
                </a:lnTo>
                <a:lnTo>
                  <a:pt x="10256" y="4872"/>
                </a:lnTo>
                <a:lnTo>
                  <a:pt x="10237" y="4611"/>
                </a:lnTo>
                <a:lnTo>
                  <a:pt x="10203" y="4354"/>
                </a:lnTo>
                <a:lnTo>
                  <a:pt x="10158" y="4101"/>
                </a:lnTo>
                <a:lnTo>
                  <a:pt x="10102" y="3853"/>
                </a:lnTo>
                <a:lnTo>
                  <a:pt x="10033" y="3609"/>
                </a:lnTo>
                <a:lnTo>
                  <a:pt x="9952" y="3371"/>
                </a:lnTo>
                <a:lnTo>
                  <a:pt x="9860" y="3137"/>
                </a:lnTo>
                <a:lnTo>
                  <a:pt x="9757" y="2909"/>
                </a:lnTo>
                <a:lnTo>
                  <a:pt x="9644" y="2688"/>
                </a:lnTo>
                <a:lnTo>
                  <a:pt x="9520" y="2473"/>
                </a:lnTo>
                <a:lnTo>
                  <a:pt x="9386" y="2264"/>
                </a:lnTo>
                <a:lnTo>
                  <a:pt x="9244" y="2063"/>
                </a:lnTo>
                <a:lnTo>
                  <a:pt x="9091" y="1869"/>
                </a:lnTo>
                <a:lnTo>
                  <a:pt x="8930" y="1683"/>
                </a:lnTo>
                <a:lnTo>
                  <a:pt x="8760" y="1504"/>
                </a:lnTo>
                <a:lnTo>
                  <a:pt x="8582" y="1335"/>
                </a:lnTo>
                <a:lnTo>
                  <a:pt x="8395" y="1173"/>
                </a:lnTo>
                <a:lnTo>
                  <a:pt x="8202" y="1020"/>
                </a:lnTo>
                <a:lnTo>
                  <a:pt x="8001" y="877"/>
                </a:lnTo>
                <a:lnTo>
                  <a:pt x="7792" y="743"/>
                </a:lnTo>
                <a:lnTo>
                  <a:pt x="7577" y="620"/>
                </a:lnTo>
                <a:lnTo>
                  <a:pt x="7356" y="506"/>
                </a:lnTo>
                <a:lnTo>
                  <a:pt x="7129" y="404"/>
                </a:lnTo>
                <a:lnTo>
                  <a:pt x="6895" y="311"/>
                </a:lnTo>
                <a:lnTo>
                  <a:pt x="6658" y="231"/>
                </a:lnTo>
                <a:lnTo>
                  <a:pt x="6414" y="161"/>
                </a:lnTo>
                <a:lnTo>
                  <a:pt x="6165" y="105"/>
                </a:lnTo>
                <a:lnTo>
                  <a:pt x="5913" y="59"/>
                </a:lnTo>
                <a:lnTo>
                  <a:pt x="5656" y="26"/>
                </a:lnTo>
                <a:lnTo>
                  <a:pt x="5395" y="6"/>
                </a:lnTo>
                <a:lnTo>
                  <a:pt x="5131" y="0"/>
                </a:lnTo>
                <a:lnTo>
                  <a:pt x="4867" y="6"/>
                </a:lnTo>
                <a:lnTo>
                  <a:pt x="4607" y="26"/>
                </a:lnTo>
                <a:lnTo>
                  <a:pt x="4350" y="59"/>
                </a:lnTo>
                <a:lnTo>
                  <a:pt x="4098" y="105"/>
                </a:lnTo>
                <a:lnTo>
                  <a:pt x="3849" y="161"/>
                </a:lnTo>
                <a:lnTo>
                  <a:pt x="3605" y="231"/>
                </a:lnTo>
                <a:lnTo>
                  <a:pt x="3367" y="311"/>
                </a:lnTo>
                <a:lnTo>
                  <a:pt x="3134" y="404"/>
                </a:lnTo>
                <a:lnTo>
                  <a:pt x="2907" y="506"/>
                </a:lnTo>
                <a:lnTo>
                  <a:pt x="2686" y="620"/>
                </a:lnTo>
                <a:lnTo>
                  <a:pt x="2471" y="743"/>
                </a:lnTo>
                <a:lnTo>
                  <a:pt x="2262" y="877"/>
                </a:lnTo>
                <a:lnTo>
                  <a:pt x="2061" y="1020"/>
                </a:lnTo>
                <a:lnTo>
                  <a:pt x="1867" y="1173"/>
                </a:lnTo>
                <a:lnTo>
                  <a:pt x="1681" y="1335"/>
                </a:lnTo>
                <a:lnTo>
                  <a:pt x="1503" y="1504"/>
                </a:lnTo>
                <a:lnTo>
                  <a:pt x="1333" y="1683"/>
                </a:lnTo>
                <a:lnTo>
                  <a:pt x="1172" y="1869"/>
                </a:lnTo>
                <a:lnTo>
                  <a:pt x="1019" y="2063"/>
                </a:lnTo>
                <a:lnTo>
                  <a:pt x="876" y="2264"/>
                </a:lnTo>
                <a:lnTo>
                  <a:pt x="742" y="2473"/>
                </a:lnTo>
                <a:lnTo>
                  <a:pt x="619" y="2688"/>
                </a:lnTo>
                <a:lnTo>
                  <a:pt x="506" y="2909"/>
                </a:lnTo>
                <a:lnTo>
                  <a:pt x="403" y="3137"/>
                </a:lnTo>
                <a:lnTo>
                  <a:pt x="311" y="3369"/>
                </a:lnTo>
                <a:lnTo>
                  <a:pt x="230" y="3609"/>
                </a:lnTo>
                <a:lnTo>
                  <a:pt x="161" y="3852"/>
                </a:lnTo>
                <a:lnTo>
                  <a:pt x="104" y="4100"/>
                </a:lnTo>
                <a:lnTo>
                  <a:pt x="59" y="4354"/>
                </a:lnTo>
                <a:lnTo>
                  <a:pt x="26" y="4611"/>
                </a:lnTo>
                <a:lnTo>
                  <a:pt x="7" y="4872"/>
                </a:lnTo>
                <a:lnTo>
                  <a:pt x="0" y="5136"/>
                </a:lnTo>
                <a:lnTo>
                  <a:pt x="3" y="5310"/>
                </a:lnTo>
                <a:lnTo>
                  <a:pt x="11" y="5483"/>
                </a:lnTo>
                <a:lnTo>
                  <a:pt x="26" y="5655"/>
                </a:lnTo>
                <a:lnTo>
                  <a:pt x="46" y="5825"/>
                </a:lnTo>
                <a:lnTo>
                  <a:pt x="71" y="5994"/>
                </a:lnTo>
                <a:lnTo>
                  <a:pt x="101" y="6159"/>
                </a:lnTo>
                <a:lnTo>
                  <a:pt x="138" y="6324"/>
                </a:lnTo>
                <a:lnTo>
                  <a:pt x="179" y="6486"/>
                </a:lnTo>
                <a:lnTo>
                  <a:pt x="225" y="6647"/>
                </a:lnTo>
                <a:lnTo>
                  <a:pt x="277" y="6805"/>
                </a:lnTo>
                <a:lnTo>
                  <a:pt x="333" y="6961"/>
                </a:lnTo>
                <a:lnTo>
                  <a:pt x="395" y="7115"/>
                </a:lnTo>
                <a:lnTo>
                  <a:pt x="461" y="7266"/>
                </a:lnTo>
                <a:lnTo>
                  <a:pt x="531" y="7414"/>
                </a:lnTo>
                <a:lnTo>
                  <a:pt x="605" y="7561"/>
                </a:lnTo>
                <a:lnTo>
                  <a:pt x="685" y="7703"/>
                </a:lnTo>
                <a:lnTo>
                  <a:pt x="769" y="7844"/>
                </a:lnTo>
                <a:lnTo>
                  <a:pt x="858" y="7981"/>
                </a:lnTo>
                <a:lnTo>
                  <a:pt x="950" y="8115"/>
                </a:lnTo>
                <a:lnTo>
                  <a:pt x="1046" y="8247"/>
                </a:lnTo>
                <a:lnTo>
                  <a:pt x="1147" y="8375"/>
                </a:lnTo>
                <a:lnTo>
                  <a:pt x="1250" y="8499"/>
                </a:lnTo>
                <a:lnTo>
                  <a:pt x="1359" y="8621"/>
                </a:lnTo>
                <a:lnTo>
                  <a:pt x="1471" y="8738"/>
                </a:lnTo>
                <a:lnTo>
                  <a:pt x="1587" y="8852"/>
                </a:lnTo>
                <a:lnTo>
                  <a:pt x="1705" y="8964"/>
                </a:lnTo>
                <a:lnTo>
                  <a:pt x="1828" y="9071"/>
                </a:lnTo>
                <a:lnTo>
                  <a:pt x="1954" y="9173"/>
                </a:lnTo>
                <a:lnTo>
                  <a:pt x="2083" y="9272"/>
                </a:lnTo>
                <a:lnTo>
                  <a:pt x="2215" y="9366"/>
                </a:lnTo>
                <a:lnTo>
                  <a:pt x="2350" y="9457"/>
                </a:lnTo>
                <a:lnTo>
                  <a:pt x="2490" y="9543"/>
                </a:lnTo>
                <a:lnTo>
                  <a:pt x="4378" y="6285"/>
                </a:lnTo>
                <a:lnTo>
                  <a:pt x="4379" y="6285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381000" dist="50800" dir="5400000" sx="101000" sy="101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923">
            <a:extLst>
              <a:ext uri="{FF2B5EF4-FFF2-40B4-BE49-F238E27FC236}">
                <a16:creationId xmlns:a16="http://schemas.microsoft.com/office/drawing/2014/main" xmlns="" id="{8D3F6809-4683-44C3-85FB-78EA37A1B038}"/>
              </a:ext>
            </a:extLst>
          </p:cNvPr>
          <p:cNvSpPr>
            <a:spLocks/>
          </p:cNvSpPr>
          <p:nvPr/>
        </p:nvSpPr>
        <p:spPr bwMode="auto">
          <a:xfrm>
            <a:off x="8933646" y="2710023"/>
            <a:ext cx="757690" cy="759479"/>
          </a:xfrm>
          <a:custGeom>
            <a:avLst/>
            <a:gdLst>
              <a:gd name="T0" fmla="*/ 3381 w 3389"/>
              <a:gd name="T1" fmla="*/ 1870 h 3394"/>
              <a:gd name="T2" fmla="*/ 3336 w 3389"/>
              <a:gd name="T3" fmla="*/ 2121 h 3394"/>
              <a:gd name="T4" fmla="*/ 3256 w 3389"/>
              <a:gd name="T5" fmla="*/ 2357 h 3394"/>
              <a:gd name="T6" fmla="*/ 3144 w 3389"/>
              <a:gd name="T7" fmla="*/ 2576 h 3394"/>
              <a:gd name="T8" fmla="*/ 3003 w 3389"/>
              <a:gd name="T9" fmla="*/ 2776 h 3394"/>
              <a:gd name="T10" fmla="*/ 2834 w 3389"/>
              <a:gd name="T11" fmla="*/ 2952 h 3394"/>
              <a:gd name="T12" fmla="*/ 2642 w 3389"/>
              <a:gd name="T13" fmla="*/ 3103 h 3394"/>
              <a:gd name="T14" fmla="*/ 2430 w 3389"/>
              <a:gd name="T15" fmla="*/ 3226 h 3394"/>
              <a:gd name="T16" fmla="*/ 2198 w 3389"/>
              <a:gd name="T17" fmla="*/ 3317 h 3394"/>
              <a:gd name="T18" fmla="*/ 1952 w 3389"/>
              <a:gd name="T19" fmla="*/ 3374 h 3394"/>
              <a:gd name="T20" fmla="*/ 1694 w 3389"/>
              <a:gd name="T21" fmla="*/ 3394 h 3394"/>
              <a:gd name="T22" fmla="*/ 1437 w 3389"/>
              <a:gd name="T23" fmla="*/ 3374 h 3394"/>
              <a:gd name="T24" fmla="*/ 1191 w 3389"/>
              <a:gd name="T25" fmla="*/ 3317 h 3394"/>
              <a:gd name="T26" fmla="*/ 959 w 3389"/>
              <a:gd name="T27" fmla="*/ 3226 h 3394"/>
              <a:gd name="T28" fmla="*/ 746 w 3389"/>
              <a:gd name="T29" fmla="*/ 3103 h 3394"/>
              <a:gd name="T30" fmla="*/ 555 w 3389"/>
              <a:gd name="T31" fmla="*/ 2952 h 3394"/>
              <a:gd name="T32" fmla="*/ 386 w 3389"/>
              <a:gd name="T33" fmla="*/ 2776 h 3394"/>
              <a:gd name="T34" fmla="*/ 245 w 3389"/>
              <a:gd name="T35" fmla="*/ 2576 h 3394"/>
              <a:gd name="T36" fmla="*/ 133 w 3389"/>
              <a:gd name="T37" fmla="*/ 2357 h 3394"/>
              <a:gd name="T38" fmla="*/ 53 w 3389"/>
              <a:gd name="T39" fmla="*/ 2121 h 3394"/>
              <a:gd name="T40" fmla="*/ 8 w 3389"/>
              <a:gd name="T41" fmla="*/ 1870 h 3394"/>
              <a:gd name="T42" fmla="*/ 2 w 3389"/>
              <a:gd name="T43" fmla="*/ 1609 h 3394"/>
              <a:gd name="T44" fmla="*/ 34 w 3389"/>
              <a:gd name="T45" fmla="*/ 1355 h 3394"/>
              <a:gd name="T46" fmla="*/ 102 w 3389"/>
              <a:gd name="T47" fmla="*/ 1113 h 3394"/>
              <a:gd name="T48" fmla="*/ 204 w 3389"/>
              <a:gd name="T49" fmla="*/ 888 h 3394"/>
              <a:gd name="T50" fmla="*/ 336 w 3389"/>
              <a:gd name="T51" fmla="*/ 681 h 3394"/>
              <a:gd name="T52" fmla="*/ 496 w 3389"/>
              <a:gd name="T53" fmla="*/ 497 h 3394"/>
              <a:gd name="T54" fmla="*/ 680 w 3389"/>
              <a:gd name="T55" fmla="*/ 337 h 3394"/>
              <a:gd name="T56" fmla="*/ 887 w 3389"/>
              <a:gd name="T57" fmla="*/ 204 h 3394"/>
              <a:gd name="T58" fmla="*/ 1112 w 3389"/>
              <a:gd name="T59" fmla="*/ 103 h 3394"/>
              <a:gd name="T60" fmla="*/ 1353 w 3389"/>
              <a:gd name="T61" fmla="*/ 35 h 3394"/>
              <a:gd name="T62" fmla="*/ 1607 w 3389"/>
              <a:gd name="T63" fmla="*/ 2 h 3394"/>
              <a:gd name="T64" fmla="*/ 1867 w 3389"/>
              <a:gd name="T65" fmla="*/ 8 h 3394"/>
              <a:gd name="T66" fmla="*/ 2118 w 3389"/>
              <a:gd name="T67" fmla="*/ 53 h 3394"/>
              <a:gd name="T68" fmla="*/ 2354 w 3389"/>
              <a:gd name="T69" fmla="*/ 133 h 3394"/>
              <a:gd name="T70" fmla="*/ 2573 w 3389"/>
              <a:gd name="T71" fmla="*/ 245 h 3394"/>
              <a:gd name="T72" fmla="*/ 2772 w 3389"/>
              <a:gd name="T73" fmla="*/ 387 h 3394"/>
              <a:gd name="T74" fmla="*/ 2949 w 3389"/>
              <a:gd name="T75" fmla="*/ 556 h 3394"/>
              <a:gd name="T76" fmla="*/ 3100 w 3389"/>
              <a:gd name="T77" fmla="*/ 747 h 3394"/>
              <a:gd name="T78" fmla="*/ 3223 w 3389"/>
              <a:gd name="T79" fmla="*/ 961 h 3394"/>
              <a:gd name="T80" fmla="*/ 3314 w 3389"/>
              <a:gd name="T81" fmla="*/ 1192 h 3394"/>
              <a:gd name="T82" fmla="*/ 3370 w 3389"/>
              <a:gd name="T83" fmla="*/ 1438 h 3394"/>
              <a:gd name="T84" fmla="*/ 3389 w 3389"/>
              <a:gd name="T85" fmla="*/ 1696 h 3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89" h="3394">
                <a:moveTo>
                  <a:pt x="3389" y="1696"/>
                </a:moveTo>
                <a:lnTo>
                  <a:pt x="3387" y="1784"/>
                </a:lnTo>
                <a:lnTo>
                  <a:pt x="3381" y="1870"/>
                </a:lnTo>
                <a:lnTo>
                  <a:pt x="3370" y="1955"/>
                </a:lnTo>
                <a:lnTo>
                  <a:pt x="3355" y="2038"/>
                </a:lnTo>
                <a:lnTo>
                  <a:pt x="3336" y="2121"/>
                </a:lnTo>
                <a:lnTo>
                  <a:pt x="3314" y="2201"/>
                </a:lnTo>
                <a:lnTo>
                  <a:pt x="3287" y="2280"/>
                </a:lnTo>
                <a:lnTo>
                  <a:pt x="3256" y="2357"/>
                </a:lnTo>
                <a:lnTo>
                  <a:pt x="3223" y="2432"/>
                </a:lnTo>
                <a:lnTo>
                  <a:pt x="3185" y="2506"/>
                </a:lnTo>
                <a:lnTo>
                  <a:pt x="3144" y="2576"/>
                </a:lnTo>
                <a:lnTo>
                  <a:pt x="3100" y="2645"/>
                </a:lnTo>
                <a:lnTo>
                  <a:pt x="3053" y="2711"/>
                </a:lnTo>
                <a:lnTo>
                  <a:pt x="3003" y="2776"/>
                </a:lnTo>
                <a:lnTo>
                  <a:pt x="2949" y="2837"/>
                </a:lnTo>
                <a:lnTo>
                  <a:pt x="2893" y="2897"/>
                </a:lnTo>
                <a:lnTo>
                  <a:pt x="2834" y="2952"/>
                </a:lnTo>
                <a:lnTo>
                  <a:pt x="2772" y="3006"/>
                </a:lnTo>
                <a:lnTo>
                  <a:pt x="2708" y="3056"/>
                </a:lnTo>
                <a:lnTo>
                  <a:pt x="2642" y="3103"/>
                </a:lnTo>
                <a:lnTo>
                  <a:pt x="2573" y="3147"/>
                </a:lnTo>
                <a:lnTo>
                  <a:pt x="2502" y="3188"/>
                </a:lnTo>
                <a:lnTo>
                  <a:pt x="2430" y="3226"/>
                </a:lnTo>
                <a:lnTo>
                  <a:pt x="2354" y="3259"/>
                </a:lnTo>
                <a:lnTo>
                  <a:pt x="2277" y="3290"/>
                </a:lnTo>
                <a:lnTo>
                  <a:pt x="2198" y="3317"/>
                </a:lnTo>
                <a:lnTo>
                  <a:pt x="2118" y="3340"/>
                </a:lnTo>
                <a:lnTo>
                  <a:pt x="2036" y="3359"/>
                </a:lnTo>
                <a:lnTo>
                  <a:pt x="1952" y="3374"/>
                </a:lnTo>
                <a:lnTo>
                  <a:pt x="1867" y="3384"/>
                </a:lnTo>
                <a:lnTo>
                  <a:pt x="1781" y="3390"/>
                </a:lnTo>
                <a:lnTo>
                  <a:pt x="1694" y="3394"/>
                </a:lnTo>
                <a:lnTo>
                  <a:pt x="1607" y="3390"/>
                </a:lnTo>
                <a:lnTo>
                  <a:pt x="1521" y="3384"/>
                </a:lnTo>
                <a:lnTo>
                  <a:pt x="1437" y="3374"/>
                </a:lnTo>
                <a:lnTo>
                  <a:pt x="1353" y="3359"/>
                </a:lnTo>
                <a:lnTo>
                  <a:pt x="1271" y="3340"/>
                </a:lnTo>
                <a:lnTo>
                  <a:pt x="1191" y="3317"/>
                </a:lnTo>
                <a:lnTo>
                  <a:pt x="1112" y="3290"/>
                </a:lnTo>
                <a:lnTo>
                  <a:pt x="1035" y="3259"/>
                </a:lnTo>
                <a:lnTo>
                  <a:pt x="959" y="3226"/>
                </a:lnTo>
                <a:lnTo>
                  <a:pt x="887" y="3188"/>
                </a:lnTo>
                <a:lnTo>
                  <a:pt x="816" y="3147"/>
                </a:lnTo>
                <a:lnTo>
                  <a:pt x="746" y="3103"/>
                </a:lnTo>
                <a:lnTo>
                  <a:pt x="680" y="3056"/>
                </a:lnTo>
                <a:lnTo>
                  <a:pt x="617" y="3006"/>
                </a:lnTo>
                <a:lnTo>
                  <a:pt x="555" y="2952"/>
                </a:lnTo>
                <a:lnTo>
                  <a:pt x="496" y="2897"/>
                </a:lnTo>
                <a:lnTo>
                  <a:pt x="440" y="2837"/>
                </a:lnTo>
                <a:lnTo>
                  <a:pt x="386" y="2776"/>
                </a:lnTo>
                <a:lnTo>
                  <a:pt x="336" y="2711"/>
                </a:lnTo>
                <a:lnTo>
                  <a:pt x="289" y="2645"/>
                </a:lnTo>
                <a:lnTo>
                  <a:pt x="245" y="2576"/>
                </a:lnTo>
                <a:lnTo>
                  <a:pt x="204" y="2506"/>
                </a:lnTo>
                <a:lnTo>
                  <a:pt x="166" y="2432"/>
                </a:lnTo>
                <a:lnTo>
                  <a:pt x="133" y="2357"/>
                </a:lnTo>
                <a:lnTo>
                  <a:pt x="102" y="2280"/>
                </a:lnTo>
                <a:lnTo>
                  <a:pt x="75" y="2201"/>
                </a:lnTo>
                <a:lnTo>
                  <a:pt x="53" y="2121"/>
                </a:lnTo>
                <a:lnTo>
                  <a:pt x="34" y="2038"/>
                </a:lnTo>
                <a:lnTo>
                  <a:pt x="18" y="1955"/>
                </a:lnTo>
                <a:lnTo>
                  <a:pt x="8" y="1870"/>
                </a:lnTo>
                <a:lnTo>
                  <a:pt x="2" y="1784"/>
                </a:lnTo>
                <a:lnTo>
                  <a:pt x="0" y="1696"/>
                </a:lnTo>
                <a:lnTo>
                  <a:pt x="2" y="1609"/>
                </a:lnTo>
                <a:lnTo>
                  <a:pt x="8" y="1523"/>
                </a:lnTo>
                <a:lnTo>
                  <a:pt x="18" y="1438"/>
                </a:lnTo>
                <a:lnTo>
                  <a:pt x="34" y="1355"/>
                </a:lnTo>
                <a:lnTo>
                  <a:pt x="53" y="1273"/>
                </a:lnTo>
                <a:lnTo>
                  <a:pt x="75" y="1192"/>
                </a:lnTo>
                <a:lnTo>
                  <a:pt x="102" y="1113"/>
                </a:lnTo>
                <a:lnTo>
                  <a:pt x="133" y="1036"/>
                </a:lnTo>
                <a:lnTo>
                  <a:pt x="166" y="961"/>
                </a:lnTo>
                <a:lnTo>
                  <a:pt x="204" y="888"/>
                </a:lnTo>
                <a:lnTo>
                  <a:pt x="245" y="817"/>
                </a:lnTo>
                <a:lnTo>
                  <a:pt x="289" y="747"/>
                </a:lnTo>
                <a:lnTo>
                  <a:pt x="336" y="681"/>
                </a:lnTo>
                <a:lnTo>
                  <a:pt x="386" y="617"/>
                </a:lnTo>
                <a:lnTo>
                  <a:pt x="440" y="556"/>
                </a:lnTo>
                <a:lnTo>
                  <a:pt x="496" y="497"/>
                </a:lnTo>
                <a:lnTo>
                  <a:pt x="555" y="440"/>
                </a:lnTo>
                <a:lnTo>
                  <a:pt x="617" y="387"/>
                </a:lnTo>
                <a:lnTo>
                  <a:pt x="680" y="337"/>
                </a:lnTo>
                <a:lnTo>
                  <a:pt x="746" y="289"/>
                </a:lnTo>
                <a:lnTo>
                  <a:pt x="816" y="245"/>
                </a:lnTo>
                <a:lnTo>
                  <a:pt x="887" y="204"/>
                </a:lnTo>
                <a:lnTo>
                  <a:pt x="959" y="167"/>
                </a:lnTo>
                <a:lnTo>
                  <a:pt x="1035" y="133"/>
                </a:lnTo>
                <a:lnTo>
                  <a:pt x="1112" y="103"/>
                </a:lnTo>
                <a:lnTo>
                  <a:pt x="1191" y="77"/>
                </a:lnTo>
                <a:lnTo>
                  <a:pt x="1271" y="53"/>
                </a:lnTo>
                <a:lnTo>
                  <a:pt x="1353" y="35"/>
                </a:lnTo>
                <a:lnTo>
                  <a:pt x="1437" y="20"/>
                </a:lnTo>
                <a:lnTo>
                  <a:pt x="1521" y="8"/>
                </a:lnTo>
                <a:lnTo>
                  <a:pt x="1607" y="2"/>
                </a:lnTo>
                <a:lnTo>
                  <a:pt x="1694" y="0"/>
                </a:lnTo>
                <a:lnTo>
                  <a:pt x="1781" y="2"/>
                </a:lnTo>
                <a:lnTo>
                  <a:pt x="1867" y="8"/>
                </a:lnTo>
                <a:lnTo>
                  <a:pt x="1952" y="20"/>
                </a:lnTo>
                <a:lnTo>
                  <a:pt x="2036" y="35"/>
                </a:lnTo>
                <a:lnTo>
                  <a:pt x="2118" y="53"/>
                </a:lnTo>
                <a:lnTo>
                  <a:pt x="2198" y="77"/>
                </a:lnTo>
                <a:lnTo>
                  <a:pt x="2277" y="103"/>
                </a:lnTo>
                <a:lnTo>
                  <a:pt x="2354" y="133"/>
                </a:lnTo>
                <a:lnTo>
                  <a:pt x="2430" y="167"/>
                </a:lnTo>
                <a:lnTo>
                  <a:pt x="2502" y="204"/>
                </a:lnTo>
                <a:lnTo>
                  <a:pt x="2573" y="245"/>
                </a:lnTo>
                <a:lnTo>
                  <a:pt x="2642" y="289"/>
                </a:lnTo>
                <a:lnTo>
                  <a:pt x="2708" y="337"/>
                </a:lnTo>
                <a:lnTo>
                  <a:pt x="2772" y="387"/>
                </a:lnTo>
                <a:lnTo>
                  <a:pt x="2834" y="440"/>
                </a:lnTo>
                <a:lnTo>
                  <a:pt x="2893" y="497"/>
                </a:lnTo>
                <a:lnTo>
                  <a:pt x="2949" y="556"/>
                </a:lnTo>
                <a:lnTo>
                  <a:pt x="3003" y="617"/>
                </a:lnTo>
                <a:lnTo>
                  <a:pt x="3053" y="681"/>
                </a:lnTo>
                <a:lnTo>
                  <a:pt x="3100" y="747"/>
                </a:lnTo>
                <a:lnTo>
                  <a:pt x="3144" y="817"/>
                </a:lnTo>
                <a:lnTo>
                  <a:pt x="3185" y="888"/>
                </a:lnTo>
                <a:lnTo>
                  <a:pt x="3223" y="961"/>
                </a:lnTo>
                <a:lnTo>
                  <a:pt x="3256" y="1036"/>
                </a:lnTo>
                <a:lnTo>
                  <a:pt x="3287" y="1113"/>
                </a:lnTo>
                <a:lnTo>
                  <a:pt x="3314" y="1192"/>
                </a:lnTo>
                <a:lnTo>
                  <a:pt x="3336" y="1273"/>
                </a:lnTo>
                <a:lnTo>
                  <a:pt x="3355" y="1355"/>
                </a:lnTo>
                <a:lnTo>
                  <a:pt x="3370" y="1438"/>
                </a:lnTo>
                <a:lnTo>
                  <a:pt x="3381" y="1523"/>
                </a:lnTo>
                <a:lnTo>
                  <a:pt x="3387" y="1609"/>
                </a:lnTo>
                <a:lnTo>
                  <a:pt x="3389" y="16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924">
            <a:extLst>
              <a:ext uri="{FF2B5EF4-FFF2-40B4-BE49-F238E27FC236}">
                <a16:creationId xmlns:a16="http://schemas.microsoft.com/office/drawing/2014/main" xmlns="" id="{5F1BE7B4-1EE4-42C6-9D56-C4F68E4A6C11}"/>
              </a:ext>
            </a:extLst>
          </p:cNvPr>
          <p:cNvSpPr>
            <a:spLocks/>
          </p:cNvSpPr>
          <p:nvPr/>
        </p:nvSpPr>
        <p:spPr bwMode="auto">
          <a:xfrm>
            <a:off x="9653765" y="3948984"/>
            <a:ext cx="757690" cy="759479"/>
          </a:xfrm>
          <a:custGeom>
            <a:avLst/>
            <a:gdLst>
              <a:gd name="T0" fmla="*/ 3381 w 3390"/>
              <a:gd name="T1" fmla="*/ 1870 h 3393"/>
              <a:gd name="T2" fmla="*/ 3337 w 3390"/>
              <a:gd name="T3" fmla="*/ 2121 h 3393"/>
              <a:gd name="T4" fmla="*/ 3256 w 3390"/>
              <a:gd name="T5" fmla="*/ 2357 h 3393"/>
              <a:gd name="T6" fmla="*/ 3144 w 3390"/>
              <a:gd name="T7" fmla="*/ 2577 h 3393"/>
              <a:gd name="T8" fmla="*/ 3003 w 3390"/>
              <a:gd name="T9" fmla="*/ 2776 h 3393"/>
              <a:gd name="T10" fmla="*/ 2834 w 3390"/>
              <a:gd name="T11" fmla="*/ 2953 h 3393"/>
              <a:gd name="T12" fmla="*/ 2642 w 3390"/>
              <a:gd name="T13" fmla="*/ 3104 h 3393"/>
              <a:gd name="T14" fmla="*/ 2430 w 3390"/>
              <a:gd name="T15" fmla="*/ 3226 h 3393"/>
              <a:gd name="T16" fmla="*/ 2198 w 3390"/>
              <a:gd name="T17" fmla="*/ 3317 h 3393"/>
              <a:gd name="T18" fmla="*/ 1953 w 3390"/>
              <a:gd name="T19" fmla="*/ 3373 h 3393"/>
              <a:gd name="T20" fmla="*/ 1694 w 3390"/>
              <a:gd name="T21" fmla="*/ 3393 h 3393"/>
              <a:gd name="T22" fmla="*/ 1437 w 3390"/>
              <a:gd name="T23" fmla="*/ 3373 h 3393"/>
              <a:gd name="T24" fmla="*/ 1191 w 3390"/>
              <a:gd name="T25" fmla="*/ 3317 h 3393"/>
              <a:gd name="T26" fmla="*/ 960 w 3390"/>
              <a:gd name="T27" fmla="*/ 3226 h 3393"/>
              <a:gd name="T28" fmla="*/ 746 w 3390"/>
              <a:gd name="T29" fmla="*/ 3104 h 3393"/>
              <a:gd name="T30" fmla="*/ 555 w 3390"/>
              <a:gd name="T31" fmla="*/ 2953 h 3393"/>
              <a:gd name="T32" fmla="*/ 386 w 3390"/>
              <a:gd name="T33" fmla="*/ 2776 h 3393"/>
              <a:gd name="T34" fmla="*/ 245 w 3390"/>
              <a:gd name="T35" fmla="*/ 2577 h 3393"/>
              <a:gd name="T36" fmla="*/ 133 w 3390"/>
              <a:gd name="T37" fmla="*/ 2357 h 3393"/>
              <a:gd name="T38" fmla="*/ 53 w 3390"/>
              <a:gd name="T39" fmla="*/ 2121 h 3393"/>
              <a:gd name="T40" fmla="*/ 8 w 3390"/>
              <a:gd name="T41" fmla="*/ 1870 h 3393"/>
              <a:gd name="T42" fmla="*/ 2 w 3390"/>
              <a:gd name="T43" fmla="*/ 1609 h 3393"/>
              <a:gd name="T44" fmla="*/ 34 w 3390"/>
              <a:gd name="T45" fmla="*/ 1355 h 3393"/>
              <a:gd name="T46" fmla="*/ 102 w 3390"/>
              <a:gd name="T47" fmla="*/ 1113 h 3393"/>
              <a:gd name="T48" fmla="*/ 204 w 3390"/>
              <a:gd name="T49" fmla="*/ 888 h 3393"/>
              <a:gd name="T50" fmla="*/ 336 w 3390"/>
              <a:gd name="T51" fmla="*/ 681 h 3393"/>
              <a:gd name="T52" fmla="*/ 496 w 3390"/>
              <a:gd name="T53" fmla="*/ 497 h 3393"/>
              <a:gd name="T54" fmla="*/ 680 w 3390"/>
              <a:gd name="T55" fmla="*/ 337 h 3393"/>
              <a:gd name="T56" fmla="*/ 887 w 3390"/>
              <a:gd name="T57" fmla="*/ 205 h 3393"/>
              <a:gd name="T58" fmla="*/ 1112 w 3390"/>
              <a:gd name="T59" fmla="*/ 103 h 3393"/>
              <a:gd name="T60" fmla="*/ 1353 w 3390"/>
              <a:gd name="T61" fmla="*/ 34 h 3393"/>
              <a:gd name="T62" fmla="*/ 1608 w 3390"/>
              <a:gd name="T63" fmla="*/ 2 h 3393"/>
              <a:gd name="T64" fmla="*/ 1868 w 3390"/>
              <a:gd name="T65" fmla="*/ 9 h 3393"/>
              <a:gd name="T66" fmla="*/ 2119 w 3390"/>
              <a:gd name="T67" fmla="*/ 53 h 3393"/>
              <a:gd name="T68" fmla="*/ 2354 w 3390"/>
              <a:gd name="T69" fmla="*/ 134 h 3393"/>
              <a:gd name="T70" fmla="*/ 2573 w 3390"/>
              <a:gd name="T71" fmla="*/ 246 h 3393"/>
              <a:gd name="T72" fmla="*/ 2773 w 3390"/>
              <a:gd name="T73" fmla="*/ 388 h 3393"/>
              <a:gd name="T74" fmla="*/ 2949 w 3390"/>
              <a:gd name="T75" fmla="*/ 556 h 3393"/>
              <a:gd name="T76" fmla="*/ 3100 w 3390"/>
              <a:gd name="T77" fmla="*/ 748 h 3393"/>
              <a:gd name="T78" fmla="*/ 3223 w 3390"/>
              <a:gd name="T79" fmla="*/ 961 h 3393"/>
              <a:gd name="T80" fmla="*/ 3314 w 3390"/>
              <a:gd name="T81" fmla="*/ 1192 h 3393"/>
              <a:gd name="T82" fmla="*/ 3370 w 3390"/>
              <a:gd name="T83" fmla="*/ 1438 h 3393"/>
              <a:gd name="T84" fmla="*/ 3390 w 3390"/>
              <a:gd name="T85" fmla="*/ 1697 h 3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90" h="3393">
                <a:moveTo>
                  <a:pt x="3390" y="1697"/>
                </a:moveTo>
                <a:lnTo>
                  <a:pt x="3387" y="1784"/>
                </a:lnTo>
                <a:lnTo>
                  <a:pt x="3381" y="1870"/>
                </a:lnTo>
                <a:lnTo>
                  <a:pt x="3370" y="1955"/>
                </a:lnTo>
                <a:lnTo>
                  <a:pt x="3356" y="2039"/>
                </a:lnTo>
                <a:lnTo>
                  <a:pt x="3337" y="2121"/>
                </a:lnTo>
                <a:lnTo>
                  <a:pt x="3314" y="2201"/>
                </a:lnTo>
                <a:lnTo>
                  <a:pt x="3287" y="2280"/>
                </a:lnTo>
                <a:lnTo>
                  <a:pt x="3256" y="2357"/>
                </a:lnTo>
                <a:lnTo>
                  <a:pt x="3223" y="2432"/>
                </a:lnTo>
                <a:lnTo>
                  <a:pt x="3185" y="2505"/>
                </a:lnTo>
                <a:lnTo>
                  <a:pt x="3144" y="2577"/>
                </a:lnTo>
                <a:lnTo>
                  <a:pt x="3100" y="2645"/>
                </a:lnTo>
                <a:lnTo>
                  <a:pt x="3053" y="2712"/>
                </a:lnTo>
                <a:lnTo>
                  <a:pt x="3003" y="2776"/>
                </a:lnTo>
                <a:lnTo>
                  <a:pt x="2949" y="2838"/>
                </a:lnTo>
                <a:lnTo>
                  <a:pt x="2894" y="2896"/>
                </a:lnTo>
                <a:lnTo>
                  <a:pt x="2834" y="2953"/>
                </a:lnTo>
                <a:lnTo>
                  <a:pt x="2773" y="3005"/>
                </a:lnTo>
                <a:lnTo>
                  <a:pt x="2708" y="3056"/>
                </a:lnTo>
                <a:lnTo>
                  <a:pt x="2642" y="3104"/>
                </a:lnTo>
                <a:lnTo>
                  <a:pt x="2573" y="3148"/>
                </a:lnTo>
                <a:lnTo>
                  <a:pt x="2503" y="3189"/>
                </a:lnTo>
                <a:lnTo>
                  <a:pt x="2430" y="3226"/>
                </a:lnTo>
                <a:lnTo>
                  <a:pt x="2354" y="3260"/>
                </a:lnTo>
                <a:lnTo>
                  <a:pt x="2278" y="3291"/>
                </a:lnTo>
                <a:lnTo>
                  <a:pt x="2198" y="3317"/>
                </a:lnTo>
                <a:lnTo>
                  <a:pt x="2119" y="3340"/>
                </a:lnTo>
                <a:lnTo>
                  <a:pt x="2036" y="3359"/>
                </a:lnTo>
                <a:lnTo>
                  <a:pt x="1953" y="3373"/>
                </a:lnTo>
                <a:lnTo>
                  <a:pt x="1868" y="3385"/>
                </a:lnTo>
                <a:lnTo>
                  <a:pt x="1781" y="3391"/>
                </a:lnTo>
                <a:lnTo>
                  <a:pt x="1694" y="3393"/>
                </a:lnTo>
                <a:lnTo>
                  <a:pt x="1608" y="3391"/>
                </a:lnTo>
                <a:lnTo>
                  <a:pt x="1522" y="3385"/>
                </a:lnTo>
                <a:lnTo>
                  <a:pt x="1437" y="3373"/>
                </a:lnTo>
                <a:lnTo>
                  <a:pt x="1353" y="3359"/>
                </a:lnTo>
                <a:lnTo>
                  <a:pt x="1271" y="3340"/>
                </a:lnTo>
                <a:lnTo>
                  <a:pt x="1191" y="3317"/>
                </a:lnTo>
                <a:lnTo>
                  <a:pt x="1112" y="3291"/>
                </a:lnTo>
                <a:lnTo>
                  <a:pt x="1035" y="3260"/>
                </a:lnTo>
                <a:lnTo>
                  <a:pt x="960" y="3226"/>
                </a:lnTo>
                <a:lnTo>
                  <a:pt x="887" y="3189"/>
                </a:lnTo>
                <a:lnTo>
                  <a:pt x="816" y="3148"/>
                </a:lnTo>
                <a:lnTo>
                  <a:pt x="746" y="3104"/>
                </a:lnTo>
                <a:lnTo>
                  <a:pt x="680" y="3056"/>
                </a:lnTo>
                <a:lnTo>
                  <a:pt x="617" y="3005"/>
                </a:lnTo>
                <a:lnTo>
                  <a:pt x="555" y="2953"/>
                </a:lnTo>
                <a:lnTo>
                  <a:pt x="496" y="2896"/>
                </a:lnTo>
                <a:lnTo>
                  <a:pt x="440" y="2838"/>
                </a:lnTo>
                <a:lnTo>
                  <a:pt x="386" y="2776"/>
                </a:lnTo>
                <a:lnTo>
                  <a:pt x="336" y="2712"/>
                </a:lnTo>
                <a:lnTo>
                  <a:pt x="289" y="2645"/>
                </a:lnTo>
                <a:lnTo>
                  <a:pt x="245" y="2577"/>
                </a:lnTo>
                <a:lnTo>
                  <a:pt x="204" y="2505"/>
                </a:lnTo>
                <a:lnTo>
                  <a:pt x="166" y="2432"/>
                </a:lnTo>
                <a:lnTo>
                  <a:pt x="133" y="2357"/>
                </a:lnTo>
                <a:lnTo>
                  <a:pt x="102" y="2280"/>
                </a:lnTo>
                <a:lnTo>
                  <a:pt x="76" y="2201"/>
                </a:lnTo>
                <a:lnTo>
                  <a:pt x="53" y="2121"/>
                </a:lnTo>
                <a:lnTo>
                  <a:pt x="34" y="2039"/>
                </a:lnTo>
                <a:lnTo>
                  <a:pt x="18" y="1955"/>
                </a:lnTo>
                <a:lnTo>
                  <a:pt x="8" y="1870"/>
                </a:lnTo>
                <a:lnTo>
                  <a:pt x="2" y="1784"/>
                </a:lnTo>
                <a:lnTo>
                  <a:pt x="0" y="1697"/>
                </a:lnTo>
                <a:lnTo>
                  <a:pt x="2" y="1609"/>
                </a:lnTo>
                <a:lnTo>
                  <a:pt x="8" y="1523"/>
                </a:lnTo>
                <a:lnTo>
                  <a:pt x="18" y="1438"/>
                </a:lnTo>
                <a:lnTo>
                  <a:pt x="34" y="1355"/>
                </a:lnTo>
                <a:lnTo>
                  <a:pt x="53" y="1272"/>
                </a:lnTo>
                <a:lnTo>
                  <a:pt x="76" y="1192"/>
                </a:lnTo>
                <a:lnTo>
                  <a:pt x="102" y="1113"/>
                </a:lnTo>
                <a:lnTo>
                  <a:pt x="133" y="1037"/>
                </a:lnTo>
                <a:lnTo>
                  <a:pt x="166" y="961"/>
                </a:lnTo>
                <a:lnTo>
                  <a:pt x="204" y="888"/>
                </a:lnTo>
                <a:lnTo>
                  <a:pt x="245" y="816"/>
                </a:lnTo>
                <a:lnTo>
                  <a:pt x="289" y="748"/>
                </a:lnTo>
                <a:lnTo>
                  <a:pt x="336" y="681"/>
                </a:lnTo>
                <a:lnTo>
                  <a:pt x="386" y="617"/>
                </a:lnTo>
                <a:lnTo>
                  <a:pt x="440" y="556"/>
                </a:lnTo>
                <a:lnTo>
                  <a:pt x="496" y="497"/>
                </a:lnTo>
                <a:lnTo>
                  <a:pt x="555" y="441"/>
                </a:lnTo>
                <a:lnTo>
                  <a:pt x="617" y="388"/>
                </a:lnTo>
                <a:lnTo>
                  <a:pt x="680" y="337"/>
                </a:lnTo>
                <a:lnTo>
                  <a:pt x="746" y="290"/>
                </a:lnTo>
                <a:lnTo>
                  <a:pt x="816" y="246"/>
                </a:lnTo>
                <a:lnTo>
                  <a:pt x="887" y="205"/>
                </a:lnTo>
                <a:lnTo>
                  <a:pt x="960" y="167"/>
                </a:lnTo>
                <a:lnTo>
                  <a:pt x="1035" y="134"/>
                </a:lnTo>
                <a:lnTo>
                  <a:pt x="1112" y="103"/>
                </a:lnTo>
                <a:lnTo>
                  <a:pt x="1191" y="76"/>
                </a:lnTo>
                <a:lnTo>
                  <a:pt x="1271" y="53"/>
                </a:lnTo>
                <a:lnTo>
                  <a:pt x="1353" y="34"/>
                </a:lnTo>
                <a:lnTo>
                  <a:pt x="1437" y="20"/>
                </a:lnTo>
                <a:lnTo>
                  <a:pt x="1522" y="9"/>
                </a:lnTo>
                <a:lnTo>
                  <a:pt x="1608" y="2"/>
                </a:lnTo>
                <a:lnTo>
                  <a:pt x="1694" y="0"/>
                </a:lnTo>
                <a:lnTo>
                  <a:pt x="1781" y="2"/>
                </a:lnTo>
                <a:lnTo>
                  <a:pt x="1868" y="9"/>
                </a:lnTo>
                <a:lnTo>
                  <a:pt x="1953" y="20"/>
                </a:lnTo>
                <a:lnTo>
                  <a:pt x="2036" y="34"/>
                </a:lnTo>
                <a:lnTo>
                  <a:pt x="2119" y="53"/>
                </a:lnTo>
                <a:lnTo>
                  <a:pt x="2198" y="76"/>
                </a:lnTo>
                <a:lnTo>
                  <a:pt x="2278" y="103"/>
                </a:lnTo>
                <a:lnTo>
                  <a:pt x="2354" y="134"/>
                </a:lnTo>
                <a:lnTo>
                  <a:pt x="2430" y="167"/>
                </a:lnTo>
                <a:lnTo>
                  <a:pt x="2503" y="205"/>
                </a:lnTo>
                <a:lnTo>
                  <a:pt x="2573" y="246"/>
                </a:lnTo>
                <a:lnTo>
                  <a:pt x="2642" y="290"/>
                </a:lnTo>
                <a:lnTo>
                  <a:pt x="2708" y="337"/>
                </a:lnTo>
                <a:lnTo>
                  <a:pt x="2773" y="388"/>
                </a:lnTo>
                <a:lnTo>
                  <a:pt x="2834" y="441"/>
                </a:lnTo>
                <a:lnTo>
                  <a:pt x="2894" y="497"/>
                </a:lnTo>
                <a:lnTo>
                  <a:pt x="2949" y="556"/>
                </a:lnTo>
                <a:lnTo>
                  <a:pt x="3003" y="617"/>
                </a:lnTo>
                <a:lnTo>
                  <a:pt x="3053" y="681"/>
                </a:lnTo>
                <a:lnTo>
                  <a:pt x="3100" y="748"/>
                </a:lnTo>
                <a:lnTo>
                  <a:pt x="3144" y="816"/>
                </a:lnTo>
                <a:lnTo>
                  <a:pt x="3185" y="888"/>
                </a:lnTo>
                <a:lnTo>
                  <a:pt x="3223" y="961"/>
                </a:lnTo>
                <a:lnTo>
                  <a:pt x="3256" y="1037"/>
                </a:lnTo>
                <a:lnTo>
                  <a:pt x="3287" y="1113"/>
                </a:lnTo>
                <a:lnTo>
                  <a:pt x="3314" y="1192"/>
                </a:lnTo>
                <a:lnTo>
                  <a:pt x="3337" y="1272"/>
                </a:lnTo>
                <a:lnTo>
                  <a:pt x="3356" y="1355"/>
                </a:lnTo>
                <a:lnTo>
                  <a:pt x="3370" y="1438"/>
                </a:lnTo>
                <a:lnTo>
                  <a:pt x="3381" y="1523"/>
                </a:lnTo>
                <a:lnTo>
                  <a:pt x="3387" y="1609"/>
                </a:lnTo>
                <a:lnTo>
                  <a:pt x="3390" y="16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925">
            <a:extLst>
              <a:ext uri="{FF2B5EF4-FFF2-40B4-BE49-F238E27FC236}">
                <a16:creationId xmlns:a16="http://schemas.microsoft.com/office/drawing/2014/main" xmlns="" id="{96DD73D2-BBBA-43F3-982D-BFAA8244C78D}"/>
              </a:ext>
            </a:extLst>
          </p:cNvPr>
          <p:cNvSpPr>
            <a:spLocks/>
          </p:cNvSpPr>
          <p:nvPr/>
        </p:nvSpPr>
        <p:spPr bwMode="auto">
          <a:xfrm>
            <a:off x="8204583" y="3962402"/>
            <a:ext cx="758584" cy="758584"/>
          </a:xfrm>
          <a:custGeom>
            <a:avLst/>
            <a:gdLst>
              <a:gd name="T0" fmla="*/ 3382 w 3391"/>
              <a:gd name="T1" fmla="*/ 1871 h 3394"/>
              <a:gd name="T2" fmla="*/ 3337 w 3391"/>
              <a:gd name="T3" fmla="*/ 2121 h 3394"/>
              <a:gd name="T4" fmla="*/ 3258 w 3391"/>
              <a:gd name="T5" fmla="*/ 2358 h 3394"/>
              <a:gd name="T6" fmla="*/ 3145 w 3391"/>
              <a:gd name="T7" fmla="*/ 2577 h 3394"/>
              <a:gd name="T8" fmla="*/ 3004 w 3391"/>
              <a:gd name="T9" fmla="*/ 2776 h 3394"/>
              <a:gd name="T10" fmla="*/ 2835 w 3391"/>
              <a:gd name="T11" fmla="*/ 2954 h 3394"/>
              <a:gd name="T12" fmla="*/ 2644 w 3391"/>
              <a:gd name="T13" fmla="*/ 3105 h 3394"/>
              <a:gd name="T14" fmla="*/ 2430 w 3391"/>
              <a:gd name="T15" fmla="*/ 3226 h 3394"/>
              <a:gd name="T16" fmla="*/ 2200 w 3391"/>
              <a:gd name="T17" fmla="*/ 3317 h 3394"/>
              <a:gd name="T18" fmla="*/ 1953 w 3391"/>
              <a:gd name="T19" fmla="*/ 3374 h 3394"/>
              <a:gd name="T20" fmla="*/ 1696 w 3391"/>
              <a:gd name="T21" fmla="*/ 3394 h 3394"/>
              <a:gd name="T22" fmla="*/ 1437 w 3391"/>
              <a:gd name="T23" fmla="*/ 3374 h 3394"/>
              <a:gd name="T24" fmla="*/ 1192 w 3391"/>
              <a:gd name="T25" fmla="*/ 3317 h 3394"/>
              <a:gd name="T26" fmla="*/ 960 w 3391"/>
              <a:gd name="T27" fmla="*/ 3226 h 3394"/>
              <a:gd name="T28" fmla="*/ 748 w 3391"/>
              <a:gd name="T29" fmla="*/ 3105 h 3394"/>
              <a:gd name="T30" fmla="*/ 556 w 3391"/>
              <a:gd name="T31" fmla="*/ 2954 h 3394"/>
              <a:gd name="T32" fmla="*/ 387 w 3391"/>
              <a:gd name="T33" fmla="*/ 2776 h 3394"/>
              <a:gd name="T34" fmla="*/ 246 w 3391"/>
              <a:gd name="T35" fmla="*/ 2577 h 3394"/>
              <a:gd name="T36" fmla="*/ 134 w 3391"/>
              <a:gd name="T37" fmla="*/ 2358 h 3394"/>
              <a:gd name="T38" fmla="*/ 53 w 3391"/>
              <a:gd name="T39" fmla="*/ 2121 h 3394"/>
              <a:gd name="T40" fmla="*/ 9 w 3391"/>
              <a:gd name="T41" fmla="*/ 1871 h 3394"/>
              <a:gd name="T42" fmla="*/ 3 w 3391"/>
              <a:gd name="T43" fmla="*/ 1610 h 3394"/>
              <a:gd name="T44" fmla="*/ 34 w 3391"/>
              <a:gd name="T45" fmla="*/ 1355 h 3394"/>
              <a:gd name="T46" fmla="*/ 104 w 3391"/>
              <a:gd name="T47" fmla="*/ 1114 h 3394"/>
              <a:gd name="T48" fmla="*/ 205 w 3391"/>
              <a:gd name="T49" fmla="*/ 888 h 3394"/>
              <a:gd name="T50" fmla="*/ 337 w 3391"/>
              <a:gd name="T51" fmla="*/ 682 h 3394"/>
              <a:gd name="T52" fmla="*/ 496 w 3391"/>
              <a:gd name="T53" fmla="*/ 497 h 3394"/>
              <a:gd name="T54" fmla="*/ 682 w 3391"/>
              <a:gd name="T55" fmla="*/ 338 h 3394"/>
              <a:gd name="T56" fmla="*/ 887 w 3391"/>
              <a:gd name="T57" fmla="*/ 206 h 3394"/>
              <a:gd name="T58" fmla="*/ 1112 w 3391"/>
              <a:gd name="T59" fmla="*/ 103 h 3394"/>
              <a:gd name="T60" fmla="*/ 1354 w 3391"/>
              <a:gd name="T61" fmla="*/ 35 h 3394"/>
              <a:gd name="T62" fmla="*/ 1609 w 3391"/>
              <a:gd name="T63" fmla="*/ 2 h 3394"/>
              <a:gd name="T64" fmla="*/ 1869 w 3391"/>
              <a:gd name="T65" fmla="*/ 10 h 3394"/>
              <a:gd name="T66" fmla="*/ 2119 w 3391"/>
              <a:gd name="T67" fmla="*/ 54 h 3394"/>
              <a:gd name="T68" fmla="*/ 2356 w 3391"/>
              <a:gd name="T69" fmla="*/ 133 h 3394"/>
              <a:gd name="T70" fmla="*/ 2575 w 3391"/>
              <a:gd name="T71" fmla="*/ 247 h 3394"/>
              <a:gd name="T72" fmla="*/ 2774 w 3391"/>
              <a:gd name="T73" fmla="*/ 388 h 3394"/>
              <a:gd name="T74" fmla="*/ 2951 w 3391"/>
              <a:gd name="T75" fmla="*/ 556 h 3394"/>
              <a:gd name="T76" fmla="*/ 3101 w 3391"/>
              <a:gd name="T77" fmla="*/ 749 h 3394"/>
              <a:gd name="T78" fmla="*/ 3224 w 3391"/>
              <a:gd name="T79" fmla="*/ 962 h 3394"/>
              <a:gd name="T80" fmla="*/ 3314 w 3391"/>
              <a:gd name="T81" fmla="*/ 1192 h 3394"/>
              <a:gd name="T82" fmla="*/ 3372 w 3391"/>
              <a:gd name="T83" fmla="*/ 1439 h 3394"/>
              <a:gd name="T84" fmla="*/ 3391 w 3391"/>
              <a:gd name="T85" fmla="*/ 1698 h 3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91" h="3394">
                <a:moveTo>
                  <a:pt x="3391" y="1698"/>
                </a:moveTo>
                <a:lnTo>
                  <a:pt x="3388" y="1785"/>
                </a:lnTo>
                <a:lnTo>
                  <a:pt x="3382" y="1871"/>
                </a:lnTo>
                <a:lnTo>
                  <a:pt x="3372" y="1956"/>
                </a:lnTo>
                <a:lnTo>
                  <a:pt x="3356" y="2039"/>
                </a:lnTo>
                <a:lnTo>
                  <a:pt x="3337" y="2121"/>
                </a:lnTo>
                <a:lnTo>
                  <a:pt x="3314" y="2202"/>
                </a:lnTo>
                <a:lnTo>
                  <a:pt x="3288" y="2281"/>
                </a:lnTo>
                <a:lnTo>
                  <a:pt x="3258" y="2358"/>
                </a:lnTo>
                <a:lnTo>
                  <a:pt x="3224" y="2433"/>
                </a:lnTo>
                <a:lnTo>
                  <a:pt x="3186" y="2506"/>
                </a:lnTo>
                <a:lnTo>
                  <a:pt x="3145" y="2577"/>
                </a:lnTo>
                <a:lnTo>
                  <a:pt x="3101" y="2645"/>
                </a:lnTo>
                <a:lnTo>
                  <a:pt x="3054" y="2712"/>
                </a:lnTo>
                <a:lnTo>
                  <a:pt x="3004" y="2776"/>
                </a:lnTo>
                <a:lnTo>
                  <a:pt x="2951" y="2838"/>
                </a:lnTo>
                <a:lnTo>
                  <a:pt x="2894" y="2897"/>
                </a:lnTo>
                <a:lnTo>
                  <a:pt x="2835" y="2954"/>
                </a:lnTo>
                <a:lnTo>
                  <a:pt x="2774" y="3006"/>
                </a:lnTo>
                <a:lnTo>
                  <a:pt x="2710" y="3056"/>
                </a:lnTo>
                <a:lnTo>
                  <a:pt x="2644" y="3105"/>
                </a:lnTo>
                <a:lnTo>
                  <a:pt x="2575" y="3149"/>
                </a:lnTo>
                <a:lnTo>
                  <a:pt x="2503" y="3189"/>
                </a:lnTo>
                <a:lnTo>
                  <a:pt x="2430" y="3226"/>
                </a:lnTo>
                <a:lnTo>
                  <a:pt x="2356" y="3261"/>
                </a:lnTo>
                <a:lnTo>
                  <a:pt x="2278" y="3291"/>
                </a:lnTo>
                <a:lnTo>
                  <a:pt x="2200" y="3317"/>
                </a:lnTo>
                <a:lnTo>
                  <a:pt x="2119" y="3340"/>
                </a:lnTo>
                <a:lnTo>
                  <a:pt x="2037" y="3359"/>
                </a:lnTo>
                <a:lnTo>
                  <a:pt x="1953" y="3374"/>
                </a:lnTo>
                <a:lnTo>
                  <a:pt x="1869" y="3385"/>
                </a:lnTo>
                <a:lnTo>
                  <a:pt x="1783" y="3392"/>
                </a:lnTo>
                <a:lnTo>
                  <a:pt x="1696" y="3394"/>
                </a:lnTo>
                <a:lnTo>
                  <a:pt x="1609" y="3392"/>
                </a:lnTo>
                <a:lnTo>
                  <a:pt x="1522" y="3385"/>
                </a:lnTo>
                <a:lnTo>
                  <a:pt x="1437" y="3374"/>
                </a:lnTo>
                <a:lnTo>
                  <a:pt x="1354" y="3359"/>
                </a:lnTo>
                <a:lnTo>
                  <a:pt x="1271" y="3340"/>
                </a:lnTo>
                <a:lnTo>
                  <a:pt x="1192" y="3317"/>
                </a:lnTo>
                <a:lnTo>
                  <a:pt x="1112" y="3291"/>
                </a:lnTo>
                <a:lnTo>
                  <a:pt x="1036" y="3261"/>
                </a:lnTo>
                <a:lnTo>
                  <a:pt x="960" y="3226"/>
                </a:lnTo>
                <a:lnTo>
                  <a:pt x="887" y="3189"/>
                </a:lnTo>
                <a:lnTo>
                  <a:pt x="817" y="3149"/>
                </a:lnTo>
                <a:lnTo>
                  <a:pt x="748" y="3105"/>
                </a:lnTo>
                <a:lnTo>
                  <a:pt x="682" y="3056"/>
                </a:lnTo>
                <a:lnTo>
                  <a:pt x="617" y="3006"/>
                </a:lnTo>
                <a:lnTo>
                  <a:pt x="556" y="2954"/>
                </a:lnTo>
                <a:lnTo>
                  <a:pt x="496" y="2897"/>
                </a:lnTo>
                <a:lnTo>
                  <a:pt x="441" y="2838"/>
                </a:lnTo>
                <a:lnTo>
                  <a:pt x="387" y="2776"/>
                </a:lnTo>
                <a:lnTo>
                  <a:pt x="337" y="2712"/>
                </a:lnTo>
                <a:lnTo>
                  <a:pt x="290" y="2645"/>
                </a:lnTo>
                <a:lnTo>
                  <a:pt x="246" y="2577"/>
                </a:lnTo>
                <a:lnTo>
                  <a:pt x="205" y="2506"/>
                </a:lnTo>
                <a:lnTo>
                  <a:pt x="167" y="2433"/>
                </a:lnTo>
                <a:lnTo>
                  <a:pt x="134" y="2358"/>
                </a:lnTo>
                <a:lnTo>
                  <a:pt x="104" y="2281"/>
                </a:lnTo>
                <a:lnTo>
                  <a:pt x="76" y="2202"/>
                </a:lnTo>
                <a:lnTo>
                  <a:pt x="53" y="2121"/>
                </a:lnTo>
                <a:lnTo>
                  <a:pt x="34" y="2039"/>
                </a:lnTo>
                <a:lnTo>
                  <a:pt x="20" y="1956"/>
                </a:lnTo>
                <a:lnTo>
                  <a:pt x="9" y="1871"/>
                </a:lnTo>
                <a:lnTo>
                  <a:pt x="3" y="1785"/>
                </a:lnTo>
                <a:lnTo>
                  <a:pt x="0" y="1698"/>
                </a:lnTo>
                <a:lnTo>
                  <a:pt x="3" y="1610"/>
                </a:lnTo>
                <a:lnTo>
                  <a:pt x="9" y="1524"/>
                </a:lnTo>
                <a:lnTo>
                  <a:pt x="20" y="1439"/>
                </a:lnTo>
                <a:lnTo>
                  <a:pt x="34" y="1355"/>
                </a:lnTo>
                <a:lnTo>
                  <a:pt x="53" y="1273"/>
                </a:lnTo>
                <a:lnTo>
                  <a:pt x="76" y="1192"/>
                </a:lnTo>
                <a:lnTo>
                  <a:pt x="104" y="1114"/>
                </a:lnTo>
                <a:lnTo>
                  <a:pt x="134" y="1037"/>
                </a:lnTo>
                <a:lnTo>
                  <a:pt x="167" y="962"/>
                </a:lnTo>
                <a:lnTo>
                  <a:pt x="205" y="888"/>
                </a:lnTo>
                <a:lnTo>
                  <a:pt x="246" y="817"/>
                </a:lnTo>
                <a:lnTo>
                  <a:pt x="290" y="749"/>
                </a:lnTo>
                <a:lnTo>
                  <a:pt x="337" y="682"/>
                </a:lnTo>
                <a:lnTo>
                  <a:pt x="387" y="618"/>
                </a:lnTo>
                <a:lnTo>
                  <a:pt x="441" y="556"/>
                </a:lnTo>
                <a:lnTo>
                  <a:pt x="496" y="497"/>
                </a:lnTo>
                <a:lnTo>
                  <a:pt x="556" y="442"/>
                </a:lnTo>
                <a:lnTo>
                  <a:pt x="617" y="388"/>
                </a:lnTo>
                <a:lnTo>
                  <a:pt x="682" y="338"/>
                </a:lnTo>
                <a:lnTo>
                  <a:pt x="748" y="291"/>
                </a:lnTo>
                <a:lnTo>
                  <a:pt x="817" y="247"/>
                </a:lnTo>
                <a:lnTo>
                  <a:pt x="887" y="206"/>
                </a:lnTo>
                <a:lnTo>
                  <a:pt x="960" y="168"/>
                </a:lnTo>
                <a:lnTo>
                  <a:pt x="1036" y="133"/>
                </a:lnTo>
                <a:lnTo>
                  <a:pt x="1112" y="103"/>
                </a:lnTo>
                <a:lnTo>
                  <a:pt x="1192" y="77"/>
                </a:lnTo>
                <a:lnTo>
                  <a:pt x="1271" y="54"/>
                </a:lnTo>
                <a:lnTo>
                  <a:pt x="1354" y="35"/>
                </a:lnTo>
                <a:lnTo>
                  <a:pt x="1437" y="20"/>
                </a:lnTo>
                <a:lnTo>
                  <a:pt x="1522" y="10"/>
                </a:lnTo>
                <a:lnTo>
                  <a:pt x="1609" y="2"/>
                </a:lnTo>
                <a:lnTo>
                  <a:pt x="1696" y="0"/>
                </a:lnTo>
                <a:lnTo>
                  <a:pt x="1783" y="2"/>
                </a:lnTo>
                <a:lnTo>
                  <a:pt x="1869" y="10"/>
                </a:lnTo>
                <a:lnTo>
                  <a:pt x="1953" y="20"/>
                </a:lnTo>
                <a:lnTo>
                  <a:pt x="2037" y="35"/>
                </a:lnTo>
                <a:lnTo>
                  <a:pt x="2119" y="54"/>
                </a:lnTo>
                <a:lnTo>
                  <a:pt x="2200" y="77"/>
                </a:lnTo>
                <a:lnTo>
                  <a:pt x="2278" y="103"/>
                </a:lnTo>
                <a:lnTo>
                  <a:pt x="2356" y="133"/>
                </a:lnTo>
                <a:lnTo>
                  <a:pt x="2430" y="168"/>
                </a:lnTo>
                <a:lnTo>
                  <a:pt x="2503" y="206"/>
                </a:lnTo>
                <a:lnTo>
                  <a:pt x="2575" y="247"/>
                </a:lnTo>
                <a:lnTo>
                  <a:pt x="2644" y="291"/>
                </a:lnTo>
                <a:lnTo>
                  <a:pt x="2710" y="338"/>
                </a:lnTo>
                <a:lnTo>
                  <a:pt x="2774" y="388"/>
                </a:lnTo>
                <a:lnTo>
                  <a:pt x="2835" y="442"/>
                </a:lnTo>
                <a:lnTo>
                  <a:pt x="2894" y="497"/>
                </a:lnTo>
                <a:lnTo>
                  <a:pt x="2951" y="556"/>
                </a:lnTo>
                <a:lnTo>
                  <a:pt x="3004" y="618"/>
                </a:lnTo>
                <a:lnTo>
                  <a:pt x="3054" y="682"/>
                </a:lnTo>
                <a:lnTo>
                  <a:pt x="3101" y="749"/>
                </a:lnTo>
                <a:lnTo>
                  <a:pt x="3145" y="817"/>
                </a:lnTo>
                <a:lnTo>
                  <a:pt x="3186" y="888"/>
                </a:lnTo>
                <a:lnTo>
                  <a:pt x="3224" y="962"/>
                </a:lnTo>
                <a:lnTo>
                  <a:pt x="3258" y="1037"/>
                </a:lnTo>
                <a:lnTo>
                  <a:pt x="3288" y="1114"/>
                </a:lnTo>
                <a:lnTo>
                  <a:pt x="3314" y="1192"/>
                </a:lnTo>
                <a:lnTo>
                  <a:pt x="3337" y="1273"/>
                </a:lnTo>
                <a:lnTo>
                  <a:pt x="3356" y="1355"/>
                </a:lnTo>
                <a:lnTo>
                  <a:pt x="3372" y="1439"/>
                </a:lnTo>
                <a:lnTo>
                  <a:pt x="3382" y="1524"/>
                </a:lnTo>
                <a:lnTo>
                  <a:pt x="3388" y="1610"/>
                </a:lnTo>
                <a:lnTo>
                  <a:pt x="3391" y="16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8458843" y="4158225"/>
            <a:ext cx="250063" cy="399088"/>
            <a:chOff x="6513515" y="557212"/>
            <a:chExt cx="471489" cy="752474"/>
          </a:xfrm>
          <a:solidFill>
            <a:schemeClr val="accent3"/>
          </a:solidFill>
          <a:effectLst/>
        </p:grpSpPr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6513515" y="557212"/>
              <a:ext cx="471489" cy="752474"/>
            </a:xfrm>
            <a:custGeom>
              <a:avLst/>
              <a:gdLst>
                <a:gd name="T0" fmla="*/ 80 w 160"/>
                <a:gd name="T1" fmla="*/ 0 h 256"/>
                <a:gd name="T2" fmla="*/ 11 w 160"/>
                <a:gd name="T3" fmla="*/ 120 h 256"/>
                <a:gd name="T4" fmla="*/ 42 w 160"/>
                <a:gd name="T5" fmla="*/ 179 h 256"/>
                <a:gd name="T6" fmla="*/ 49 w 160"/>
                <a:gd name="T7" fmla="*/ 187 h 256"/>
                <a:gd name="T8" fmla="*/ 48 w 160"/>
                <a:gd name="T9" fmla="*/ 208 h 256"/>
                <a:gd name="T10" fmla="*/ 52 w 160"/>
                <a:gd name="T11" fmla="*/ 231 h 256"/>
                <a:gd name="T12" fmla="*/ 108 w 160"/>
                <a:gd name="T13" fmla="*/ 231 h 256"/>
                <a:gd name="T14" fmla="*/ 112 w 160"/>
                <a:gd name="T15" fmla="*/ 208 h 256"/>
                <a:gd name="T16" fmla="*/ 110 w 160"/>
                <a:gd name="T17" fmla="*/ 187 h 256"/>
                <a:gd name="T18" fmla="*/ 118 w 160"/>
                <a:gd name="T19" fmla="*/ 179 h 256"/>
                <a:gd name="T20" fmla="*/ 149 w 160"/>
                <a:gd name="T21" fmla="*/ 120 h 256"/>
                <a:gd name="T22" fmla="*/ 80 w 160"/>
                <a:gd name="T23" fmla="*/ 248 h 256"/>
                <a:gd name="T24" fmla="*/ 99 w 160"/>
                <a:gd name="T25" fmla="*/ 232 h 256"/>
                <a:gd name="T26" fmla="*/ 108 w 160"/>
                <a:gd name="T27" fmla="*/ 218 h 256"/>
                <a:gd name="T28" fmla="*/ 58 w 160"/>
                <a:gd name="T29" fmla="*/ 224 h 256"/>
                <a:gd name="T30" fmla="*/ 58 w 160"/>
                <a:gd name="T31" fmla="*/ 212 h 256"/>
                <a:gd name="T32" fmla="*/ 108 w 160"/>
                <a:gd name="T33" fmla="*/ 218 h 256"/>
                <a:gd name="T34" fmla="*/ 108 w 160"/>
                <a:gd name="T35" fmla="*/ 198 h 256"/>
                <a:gd name="T36" fmla="*/ 58 w 160"/>
                <a:gd name="T37" fmla="*/ 204 h 256"/>
                <a:gd name="T38" fmla="*/ 58 w 160"/>
                <a:gd name="T39" fmla="*/ 192 h 256"/>
                <a:gd name="T40" fmla="*/ 96 w 160"/>
                <a:gd name="T41" fmla="*/ 192 h 256"/>
                <a:gd name="T42" fmla="*/ 135 w 160"/>
                <a:gd name="T43" fmla="*/ 112 h 256"/>
                <a:gd name="T44" fmla="*/ 104 w 160"/>
                <a:gd name="T45" fmla="*/ 170 h 256"/>
                <a:gd name="T46" fmla="*/ 96 w 160"/>
                <a:gd name="T47" fmla="*/ 176 h 256"/>
                <a:gd name="T48" fmla="*/ 96 w 160"/>
                <a:gd name="T49" fmla="*/ 124 h 256"/>
                <a:gd name="T50" fmla="*/ 88 w 160"/>
                <a:gd name="T51" fmla="*/ 176 h 256"/>
                <a:gd name="T52" fmla="*/ 68 w 160"/>
                <a:gd name="T53" fmla="*/ 128 h 256"/>
                <a:gd name="T54" fmla="*/ 60 w 160"/>
                <a:gd name="T55" fmla="*/ 129 h 256"/>
                <a:gd name="T56" fmla="*/ 57 w 160"/>
                <a:gd name="T57" fmla="*/ 172 h 256"/>
                <a:gd name="T58" fmla="*/ 26 w 160"/>
                <a:gd name="T59" fmla="*/ 114 h 256"/>
                <a:gd name="T60" fmla="*/ 16 w 160"/>
                <a:gd name="T61" fmla="*/ 80 h 256"/>
                <a:gd name="T62" fmla="*/ 144 w 160"/>
                <a:gd name="T63" fmla="*/ 8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0" h="256">
                  <a:moveTo>
                    <a:pt x="160" y="80"/>
                  </a:moveTo>
                  <a:cubicBezTo>
                    <a:pt x="160" y="36"/>
                    <a:pt x="124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95"/>
                    <a:pt x="4" y="109"/>
                    <a:pt x="11" y="120"/>
                  </a:cubicBezTo>
                  <a:cubicBezTo>
                    <a:pt x="11" y="120"/>
                    <a:pt x="11" y="120"/>
                    <a:pt x="11" y="120"/>
                  </a:cubicBezTo>
                  <a:cubicBezTo>
                    <a:pt x="42" y="179"/>
                    <a:pt x="42" y="179"/>
                    <a:pt x="42" y="179"/>
                  </a:cubicBezTo>
                  <a:cubicBezTo>
                    <a:pt x="42" y="179"/>
                    <a:pt x="42" y="179"/>
                    <a:pt x="42" y="179"/>
                  </a:cubicBezTo>
                  <a:cubicBezTo>
                    <a:pt x="44" y="182"/>
                    <a:pt x="46" y="185"/>
                    <a:pt x="49" y="187"/>
                  </a:cubicBezTo>
                  <a:cubicBezTo>
                    <a:pt x="46" y="190"/>
                    <a:pt x="44" y="194"/>
                    <a:pt x="44" y="198"/>
                  </a:cubicBezTo>
                  <a:cubicBezTo>
                    <a:pt x="44" y="202"/>
                    <a:pt x="46" y="206"/>
                    <a:pt x="48" y="208"/>
                  </a:cubicBezTo>
                  <a:cubicBezTo>
                    <a:pt x="46" y="211"/>
                    <a:pt x="44" y="214"/>
                    <a:pt x="44" y="218"/>
                  </a:cubicBezTo>
                  <a:cubicBezTo>
                    <a:pt x="44" y="224"/>
                    <a:pt x="47" y="229"/>
                    <a:pt x="52" y="231"/>
                  </a:cubicBezTo>
                  <a:cubicBezTo>
                    <a:pt x="53" y="245"/>
                    <a:pt x="65" y="256"/>
                    <a:pt x="80" y="256"/>
                  </a:cubicBezTo>
                  <a:cubicBezTo>
                    <a:pt x="94" y="256"/>
                    <a:pt x="106" y="245"/>
                    <a:pt x="108" y="231"/>
                  </a:cubicBezTo>
                  <a:cubicBezTo>
                    <a:pt x="112" y="229"/>
                    <a:pt x="116" y="224"/>
                    <a:pt x="116" y="218"/>
                  </a:cubicBezTo>
                  <a:cubicBezTo>
                    <a:pt x="116" y="214"/>
                    <a:pt x="114" y="211"/>
                    <a:pt x="112" y="208"/>
                  </a:cubicBezTo>
                  <a:cubicBezTo>
                    <a:pt x="114" y="206"/>
                    <a:pt x="116" y="202"/>
                    <a:pt x="116" y="198"/>
                  </a:cubicBezTo>
                  <a:cubicBezTo>
                    <a:pt x="116" y="194"/>
                    <a:pt x="114" y="190"/>
                    <a:pt x="110" y="187"/>
                  </a:cubicBezTo>
                  <a:cubicBezTo>
                    <a:pt x="113" y="185"/>
                    <a:pt x="116" y="182"/>
                    <a:pt x="118" y="179"/>
                  </a:cubicBezTo>
                  <a:cubicBezTo>
                    <a:pt x="118" y="179"/>
                    <a:pt x="118" y="179"/>
                    <a:pt x="118" y="179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6" y="109"/>
                    <a:pt x="160" y="95"/>
                    <a:pt x="160" y="80"/>
                  </a:cubicBezTo>
                  <a:close/>
                  <a:moveTo>
                    <a:pt x="80" y="248"/>
                  </a:moveTo>
                  <a:cubicBezTo>
                    <a:pt x="70" y="248"/>
                    <a:pt x="62" y="241"/>
                    <a:pt x="60" y="232"/>
                  </a:cubicBezTo>
                  <a:cubicBezTo>
                    <a:pt x="99" y="232"/>
                    <a:pt x="99" y="232"/>
                    <a:pt x="99" y="232"/>
                  </a:cubicBezTo>
                  <a:cubicBezTo>
                    <a:pt x="97" y="241"/>
                    <a:pt x="89" y="248"/>
                    <a:pt x="80" y="248"/>
                  </a:cubicBezTo>
                  <a:close/>
                  <a:moveTo>
                    <a:pt x="108" y="218"/>
                  </a:moveTo>
                  <a:cubicBezTo>
                    <a:pt x="108" y="222"/>
                    <a:pt x="105" y="224"/>
                    <a:pt x="102" y="224"/>
                  </a:cubicBezTo>
                  <a:cubicBezTo>
                    <a:pt x="58" y="224"/>
                    <a:pt x="58" y="224"/>
                    <a:pt x="58" y="224"/>
                  </a:cubicBezTo>
                  <a:cubicBezTo>
                    <a:pt x="55" y="224"/>
                    <a:pt x="52" y="222"/>
                    <a:pt x="52" y="218"/>
                  </a:cubicBezTo>
                  <a:cubicBezTo>
                    <a:pt x="52" y="215"/>
                    <a:pt x="55" y="212"/>
                    <a:pt x="58" y="212"/>
                  </a:cubicBezTo>
                  <a:cubicBezTo>
                    <a:pt x="102" y="212"/>
                    <a:pt x="102" y="212"/>
                    <a:pt x="102" y="212"/>
                  </a:cubicBezTo>
                  <a:cubicBezTo>
                    <a:pt x="105" y="212"/>
                    <a:pt x="108" y="215"/>
                    <a:pt x="108" y="218"/>
                  </a:cubicBezTo>
                  <a:close/>
                  <a:moveTo>
                    <a:pt x="102" y="192"/>
                  </a:moveTo>
                  <a:cubicBezTo>
                    <a:pt x="105" y="192"/>
                    <a:pt x="108" y="195"/>
                    <a:pt x="108" y="198"/>
                  </a:cubicBezTo>
                  <a:cubicBezTo>
                    <a:pt x="108" y="202"/>
                    <a:pt x="105" y="204"/>
                    <a:pt x="102" y="204"/>
                  </a:cubicBezTo>
                  <a:cubicBezTo>
                    <a:pt x="58" y="204"/>
                    <a:pt x="58" y="204"/>
                    <a:pt x="58" y="204"/>
                  </a:cubicBezTo>
                  <a:cubicBezTo>
                    <a:pt x="55" y="204"/>
                    <a:pt x="52" y="202"/>
                    <a:pt x="52" y="198"/>
                  </a:cubicBezTo>
                  <a:cubicBezTo>
                    <a:pt x="52" y="195"/>
                    <a:pt x="55" y="192"/>
                    <a:pt x="58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96" y="192"/>
                    <a:pt x="96" y="192"/>
                    <a:pt x="96" y="192"/>
                  </a:cubicBezTo>
                  <a:lnTo>
                    <a:pt x="102" y="192"/>
                  </a:lnTo>
                  <a:close/>
                  <a:moveTo>
                    <a:pt x="135" y="112"/>
                  </a:moveTo>
                  <a:cubicBezTo>
                    <a:pt x="135" y="113"/>
                    <a:pt x="135" y="114"/>
                    <a:pt x="134" y="114"/>
                  </a:cubicBezTo>
                  <a:cubicBezTo>
                    <a:pt x="104" y="170"/>
                    <a:pt x="104" y="170"/>
                    <a:pt x="104" y="170"/>
                  </a:cubicBezTo>
                  <a:cubicBezTo>
                    <a:pt x="104" y="170"/>
                    <a:pt x="103" y="171"/>
                    <a:pt x="103" y="172"/>
                  </a:cubicBezTo>
                  <a:cubicBezTo>
                    <a:pt x="102" y="174"/>
                    <a:pt x="100" y="176"/>
                    <a:pt x="96" y="176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100" y="126"/>
                    <a:pt x="98" y="124"/>
                    <a:pt x="96" y="124"/>
                  </a:cubicBezTo>
                  <a:cubicBezTo>
                    <a:pt x="94" y="124"/>
                    <a:pt x="92" y="126"/>
                    <a:pt x="92" y="128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72" y="176"/>
                    <a:pt x="72" y="176"/>
                    <a:pt x="72" y="176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68" y="126"/>
                    <a:pt x="66" y="124"/>
                    <a:pt x="64" y="124"/>
                  </a:cubicBezTo>
                  <a:cubicBezTo>
                    <a:pt x="61" y="124"/>
                    <a:pt x="60" y="126"/>
                    <a:pt x="60" y="129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0" y="176"/>
                    <a:pt x="58" y="174"/>
                    <a:pt x="57" y="172"/>
                  </a:cubicBezTo>
                  <a:cubicBezTo>
                    <a:pt x="56" y="171"/>
                    <a:pt x="56" y="171"/>
                    <a:pt x="56" y="170"/>
                  </a:cubicBezTo>
                  <a:cubicBezTo>
                    <a:pt x="26" y="114"/>
                    <a:pt x="26" y="114"/>
                    <a:pt x="26" y="114"/>
                  </a:cubicBezTo>
                  <a:cubicBezTo>
                    <a:pt x="25" y="114"/>
                    <a:pt x="25" y="113"/>
                    <a:pt x="25" y="112"/>
                  </a:cubicBezTo>
                  <a:cubicBezTo>
                    <a:pt x="19" y="103"/>
                    <a:pt x="16" y="91"/>
                    <a:pt x="16" y="80"/>
                  </a:cubicBezTo>
                  <a:cubicBezTo>
                    <a:pt x="16" y="45"/>
                    <a:pt x="45" y="16"/>
                    <a:pt x="80" y="16"/>
                  </a:cubicBezTo>
                  <a:cubicBezTo>
                    <a:pt x="115" y="16"/>
                    <a:pt x="144" y="45"/>
                    <a:pt x="144" y="80"/>
                  </a:cubicBezTo>
                  <a:cubicBezTo>
                    <a:pt x="144" y="91"/>
                    <a:pt x="141" y="103"/>
                    <a:pt x="1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84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608763" y="642938"/>
              <a:ext cx="120650" cy="103188"/>
            </a:xfrm>
            <a:custGeom>
              <a:avLst/>
              <a:gdLst>
                <a:gd name="T0" fmla="*/ 35 w 41"/>
                <a:gd name="T1" fmla="*/ 1 h 35"/>
                <a:gd name="T2" fmla="*/ 1 w 41"/>
                <a:gd name="T3" fmla="*/ 29 h 35"/>
                <a:gd name="T4" fmla="*/ 3 w 41"/>
                <a:gd name="T5" fmla="*/ 35 h 35"/>
                <a:gd name="T6" fmla="*/ 4 w 41"/>
                <a:gd name="T7" fmla="*/ 35 h 35"/>
                <a:gd name="T8" fmla="*/ 8 w 41"/>
                <a:gd name="T9" fmla="*/ 33 h 35"/>
                <a:gd name="T10" fmla="*/ 37 w 41"/>
                <a:gd name="T11" fmla="*/ 9 h 35"/>
                <a:gd name="T12" fmla="*/ 40 w 41"/>
                <a:gd name="T13" fmla="*/ 4 h 35"/>
                <a:gd name="T14" fmla="*/ 35 w 41"/>
                <a:gd name="T15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5">
                  <a:moveTo>
                    <a:pt x="35" y="1"/>
                  </a:moveTo>
                  <a:cubicBezTo>
                    <a:pt x="20" y="5"/>
                    <a:pt x="7" y="15"/>
                    <a:pt x="1" y="29"/>
                  </a:cubicBezTo>
                  <a:cubicBezTo>
                    <a:pt x="0" y="31"/>
                    <a:pt x="1" y="34"/>
                    <a:pt x="3" y="35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6" y="35"/>
                    <a:pt x="7" y="34"/>
                    <a:pt x="8" y="33"/>
                  </a:cubicBezTo>
                  <a:cubicBezTo>
                    <a:pt x="14" y="21"/>
                    <a:pt x="24" y="12"/>
                    <a:pt x="37" y="9"/>
                  </a:cubicBezTo>
                  <a:cubicBezTo>
                    <a:pt x="39" y="8"/>
                    <a:pt x="41" y="6"/>
                    <a:pt x="40" y="4"/>
                  </a:cubicBezTo>
                  <a:cubicBezTo>
                    <a:pt x="40" y="2"/>
                    <a:pt x="37" y="0"/>
                    <a:pt x="3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84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123661" y="2896804"/>
            <a:ext cx="418705" cy="363370"/>
            <a:chOff x="8783635" y="1235077"/>
            <a:chExt cx="360363" cy="312738"/>
          </a:xfrm>
          <a:solidFill>
            <a:schemeClr val="accent1"/>
          </a:solidFill>
          <a:effectLst/>
        </p:grpSpPr>
        <p:sp>
          <p:nvSpPr>
            <p:cNvPr id="19" name="Freeform 51"/>
            <p:cNvSpPr>
              <a:spLocks noEditPoints="1"/>
            </p:cNvSpPr>
            <p:nvPr/>
          </p:nvSpPr>
          <p:spPr bwMode="auto">
            <a:xfrm>
              <a:off x="8842375" y="1290638"/>
              <a:ext cx="128588" cy="84138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3" y="27"/>
                </a:cxn>
                <a:cxn ang="0">
                  <a:pos x="42" y="4"/>
                </a:cxn>
                <a:cxn ang="0">
                  <a:pos x="44" y="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4" h="29">
                  <a:moveTo>
                    <a:pt x="42" y="0"/>
                  </a:moveTo>
                  <a:cubicBezTo>
                    <a:pt x="19" y="0"/>
                    <a:pt x="0" y="12"/>
                    <a:pt x="0" y="27"/>
                  </a:cubicBezTo>
                  <a:cubicBezTo>
                    <a:pt x="0" y="28"/>
                    <a:pt x="0" y="29"/>
                    <a:pt x="1" y="29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3" y="15"/>
                    <a:pt x="21" y="4"/>
                    <a:pt x="42" y="4"/>
                  </a:cubicBezTo>
                  <a:cubicBezTo>
                    <a:pt x="43" y="4"/>
                    <a:pt x="44" y="3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lose/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2"/>
            <p:cNvSpPr>
              <a:spLocks noEditPoints="1"/>
            </p:cNvSpPr>
            <p:nvPr/>
          </p:nvSpPr>
          <p:spPr bwMode="auto">
            <a:xfrm>
              <a:off x="8783635" y="1235077"/>
              <a:ext cx="360363" cy="312738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46"/>
                </a:cxn>
                <a:cxn ang="0">
                  <a:pos x="27" y="84"/>
                </a:cxn>
                <a:cxn ang="0">
                  <a:pos x="27" y="84"/>
                </a:cxn>
                <a:cxn ang="0">
                  <a:pos x="20" y="102"/>
                </a:cxn>
                <a:cxn ang="0">
                  <a:pos x="20" y="104"/>
                </a:cxn>
                <a:cxn ang="0">
                  <a:pos x="23" y="107"/>
                </a:cxn>
                <a:cxn ang="0">
                  <a:pos x="24" y="107"/>
                </a:cxn>
                <a:cxn ang="0">
                  <a:pos x="50" y="91"/>
                </a:cxn>
                <a:cxn ang="0">
                  <a:pos x="62" y="92"/>
                </a:cxn>
                <a:cxn ang="0">
                  <a:pos x="123" y="46"/>
                </a:cxn>
                <a:cxn ang="0">
                  <a:pos x="62" y="0"/>
                </a:cxn>
                <a:cxn ang="0">
                  <a:pos x="62" y="84"/>
                </a:cxn>
                <a:cxn ang="0">
                  <a:pos x="51" y="83"/>
                </a:cxn>
                <a:cxn ang="0">
                  <a:pos x="50" y="83"/>
                </a:cxn>
                <a:cxn ang="0">
                  <a:pos x="44" y="86"/>
                </a:cxn>
                <a:cxn ang="0">
                  <a:pos x="32" y="96"/>
                </a:cxn>
                <a:cxn ang="0">
                  <a:pos x="35" y="85"/>
                </a:cxn>
                <a:cxn ang="0">
                  <a:pos x="35" y="84"/>
                </a:cxn>
                <a:cxn ang="0">
                  <a:pos x="31" y="77"/>
                </a:cxn>
                <a:cxn ang="0">
                  <a:pos x="8" y="46"/>
                </a:cxn>
                <a:cxn ang="0">
                  <a:pos x="62" y="7"/>
                </a:cxn>
                <a:cxn ang="0">
                  <a:pos x="115" y="46"/>
                </a:cxn>
                <a:cxn ang="0">
                  <a:pos x="62" y="84"/>
                </a:cxn>
                <a:cxn ang="0">
                  <a:pos x="62" y="84"/>
                </a:cxn>
                <a:cxn ang="0">
                  <a:pos x="62" y="84"/>
                </a:cxn>
              </a:cxnLst>
              <a:rect l="0" t="0" r="r" b="b"/>
              <a:pathLst>
                <a:path w="123" h="107">
                  <a:moveTo>
                    <a:pt x="62" y="0"/>
                  </a:moveTo>
                  <a:cubicBezTo>
                    <a:pt x="28" y="0"/>
                    <a:pt x="0" y="20"/>
                    <a:pt x="0" y="46"/>
                  </a:cubicBezTo>
                  <a:cubicBezTo>
                    <a:pt x="0" y="62"/>
                    <a:pt x="11" y="76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7" y="91"/>
                    <a:pt x="22" y="98"/>
                    <a:pt x="20" y="102"/>
                  </a:cubicBezTo>
                  <a:cubicBezTo>
                    <a:pt x="20" y="103"/>
                    <a:pt x="20" y="103"/>
                    <a:pt x="20" y="104"/>
                  </a:cubicBezTo>
                  <a:cubicBezTo>
                    <a:pt x="20" y="106"/>
                    <a:pt x="21" y="107"/>
                    <a:pt x="23" y="107"/>
                  </a:cubicBezTo>
                  <a:cubicBezTo>
                    <a:pt x="23" y="107"/>
                    <a:pt x="24" y="107"/>
                    <a:pt x="24" y="107"/>
                  </a:cubicBezTo>
                  <a:cubicBezTo>
                    <a:pt x="36" y="105"/>
                    <a:pt x="47" y="94"/>
                    <a:pt x="50" y="91"/>
                  </a:cubicBezTo>
                  <a:cubicBezTo>
                    <a:pt x="54" y="92"/>
                    <a:pt x="58" y="92"/>
                    <a:pt x="62" y="92"/>
                  </a:cubicBezTo>
                  <a:cubicBezTo>
                    <a:pt x="96" y="92"/>
                    <a:pt x="123" y="71"/>
                    <a:pt x="123" y="46"/>
                  </a:cubicBezTo>
                  <a:cubicBezTo>
                    <a:pt x="123" y="20"/>
                    <a:pt x="96" y="0"/>
                    <a:pt x="62" y="0"/>
                  </a:cubicBezTo>
                  <a:close/>
                  <a:moveTo>
                    <a:pt x="62" y="84"/>
                  </a:moveTo>
                  <a:cubicBezTo>
                    <a:pt x="58" y="84"/>
                    <a:pt x="55" y="84"/>
                    <a:pt x="51" y="83"/>
                  </a:cubicBezTo>
                  <a:cubicBezTo>
                    <a:pt x="51" y="83"/>
                    <a:pt x="50" y="83"/>
                    <a:pt x="50" y="83"/>
                  </a:cubicBezTo>
                  <a:cubicBezTo>
                    <a:pt x="48" y="83"/>
                    <a:pt x="45" y="84"/>
                    <a:pt x="44" y="86"/>
                  </a:cubicBezTo>
                  <a:cubicBezTo>
                    <a:pt x="42" y="88"/>
                    <a:pt x="38" y="93"/>
                    <a:pt x="32" y="96"/>
                  </a:cubicBezTo>
                  <a:cubicBezTo>
                    <a:pt x="34" y="92"/>
                    <a:pt x="35" y="89"/>
                    <a:pt x="35" y="85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5" y="81"/>
                    <a:pt x="33" y="78"/>
                    <a:pt x="31" y="77"/>
                  </a:cubicBezTo>
                  <a:cubicBezTo>
                    <a:pt x="17" y="70"/>
                    <a:pt x="8" y="58"/>
                    <a:pt x="8" y="46"/>
                  </a:cubicBezTo>
                  <a:cubicBezTo>
                    <a:pt x="8" y="25"/>
                    <a:pt x="32" y="7"/>
                    <a:pt x="62" y="7"/>
                  </a:cubicBezTo>
                  <a:cubicBezTo>
                    <a:pt x="91" y="7"/>
                    <a:pt x="115" y="25"/>
                    <a:pt x="115" y="46"/>
                  </a:cubicBezTo>
                  <a:cubicBezTo>
                    <a:pt x="115" y="67"/>
                    <a:pt x="91" y="84"/>
                    <a:pt x="62" y="84"/>
                  </a:cubicBezTo>
                  <a:close/>
                  <a:moveTo>
                    <a:pt x="62" y="84"/>
                  </a:moveTo>
                  <a:cubicBezTo>
                    <a:pt x="62" y="84"/>
                    <a:pt x="62" y="84"/>
                    <a:pt x="62" y="8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reeform 20"/>
          <p:cNvSpPr>
            <a:spLocks noChangeAspect="1" noEditPoints="1"/>
          </p:cNvSpPr>
          <p:nvPr/>
        </p:nvSpPr>
        <p:spPr bwMode="auto">
          <a:xfrm rot="2700000">
            <a:off x="9885271" y="4150258"/>
            <a:ext cx="256597" cy="472444"/>
          </a:xfrm>
          <a:custGeom>
            <a:avLst/>
            <a:gdLst>
              <a:gd name="T0" fmla="*/ 482 w 579"/>
              <a:gd name="T1" fmla="*/ 367 h 1073"/>
              <a:gd name="T2" fmla="*/ 482 w 579"/>
              <a:gd name="T3" fmla="*/ 148 h 1073"/>
              <a:gd name="T4" fmla="*/ 525 w 579"/>
              <a:gd name="T5" fmla="*/ 79 h 1073"/>
              <a:gd name="T6" fmla="*/ 447 w 579"/>
              <a:gd name="T7" fmla="*/ 0 h 1073"/>
              <a:gd name="T8" fmla="*/ 132 w 579"/>
              <a:gd name="T9" fmla="*/ 0 h 1073"/>
              <a:gd name="T10" fmla="*/ 54 w 579"/>
              <a:gd name="T11" fmla="*/ 79 h 1073"/>
              <a:gd name="T12" fmla="*/ 96 w 579"/>
              <a:gd name="T13" fmla="*/ 148 h 1073"/>
              <a:gd name="T14" fmla="*/ 96 w 579"/>
              <a:gd name="T15" fmla="*/ 367 h 1073"/>
              <a:gd name="T16" fmla="*/ 0 w 579"/>
              <a:gd name="T17" fmla="*/ 583 h 1073"/>
              <a:gd name="T18" fmla="*/ 0 w 579"/>
              <a:gd name="T19" fmla="*/ 612 h 1073"/>
              <a:gd name="T20" fmla="*/ 224 w 579"/>
              <a:gd name="T21" fmla="*/ 612 h 1073"/>
              <a:gd name="T22" fmla="*/ 224 w 579"/>
              <a:gd name="T23" fmla="*/ 923 h 1073"/>
              <a:gd name="T24" fmla="*/ 289 w 579"/>
              <a:gd name="T25" fmla="*/ 1073 h 1073"/>
              <a:gd name="T26" fmla="*/ 355 w 579"/>
              <a:gd name="T27" fmla="*/ 923 h 1073"/>
              <a:gd name="T28" fmla="*/ 355 w 579"/>
              <a:gd name="T29" fmla="*/ 612 h 1073"/>
              <a:gd name="T30" fmla="*/ 579 w 579"/>
              <a:gd name="T31" fmla="*/ 612 h 1073"/>
              <a:gd name="T32" fmla="*/ 579 w 579"/>
              <a:gd name="T33" fmla="*/ 583 h 1073"/>
              <a:gd name="T34" fmla="*/ 482 w 579"/>
              <a:gd name="T35" fmla="*/ 367 h 1073"/>
              <a:gd name="T36" fmla="*/ 132 w 579"/>
              <a:gd name="T37" fmla="*/ 58 h 1073"/>
              <a:gd name="T38" fmla="*/ 447 w 579"/>
              <a:gd name="T39" fmla="*/ 58 h 1073"/>
              <a:gd name="T40" fmla="*/ 467 w 579"/>
              <a:gd name="T41" fmla="*/ 79 h 1073"/>
              <a:gd name="T42" fmla="*/ 449 w 579"/>
              <a:gd name="T43" fmla="*/ 99 h 1073"/>
              <a:gd name="T44" fmla="*/ 436 w 579"/>
              <a:gd name="T45" fmla="*/ 101 h 1073"/>
              <a:gd name="T46" fmla="*/ 143 w 579"/>
              <a:gd name="T47" fmla="*/ 101 h 1073"/>
              <a:gd name="T48" fmla="*/ 129 w 579"/>
              <a:gd name="T49" fmla="*/ 99 h 1073"/>
              <a:gd name="T50" fmla="*/ 111 w 579"/>
              <a:gd name="T51" fmla="*/ 79 h 1073"/>
              <a:gd name="T52" fmla="*/ 132 w 579"/>
              <a:gd name="T53" fmla="*/ 58 h 1073"/>
              <a:gd name="T54" fmla="*/ 424 w 579"/>
              <a:gd name="T55" fmla="*/ 370 h 1073"/>
              <a:gd name="T56" fmla="*/ 154 w 579"/>
              <a:gd name="T57" fmla="*/ 370 h 1073"/>
              <a:gd name="T58" fmla="*/ 154 w 579"/>
              <a:gd name="T59" fmla="*/ 130 h 1073"/>
              <a:gd name="T60" fmla="*/ 424 w 579"/>
              <a:gd name="T61" fmla="*/ 130 h 1073"/>
              <a:gd name="T62" fmla="*/ 424 w 579"/>
              <a:gd name="T63" fmla="*/ 370 h 1073"/>
              <a:gd name="T64" fmla="*/ 297 w 579"/>
              <a:gd name="T65" fmla="*/ 911 h 1073"/>
              <a:gd name="T66" fmla="*/ 289 w 579"/>
              <a:gd name="T67" fmla="*/ 928 h 1073"/>
              <a:gd name="T68" fmla="*/ 282 w 579"/>
              <a:gd name="T69" fmla="*/ 911 h 1073"/>
              <a:gd name="T70" fmla="*/ 282 w 579"/>
              <a:gd name="T71" fmla="*/ 612 h 1073"/>
              <a:gd name="T72" fmla="*/ 297 w 579"/>
              <a:gd name="T73" fmla="*/ 612 h 1073"/>
              <a:gd name="T74" fmla="*/ 297 w 579"/>
              <a:gd name="T75" fmla="*/ 911 h 1073"/>
              <a:gd name="T76" fmla="*/ 355 w 579"/>
              <a:gd name="T77" fmla="*/ 554 h 1073"/>
              <a:gd name="T78" fmla="*/ 224 w 579"/>
              <a:gd name="T79" fmla="*/ 554 h 1073"/>
              <a:gd name="T80" fmla="*/ 59 w 579"/>
              <a:gd name="T81" fmla="*/ 554 h 1073"/>
              <a:gd name="T82" fmla="*/ 144 w 579"/>
              <a:gd name="T83" fmla="*/ 403 h 1073"/>
              <a:gd name="T84" fmla="*/ 149 w 579"/>
              <a:gd name="T85" fmla="*/ 399 h 1073"/>
              <a:gd name="T86" fmla="*/ 430 w 579"/>
              <a:gd name="T87" fmla="*/ 399 h 1073"/>
              <a:gd name="T88" fmla="*/ 435 w 579"/>
              <a:gd name="T89" fmla="*/ 403 h 1073"/>
              <a:gd name="T90" fmla="*/ 519 w 579"/>
              <a:gd name="T91" fmla="*/ 554 h 1073"/>
              <a:gd name="T92" fmla="*/ 355 w 579"/>
              <a:gd name="T93" fmla="*/ 55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1073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endParaRPr lang="id-ID" sz="840" dirty="0">
              <a:solidFill>
                <a:schemeClr val="tx2"/>
              </a:solidFill>
              <a:latin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E87E80-7B0F-224D-A312-C18EBFB0EF52}"/>
              </a:ext>
            </a:extLst>
          </p:cNvPr>
          <p:cNvSpPr txBox="1"/>
          <p:nvPr/>
        </p:nvSpPr>
        <p:spPr>
          <a:xfrm>
            <a:off x="671922" y="500932"/>
            <a:ext cx="489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Complex Circular Venn Diagram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A53775B7-0F6B-844C-9129-5920A5A135AB}"/>
              </a:ext>
            </a:extLst>
          </p:cNvPr>
          <p:cNvGrpSpPr/>
          <p:nvPr/>
        </p:nvGrpSpPr>
        <p:grpSpPr>
          <a:xfrm>
            <a:off x="5906190" y="1963753"/>
            <a:ext cx="396004" cy="396004"/>
            <a:chOff x="14057709" y="2228588"/>
            <a:chExt cx="558158" cy="55816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6EE90DE2-B490-1D45-816F-2CA45544591A}"/>
                </a:ext>
              </a:extLst>
            </p:cNvPr>
            <p:cNvSpPr/>
            <p:nvPr/>
          </p:nvSpPr>
          <p:spPr>
            <a:xfrm>
              <a:off x="14057709" y="2228588"/>
              <a:ext cx="558158" cy="558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xmlns="" id="{2540A73F-1863-794E-A3E9-038C05548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62309" y="2373013"/>
              <a:ext cx="348992" cy="269301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5" name="Inhaltsplatzhalter 4">
            <a:extLst>
              <a:ext uri="{FF2B5EF4-FFF2-40B4-BE49-F238E27FC236}">
                <a16:creationId xmlns:a16="http://schemas.microsoft.com/office/drawing/2014/main" xmlns="" id="{B1913F89-F14E-6249-A1B3-2C00D95252E3}"/>
              </a:ext>
            </a:extLst>
          </p:cNvPr>
          <p:cNvSpPr txBox="1">
            <a:spLocks/>
          </p:cNvSpPr>
          <p:nvPr/>
        </p:nvSpPr>
        <p:spPr>
          <a:xfrm flipH="1">
            <a:off x="1363410" y="1963753"/>
            <a:ext cx="4360162" cy="375487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b="1" dirty="0">
                <a:solidFill>
                  <a:schemeClr val="accent1"/>
                </a:solidFill>
              </a:rPr>
              <a:t>TITLE GOES HERE</a:t>
            </a:r>
            <a:endParaRPr lang="en-US" sz="1100" b="1" dirty="0">
              <a:solidFill>
                <a:schemeClr val="accent1"/>
              </a:solidFill>
            </a:endParaRPr>
          </a:p>
          <a:p>
            <a:pPr marL="0" indent="0" algn="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100" dirty="0">
                <a:solidFill>
                  <a:schemeClr val="accent1"/>
                </a:solidFill>
                <a:latin typeface="+mn-lt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100" dirty="0" err="1">
                <a:solidFill>
                  <a:schemeClr val="accent1"/>
                </a:solidFill>
                <a:latin typeface="+mn-lt"/>
              </a:rPr>
              <a:t>popularised</a:t>
            </a:r>
            <a:r>
              <a:rPr lang="en-US" sz="1100" dirty="0">
                <a:solidFill>
                  <a:schemeClr val="accent1"/>
                </a:solidFill>
                <a:latin typeface="+mn-lt"/>
              </a:rPr>
              <a:t> in the 1960s with the release of </a:t>
            </a:r>
            <a:r>
              <a:rPr lang="en-US" sz="1100" dirty="0" err="1">
                <a:solidFill>
                  <a:schemeClr val="accent1"/>
                </a:solidFill>
                <a:latin typeface="+mn-lt"/>
              </a:rPr>
              <a:t>Letraset</a:t>
            </a:r>
            <a:r>
              <a:rPr lang="en-US" sz="1100" dirty="0">
                <a:solidFill>
                  <a:schemeClr val="accent1"/>
                </a:solidFill>
                <a:latin typeface="+mn-lt"/>
              </a:rPr>
              <a:t> sheets containing Lorem Ipsum passages, and more recently with desktop publishing software like Aldus PageMaker including versions of Lorem Ipsum.</a:t>
            </a:r>
          </a:p>
          <a:p>
            <a:pPr algn="r">
              <a:lnSpc>
                <a:spcPct val="100000"/>
              </a:lnSpc>
              <a:spcAft>
                <a:spcPts val="1200"/>
              </a:spcAft>
              <a:buClr>
                <a:schemeClr val="accent2"/>
              </a:buClr>
              <a:buFont typeface="Apple Symbols" panose="02000000000000000000" pitchFamily="2" charset="-79"/>
              <a:buChar char="⦿"/>
            </a:pPr>
            <a:r>
              <a:rPr lang="en-US" sz="1200" b="1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List item one</a:t>
            </a:r>
          </a:p>
          <a:p>
            <a:pPr algn="r">
              <a:lnSpc>
                <a:spcPct val="100000"/>
              </a:lnSpc>
              <a:spcAft>
                <a:spcPts val="1200"/>
              </a:spcAft>
              <a:buClr>
                <a:schemeClr val="accent2"/>
              </a:buClr>
              <a:buFont typeface="Apple Symbols" panose="02000000000000000000" pitchFamily="2" charset="-79"/>
              <a:buChar char="⦿"/>
            </a:pPr>
            <a:r>
              <a:rPr lang="en-US" sz="1200" b="1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List item one</a:t>
            </a:r>
          </a:p>
          <a:p>
            <a:pPr algn="r">
              <a:lnSpc>
                <a:spcPct val="100000"/>
              </a:lnSpc>
              <a:spcAft>
                <a:spcPts val="1200"/>
              </a:spcAft>
              <a:buClr>
                <a:schemeClr val="accent2"/>
              </a:buClr>
              <a:buFont typeface="Apple Symbols" panose="02000000000000000000" pitchFamily="2" charset="-79"/>
              <a:buChar char="⦿"/>
            </a:pPr>
            <a:r>
              <a:rPr lang="en-US" sz="1200" b="1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List item one</a:t>
            </a:r>
          </a:p>
          <a:p>
            <a:pPr algn="r">
              <a:lnSpc>
                <a:spcPct val="100000"/>
              </a:lnSpc>
              <a:spcAft>
                <a:spcPts val="1200"/>
              </a:spcAft>
              <a:buClr>
                <a:schemeClr val="accent2"/>
              </a:buClr>
              <a:buFont typeface="Apple Symbols" panose="02000000000000000000" pitchFamily="2" charset="-79"/>
              <a:buChar char="⦿"/>
            </a:pPr>
            <a:r>
              <a:rPr lang="en-US" sz="1200" b="1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List item one</a:t>
            </a:r>
          </a:p>
          <a:p>
            <a:pPr marL="0" indent="0" algn="r">
              <a:lnSpc>
                <a:spcPct val="100000"/>
              </a:lnSpc>
              <a:spcAft>
                <a:spcPts val="1200"/>
              </a:spcAft>
              <a:buNone/>
            </a:pPr>
            <a:endParaRPr lang="en-US" sz="1100" dirty="0">
              <a:solidFill>
                <a:schemeClr val="accent1"/>
              </a:solidFill>
              <a:latin typeface="+mn-lt"/>
            </a:endParaRPr>
          </a:p>
          <a:p>
            <a:pPr marL="0" indent="0" algn="r">
              <a:lnSpc>
                <a:spcPct val="100000"/>
              </a:lnSpc>
              <a:spcAft>
                <a:spcPts val="1200"/>
              </a:spcAft>
              <a:buNone/>
            </a:pPr>
            <a:endParaRPr lang="en-US" sz="11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xmlns="" id="{B6DA50F6-A3DD-424B-AF87-E956BB27CAB4}"/>
              </a:ext>
            </a:extLst>
          </p:cNvPr>
          <p:cNvSpPr/>
          <p:nvPr/>
        </p:nvSpPr>
        <p:spPr>
          <a:xfrm>
            <a:off x="6426845" y="2141059"/>
            <a:ext cx="522887" cy="3169849"/>
          </a:xfrm>
          <a:prstGeom prst="rightBrace">
            <a:avLst>
              <a:gd name="adj1" fmla="val 55540"/>
              <a:gd name="adj2" fmla="val 684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9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shi 19">
      <a:dk1>
        <a:srgbClr val="181717"/>
      </a:dk1>
      <a:lt1>
        <a:srgbClr val="FFFFFF"/>
      </a:lt1>
      <a:dk2>
        <a:srgbClr val="181717"/>
      </a:dk2>
      <a:lt2>
        <a:srgbClr val="FFFFFF"/>
      </a:lt2>
      <a:accent1>
        <a:srgbClr val="137781"/>
      </a:accent1>
      <a:accent2>
        <a:srgbClr val="009F88"/>
      </a:accent2>
      <a:accent3>
        <a:srgbClr val="00BF84"/>
      </a:accent3>
      <a:accent4>
        <a:srgbClr val="00D177"/>
      </a:accent4>
      <a:accent5>
        <a:srgbClr val="00D55B"/>
      </a:accent5>
      <a:accent6>
        <a:srgbClr val="1FB9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407</Words>
  <Application>Microsoft Office PowerPoint</Application>
  <PresentationFormat>Ευρεία οθόνη</PresentationFormat>
  <Paragraphs>45</Paragraphs>
  <Slides>4</Slides>
  <Notes>4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</vt:i4>
      </vt:variant>
    </vt:vector>
  </HeadingPairs>
  <TitlesOfParts>
    <vt:vector size="12" baseType="lpstr">
      <vt:lpstr>Apple Symbols</vt:lpstr>
      <vt:lpstr>Arial</vt:lpstr>
      <vt:lpstr>Calibri</vt:lpstr>
      <vt:lpstr>Calibri Light</vt:lpstr>
      <vt:lpstr>Lato Light</vt:lpstr>
      <vt:lpstr>Open Sans Semibold</vt:lpstr>
      <vt:lpstr>Wingdings</vt:lpstr>
      <vt:lpstr>Office Theme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momen elshamy</dc:creator>
  <cp:lastModifiedBy>Κώστας Χειλάκος</cp:lastModifiedBy>
  <cp:revision>2</cp:revision>
  <dcterms:created xsi:type="dcterms:W3CDTF">2019-07-24T09:37:20Z</dcterms:created>
  <dcterms:modified xsi:type="dcterms:W3CDTF">2019-08-06T13:53:00Z</dcterms:modified>
</cp:coreProperties>
</file>