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9" r:id="rId3"/>
    <p:sldId id="265" r:id="rId4"/>
    <p:sldId id="266" r:id="rId5"/>
    <p:sldId id="267"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11/5/2021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11/5/2021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11/5/2021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11/5/2021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11/5/2021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11/5/2021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11/5/2021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11/5/2021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11/5/2021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11/5/2021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11/5/2021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11/5/2021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Flow of Control Loops</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Flow of Control Loops Assignment</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r>
              <a:rPr lang="en-US" dirty="0"/>
              <a:t>(Business: check ISBN-13) ISBN-13 is a new standard for identifying books. It uses 13 digits d1d2d3d4d5d6d7d8d9d10d11d12d13. The last digit d13 is a checksum, which is calculated from the other digits using the following formula: 10 - (d1 + 3d2 + d3 + 3d4 + d5 + 3d6 + d7 + 3d8 + d9 + 3d10 + d11 + 3d12)%10 If the checksum is 10, replace it with 0. Your program should read the input as a string. Here are sample runs:</a:t>
            </a:r>
            <a:br>
              <a:rPr lang="en-US" dirty="0"/>
            </a:br>
            <a:r>
              <a:rPr lang="en-US" dirty="0"/>
              <a:t>Enter the first 12 digits of an ISBN-13 as a string: 978013213080 </a:t>
            </a:r>
            <a:br>
              <a:rPr lang="en-US" dirty="0"/>
            </a:br>
            <a:r>
              <a:rPr lang="en-US" dirty="0"/>
              <a:t>The ISBN-13 number is 9780132130806</a:t>
            </a:r>
            <a:br>
              <a:rPr lang="en-US" dirty="0"/>
            </a:br>
            <a:r>
              <a:rPr lang="en-US" dirty="0"/>
              <a:t>Enter the first 12 digits of an ISBN-13 as a string: 978013213079 </a:t>
            </a:r>
            <a:br>
              <a:rPr lang="en-US" dirty="0"/>
            </a:br>
            <a:r>
              <a:rPr lang="en-US" dirty="0"/>
              <a:t>The ISBN-13 number is 9780132130790</a:t>
            </a:r>
            <a:br>
              <a:rPr lang="en-US" dirty="0"/>
            </a:br>
            <a:r>
              <a:rPr lang="en-US" dirty="0"/>
              <a:t>Enter the first 12 digits of an ISBN-13 as a string: 97801320 </a:t>
            </a:r>
            <a:br>
              <a:rPr lang="en-US" dirty="0"/>
            </a:br>
            <a:r>
              <a:rPr lang="en-US" dirty="0"/>
              <a:t>97801320 is an invalid input</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11/5/2021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lnSpcReduction="10000"/>
          </a:bodyPr>
          <a:lstStyle/>
          <a:p>
            <a:r>
              <a:rPr lang="en-US" dirty="0"/>
              <a:t>(Display numbers in a pyramid pattern) Write a nested for loop that prints the following output:</a:t>
            </a:r>
            <a:br>
              <a:rPr lang="en-US" dirty="0"/>
            </a:br>
            <a:r>
              <a:rPr lang="en-US" dirty="0"/>
              <a:t>					 1 </a:t>
            </a:r>
            <a:br>
              <a:rPr lang="en-US" dirty="0"/>
            </a:br>
            <a:r>
              <a:rPr lang="en-US" dirty="0"/>
              <a:t>			     	             1    2    1 </a:t>
            </a:r>
            <a:br>
              <a:rPr lang="en-US" dirty="0"/>
            </a:br>
            <a:r>
              <a:rPr lang="en-US" dirty="0"/>
              <a:t>				        1   2    4    2   1 </a:t>
            </a:r>
            <a:br>
              <a:rPr lang="en-US" dirty="0"/>
            </a:br>
            <a:r>
              <a:rPr lang="en-US" dirty="0"/>
              <a:t>				   1   2   4    8    4   2   1 </a:t>
            </a:r>
            <a:br>
              <a:rPr lang="en-US" dirty="0"/>
            </a:br>
            <a:r>
              <a:rPr lang="en-US" dirty="0"/>
              <a:t>			                1   2   4   8   16   8   4   2   1 </a:t>
            </a:r>
            <a:br>
              <a:rPr lang="en-US" dirty="0"/>
            </a:br>
            <a:r>
              <a:rPr lang="en-US" dirty="0"/>
              <a:t>			           1   2   4   8  16  32  16  8   4   2   1 </a:t>
            </a:r>
            <a:br>
              <a:rPr lang="en-US" dirty="0"/>
            </a:br>
            <a:r>
              <a:rPr lang="en-US" dirty="0"/>
              <a:t>			      1   2   4   8  16 32  64  32 16  8   4   2  1 </a:t>
            </a:r>
            <a:br>
              <a:rPr lang="en-US" dirty="0"/>
            </a:br>
            <a:br>
              <a:rPr lang="en-US" dirty="0"/>
            </a:br>
            <a:endParaRPr lang="en-US" dirty="0"/>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11/5/2021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r>
              <a:rPr lang="en-US" dirty="0"/>
              <a:t>(Find the factors of an integer) Write a program that reads an integer and displays all its smallest factors in increasing order. For example, if the input integer is 120, the output should be as follows: 2, 2, 2, 3, 5.</a:t>
            </a:r>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11/5/2021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08719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r>
              <a:rPr lang="en-US" dirty="0"/>
              <a:t>(Display the first days of each month) Write a program that prompts the user to enter the year and first day of the year and displays the first day of each month in the year. For example, if the user entered the year 2013, and 2 for Tuesday, January 1, 2013, your program should display the following output: January 1, 2013, is Tuesday ... December 1, 2013, is Sunday</a:t>
            </a:r>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11/5/2021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402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r>
              <a:rPr lang="en-US" dirty="0"/>
              <a:t>(Display leap years) Write a program that displays all the leap years, ten per line, from 101 to 2100, separated by exactly one space. </a:t>
            </a:r>
            <a:r>
              <a:rPr lang="en-US"/>
              <a:t>Also display the number of leap years in this period.</a:t>
            </a:r>
            <a:endParaRPr lang="en-US" dirty="0"/>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11/5/2021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1908744855"/>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285</TotalTime>
  <Words>480</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Elephant</vt:lpstr>
      <vt:lpstr>Univers Condensed</vt:lpstr>
      <vt:lpstr>MemoVTI</vt:lpstr>
      <vt:lpstr>Flow of Control Loops</vt:lpstr>
      <vt:lpstr>Problem 1</vt:lpstr>
      <vt:lpstr>Problem 2</vt:lpstr>
      <vt:lpstr>Problem 3</vt:lpstr>
      <vt:lpstr>Problem 4</vt:lpstr>
      <vt:lpstr>Problem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of Control Loops Assignment</dc:title>
  <dc:creator>Mahmoud Abas Mohammed Essmail</dc:creator>
  <cp:lastModifiedBy>Mahmoud Abas Mohammed Essmail</cp:lastModifiedBy>
  <cp:revision>59</cp:revision>
  <dcterms:created xsi:type="dcterms:W3CDTF">2021-09-26T20:54:49Z</dcterms:created>
  <dcterms:modified xsi:type="dcterms:W3CDTF">2021-11-05T22:03:54Z</dcterms:modified>
</cp:coreProperties>
</file>