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10/2/2021</a:t>
            </a:fld>
            <a:endParaRPr lang="en-US" dirty="0"/>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2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10/2/2021</a:t>
            </a:fld>
            <a:endParaRPr lang="en-US" dirty="0"/>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0451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10/2/2021</a:t>
            </a:fld>
            <a:endParaRPr lang="en-US" dirty="0"/>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700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10/2/2021</a:t>
            </a:fld>
            <a:endParaRPr lang="en-US" dirty="0"/>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3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10/2/2021</a:t>
            </a:fld>
            <a:endParaRPr lang="en-US" dirty="0"/>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6153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10/2/2021</a:t>
            </a:fld>
            <a:endParaRPr lang="en-US" dirty="0"/>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5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10/2/2021</a:t>
            </a:fld>
            <a:endParaRPr lang="en-US" dirty="0"/>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10/2/2021</a:t>
            </a:fld>
            <a:endParaRPr lang="en-US" dirty="0"/>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285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10/2/2021</a:t>
            </a:fld>
            <a:endParaRPr lang="en-US" dirty="0"/>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320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10/2/2021</a:t>
            </a:fld>
            <a:endParaRPr lang="en-US" dirty="0"/>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69034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10/2/2021</a:t>
            </a:fld>
            <a:endParaRPr lang="en-US" dirty="0"/>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0068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10/2/2021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4106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op view of a wooden desk with a white keyboard, drawing plan and drawing compass, and pens.">
            <a:extLst>
              <a:ext uri="{FF2B5EF4-FFF2-40B4-BE49-F238E27FC236}">
                <a16:creationId xmlns:a16="http://schemas.microsoft.com/office/drawing/2014/main" id="{981BF7B7-9622-46E0-976F-8C993DDB2BFC}"/>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E478B8E-B09A-4F54-BAF6-88125E699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CA59A-E91B-47C1-85B2-2D1E457C94C1}"/>
              </a:ext>
            </a:extLst>
          </p:cNvPr>
          <p:cNvSpPr>
            <a:spLocks noGrp="1"/>
          </p:cNvSpPr>
          <p:nvPr>
            <p:ph type="ctrTitle"/>
          </p:nvPr>
        </p:nvSpPr>
        <p:spPr>
          <a:xfrm>
            <a:off x="7580671" y="723672"/>
            <a:ext cx="2915296" cy="3884668"/>
          </a:xfrm>
        </p:spPr>
        <p:txBody>
          <a:bodyPr anchor="t">
            <a:normAutofit/>
          </a:bodyPr>
          <a:lstStyle/>
          <a:p>
            <a:r>
              <a:rPr lang="en-US" sz="3200" dirty="0">
                <a:solidFill>
                  <a:srgbClr val="FFFFFF"/>
                </a:solidFill>
              </a:rPr>
              <a:t>Flow of Control Loops</a:t>
            </a:r>
          </a:p>
        </p:txBody>
      </p:sp>
      <p:sp>
        <p:nvSpPr>
          <p:cNvPr id="3" name="Subtitle 2">
            <a:extLst>
              <a:ext uri="{FF2B5EF4-FFF2-40B4-BE49-F238E27FC236}">
                <a16:creationId xmlns:a16="http://schemas.microsoft.com/office/drawing/2014/main" id="{DCC940AC-EA08-4770-806C-73E1986324CA}"/>
              </a:ext>
            </a:extLst>
          </p:cNvPr>
          <p:cNvSpPr>
            <a:spLocks noGrp="1"/>
          </p:cNvSpPr>
          <p:nvPr>
            <p:ph type="subTitle" idx="1"/>
          </p:nvPr>
        </p:nvSpPr>
        <p:spPr>
          <a:xfrm>
            <a:off x="7580670" y="5206622"/>
            <a:ext cx="2967797" cy="650314"/>
          </a:xfrm>
        </p:spPr>
        <p:txBody>
          <a:bodyPr anchor="ctr">
            <a:normAutofit/>
          </a:bodyPr>
          <a:lstStyle/>
          <a:p>
            <a:r>
              <a:rPr lang="en-US" sz="1800" dirty="0">
                <a:solidFill>
                  <a:srgbClr val="FFFFFF"/>
                </a:solidFill>
              </a:rPr>
              <a:t>Flow of Control Loops Problems</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2391C-602E-4522-B790-1F85883AF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08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program to enter the numbers till the user wants and at the end the program should display the largest and smallest numbers entered.</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10/2/2021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10</a:t>
            </a:fld>
            <a:endParaRPr lang="en-US" dirty="0"/>
          </a:p>
        </p:txBody>
      </p:sp>
    </p:spTree>
    <p:extLst>
      <p:ext uri="{BB962C8B-B14F-4D97-AF65-F5344CB8AC3E}">
        <p14:creationId xmlns:p14="http://schemas.microsoft.com/office/powerpoint/2010/main" val="92310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program to print following :</a:t>
            </a:r>
            <a:br>
              <a:rPr lang="en-US" dirty="0"/>
            </a:br>
            <a:r>
              <a:rPr lang="en-US" dirty="0"/>
              <a:t>        1</a:t>
            </a:r>
            <a:br>
              <a:rPr lang="en-US" dirty="0"/>
            </a:br>
            <a:r>
              <a:rPr lang="en-US" dirty="0"/>
              <a:t>      212</a:t>
            </a:r>
            <a:br>
              <a:rPr lang="en-US" dirty="0"/>
            </a:br>
            <a:r>
              <a:rPr lang="en-US" dirty="0"/>
              <a:t>    32123</a:t>
            </a:r>
            <a:br>
              <a:rPr lang="en-US" dirty="0"/>
            </a:br>
            <a:r>
              <a:rPr lang="en-US" dirty="0"/>
              <a:t>  4321234</a:t>
            </a:r>
            <a:br>
              <a:rPr lang="en-US" dirty="0"/>
            </a:br>
            <a:r>
              <a:rPr lang="en-US" dirty="0"/>
              <a:t>543212345</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10/2/2021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11</a:t>
            </a:fld>
            <a:endParaRPr lang="en-US" dirty="0"/>
          </a:p>
        </p:txBody>
      </p:sp>
    </p:spTree>
    <p:extLst>
      <p:ext uri="{BB962C8B-B14F-4D97-AF65-F5344CB8AC3E}">
        <p14:creationId xmlns:p14="http://schemas.microsoft.com/office/powerpoint/2010/main" val="385491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9DA1-E562-4FE2-83A9-4B5D5FDC3082}"/>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C15C5914-2D28-41DE-96DB-9C5EB5FA2F6B}"/>
              </a:ext>
            </a:extLst>
          </p:cNvPr>
          <p:cNvSpPr>
            <a:spLocks noGrp="1"/>
          </p:cNvSpPr>
          <p:nvPr>
            <p:ph idx="1"/>
          </p:nvPr>
        </p:nvSpPr>
        <p:spPr/>
        <p:txBody>
          <a:bodyPr/>
          <a:lstStyle/>
          <a:p>
            <a:r>
              <a:rPr lang="en-US" dirty="0"/>
              <a:t>Write a program that reads a number from the user to print the Fibonacci series up to the N term.</a:t>
            </a:r>
          </a:p>
        </p:txBody>
      </p:sp>
      <p:sp>
        <p:nvSpPr>
          <p:cNvPr id="4" name="Date Placeholder 3">
            <a:extLst>
              <a:ext uri="{FF2B5EF4-FFF2-40B4-BE49-F238E27FC236}">
                <a16:creationId xmlns:a16="http://schemas.microsoft.com/office/drawing/2014/main" id="{B0755E23-D423-4C65-AA71-1771A836B823}"/>
              </a:ext>
            </a:extLst>
          </p:cNvPr>
          <p:cNvSpPr>
            <a:spLocks noGrp="1"/>
          </p:cNvSpPr>
          <p:nvPr>
            <p:ph type="dt" sz="half" idx="10"/>
          </p:nvPr>
        </p:nvSpPr>
        <p:spPr/>
        <p:txBody>
          <a:bodyPr/>
          <a:lstStyle/>
          <a:p>
            <a:fld id="{BE0A88F0-556B-4BB7-8AAB-D63AEB65C662}" type="datetime1">
              <a:rPr lang="en-US" smtClean="0"/>
              <a:t>10/2/2021</a:t>
            </a:fld>
            <a:endParaRPr lang="en-US" dirty="0"/>
          </a:p>
        </p:txBody>
      </p:sp>
      <p:sp>
        <p:nvSpPr>
          <p:cNvPr id="5" name="Footer Placeholder 4">
            <a:extLst>
              <a:ext uri="{FF2B5EF4-FFF2-40B4-BE49-F238E27FC236}">
                <a16:creationId xmlns:a16="http://schemas.microsoft.com/office/drawing/2014/main" id="{BBAF91E7-E7C0-4F4C-925E-4A7C976A6C68}"/>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8F07ECBB-0978-4280-B2EE-67992EA4C6B9}"/>
              </a:ext>
            </a:extLst>
          </p:cNvPr>
          <p:cNvSpPr>
            <a:spLocks noGrp="1"/>
          </p:cNvSpPr>
          <p:nvPr>
            <p:ph type="sldNum" sz="quarter" idx="12"/>
          </p:nvPr>
        </p:nvSpPr>
        <p:spPr/>
        <p:txBody>
          <a:bodyPr/>
          <a:lstStyle/>
          <a:p>
            <a:fld id="{81D2C36F-4504-47C0-B82F-A167342A2754}" type="slidenum">
              <a:rPr lang="en-US" smtClean="0"/>
              <a:t>2</a:t>
            </a:fld>
            <a:endParaRPr lang="en-US" dirty="0"/>
          </a:p>
        </p:txBody>
      </p:sp>
    </p:spTree>
    <p:extLst>
      <p:ext uri="{BB962C8B-B14F-4D97-AF65-F5344CB8AC3E}">
        <p14:creationId xmlns:p14="http://schemas.microsoft.com/office/powerpoint/2010/main" val="263166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to find the factorial value of any number entered through the keyboard.</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10/2/2021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3</a:t>
            </a:fld>
            <a:endParaRPr lang="en-US" dirty="0"/>
          </a:p>
        </p:txBody>
      </p:sp>
    </p:spTree>
    <p:extLst>
      <p:ext uri="{BB962C8B-B14F-4D97-AF65-F5344CB8AC3E}">
        <p14:creationId xmlns:p14="http://schemas.microsoft.com/office/powerpoint/2010/main" val="390451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Two numbers are entered through the keyboard. Write a program to find the value of one number raised to the power of another. (Do not use Java built-in method)</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10/2/2021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19371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program that prompts the user to input an integer and then outputs the number with the digits reversed. For example, if the input is 12345, the output should be 54321.</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10/2/2021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351803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prompts the user to input a positive integer. It should then output a message indicating whether the number is a prime number. </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10/2/2021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398316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generates a random number and asks the user to guess what the number is. If the user's guess is higher than the random number, the program should display "Too high, try again." If the user's guess is lower than the random number, the program should display "Too low, try again." The program should use a loop that repeats until the user correctly guesses the random number.</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10/2/2021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7</a:t>
            </a:fld>
            <a:endParaRPr lang="en-US" dirty="0"/>
          </a:p>
        </p:txBody>
      </p:sp>
    </p:spTree>
    <p:extLst>
      <p:ext uri="{BB962C8B-B14F-4D97-AF65-F5344CB8AC3E}">
        <p14:creationId xmlns:p14="http://schemas.microsoft.com/office/powerpoint/2010/main" val="134641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to calculate the sum of following series where n is input by user. </a:t>
            </a:r>
            <a:br>
              <a:rPr lang="en-US" dirty="0"/>
            </a:br>
            <a:r>
              <a:rPr lang="en-US" dirty="0"/>
              <a:t>1 + 1/2 + 1/3 + 1/4 + 1/5 +…………1/n </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10/2/2021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8</a:t>
            </a:fld>
            <a:endParaRPr lang="en-US" dirty="0"/>
          </a:p>
        </p:txBody>
      </p:sp>
    </p:spTree>
    <p:extLst>
      <p:ext uri="{BB962C8B-B14F-4D97-AF65-F5344CB8AC3E}">
        <p14:creationId xmlns:p14="http://schemas.microsoft.com/office/powerpoint/2010/main" val="30575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reads a word from the user and checks if the string is palindrome or not.</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10/2/2021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9</a:t>
            </a:fld>
            <a:endParaRPr lang="en-US" dirty="0"/>
          </a:p>
        </p:txBody>
      </p:sp>
    </p:spTree>
    <p:extLst>
      <p:ext uri="{BB962C8B-B14F-4D97-AF65-F5344CB8AC3E}">
        <p14:creationId xmlns:p14="http://schemas.microsoft.com/office/powerpoint/2010/main" val="2015032278"/>
      </p:ext>
    </p:extLst>
  </p:cSld>
  <p:clrMapOvr>
    <a:masterClrMapping/>
  </p:clrMapOvr>
</p:sld>
</file>

<file path=ppt/theme/theme1.xml><?xml version="1.0" encoding="utf-8"?>
<a:theme xmlns:a="http://schemas.openxmlformats.org/drawingml/2006/main" name="Mem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252</TotalTime>
  <Words>381</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Elephant</vt:lpstr>
      <vt:lpstr>Univers Condensed</vt:lpstr>
      <vt:lpstr>MemoVTI</vt:lpstr>
      <vt:lpstr>Flow of Control Loops</vt:lpstr>
      <vt:lpstr>Problem 1</vt:lpstr>
      <vt:lpstr>Problem 2</vt:lpstr>
      <vt:lpstr>Problem 3</vt:lpstr>
      <vt:lpstr>Problem 4</vt:lpstr>
      <vt:lpstr>Problem 5</vt:lpstr>
      <vt:lpstr>Problem 6</vt:lpstr>
      <vt:lpstr>Problem 7</vt:lpstr>
      <vt:lpstr>Problem 8</vt:lpstr>
      <vt:lpstr>Problem 9</vt:lpstr>
      <vt:lpstr>Problem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of Control Loops Problems</dc:title>
  <dc:creator>Mahmoud Abas Mohammed Essmail</dc:creator>
  <cp:lastModifiedBy>Mahmoud Abas Mohammed Essmail</cp:lastModifiedBy>
  <cp:revision>57</cp:revision>
  <dcterms:created xsi:type="dcterms:W3CDTF">2021-09-26T20:54:49Z</dcterms:created>
  <dcterms:modified xsi:type="dcterms:W3CDTF">2021-10-02T03:42:57Z</dcterms:modified>
</cp:coreProperties>
</file>