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65" r:id="rId4"/>
    <p:sldId id="266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32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4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3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3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57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7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9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4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8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4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op view of a wooden desk with a white keyboard, drawing plan and drawing compass, and pens.">
            <a:extLst>
              <a:ext uri="{FF2B5EF4-FFF2-40B4-BE49-F238E27FC236}">
                <a16:creationId xmlns:a16="http://schemas.microsoft.com/office/drawing/2014/main" id="{981BF7B7-9622-46E0-976F-8C993DDB2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478B8E-B09A-4F54-BAF6-88125E699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2513" y="-691487"/>
            <a:ext cx="6858000" cy="824097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099" y="334926"/>
            <a:ext cx="4547155" cy="6188148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CA59A-E91B-47C1-85B2-2D1E457C9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0671" y="723672"/>
            <a:ext cx="2915296" cy="3884668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Flow of Control Branching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940AC-EA08-4770-806C-73E198632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0670" y="5206622"/>
            <a:ext cx="2967797" cy="65031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Flow of Control Branching Assignment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6"/>
            <a:ext cx="0" cy="6188148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D2391C-602E-4522-B790-1F85883AF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4991100"/>
            <a:ext cx="3471597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6047437"/>
            <a:ext cx="347159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08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F223-6D3C-41C4-89A2-F25CBA24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D69-0E22-42CA-A52B-0888FE0B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(Random month) Write a program that randomly generates an integer between 1 and 12 and displays the English month name January, February, …, December for the number 1, 2, …, 12, accordingly.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DB9AF-24DB-4512-A941-02B18ED4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E3522-D98B-4D96-8406-A1FFAD9B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problems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5874E-C038-4065-8ACC-205BD86D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9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F223-6D3C-41C4-89A2-F25CBA24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D69-0E22-42CA-A52B-0888FE0B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(Palindrome number) Write a program that prompts the user to enter a three-digit integer and determines whether it is a palindrome number. A number is palindrome if it reads the same from right to left and from left to right. Here is a sample run of this program:</a:t>
            </a:r>
            <a:br>
              <a:rPr lang="en-US" dirty="0"/>
            </a:br>
            <a:r>
              <a:rPr lang="en-US" dirty="0"/>
              <a:t>Enter a three-digit integer: 121 </a:t>
            </a:r>
            <a:br>
              <a:rPr lang="en-US" dirty="0"/>
            </a:br>
            <a:r>
              <a:rPr lang="en-US" dirty="0"/>
              <a:t>121 is a palindrome</a:t>
            </a:r>
            <a:br>
              <a:rPr lang="en-US" dirty="0"/>
            </a:br>
            <a:r>
              <a:rPr lang="en-US" dirty="0"/>
              <a:t>Enter a three-digit integer: 123 </a:t>
            </a:r>
            <a:br>
              <a:rPr lang="en-US" dirty="0"/>
            </a:br>
            <a:r>
              <a:rPr lang="en-US" dirty="0"/>
              <a:t>123 is not a palindrome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DB9AF-24DB-4512-A941-02B18ED4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E3522-D98B-4D96-8406-A1FFAD9B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problems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5874E-C038-4065-8ACC-205BD86D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0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32D7-76D1-4342-B1D6-7DB4F5BF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2ED6-479D-436D-893D-3974010B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(Game: heads or tails) Write a program that lets the user guess whether the flip of a coin results in heads or tails. The program randomly generates an integer 0 or 1, which represents head or tail. The program prompts the user to enter a guess and reports whether the guess is correct or incorrect.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25CC-3ADD-46A0-95CC-1168666C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8AA0F-403A-4641-995C-BFDF79D3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problems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28-2069-4707-865C-EFF4ECA5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9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32D7-76D1-4342-B1D6-7DB4F5BF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2ED6-479D-436D-893D-3974010B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(Game: scissor, rock, paper) Write a program that plays the popular scissor-rock paper game. (A scissor can cut a paper, a rock can knock a scissor, and a paper can wrap a rock.) The program randomly generates a number 0, 1, or 2 representing scissor, rock, and paper. The program prompts the user to enter a number 0, 1, or 2 and displays a message indicating whether the user or the computer wins, loses, or draws. Here are sample runs:</a:t>
            </a:r>
            <a:br>
              <a:rPr lang="en-US" dirty="0"/>
            </a:br>
            <a:r>
              <a:rPr lang="en-US" dirty="0"/>
              <a:t>scissor (0), rock (1), paper (2): 1 </a:t>
            </a:r>
            <a:br>
              <a:rPr lang="en-US" dirty="0"/>
            </a:br>
            <a:r>
              <a:rPr lang="en-US" dirty="0"/>
              <a:t>The computer is scissor. You are rock. You won </a:t>
            </a:r>
            <a:br>
              <a:rPr lang="en-US" dirty="0"/>
            </a:br>
            <a:r>
              <a:rPr lang="en-US" dirty="0"/>
              <a:t>scissor (0), rock (1), paper (2): 2 </a:t>
            </a:r>
            <a:br>
              <a:rPr lang="en-US" dirty="0"/>
            </a:br>
            <a:r>
              <a:rPr lang="en-US" dirty="0"/>
              <a:t>The computer is paper. You are paper too. It is a draw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25CC-3ADD-46A0-95CC-1168666C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8AA0F-403A-4641-995C-BFDF79D3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problems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28-2069-4707-865C-EFF4ECA5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32D7-76D1-4342-B1D6-7DB4F5BF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2ED6-479D-436D-893D-3974010B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(Find the number of days in a month) Write a program that prompts the user to enter the month and year and displays the number of days in the month. For example, if the user entered month 2 and year 2012, the program should display that February 2012 had 29 days. </a:t>
            </a:r>
            <a:r>
              <a:rPr lang="en-US"/>
              <a:t>If the user entered month 3 and year 2015, the program should display that March 2015 had 31 days.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25CC-3ADD-46A0-95CC-1168666C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8AA0F-403A-4641-995C-BFDF79D3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problems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28-2069-4707-865C-EFF4ECA5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44855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453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Elephant</vt:lpstr>
      <vt:lpstr>Univers Condensed</vt:lpstr>
      <vt:lpstr>MemoVTI</vt:lpstr>
      <vt:lpstr>Flow of Control Branching</vt:lpstr>
      <vt:lpstr>Problem 1</vt:lpstr>
      <vt:lpstr>Problem 2</vt:lpstr>
      <vt:lpstr>Problem 3</vt:lpstr>
      <vt:lpstr>Problem 4</vt:lpstr>
      <vt:lpstr>Problem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of Control Branching Assignment</dc:title>
  <dc:creator>Mahmoud Abas Mohammed Essmail</dc:creator>
  <cp:lastModifiedBy>Mahmoud Abas Mohammed Essmail</cp:lastModifiedBy>
  <cp:revision>48</cp:revision>
  <dcterms:created xsi:type="dcterms:W3CDTF">2021-09-26T20:54:49Z</dcterms:created>
  <dcterms:modified xsi:type="dcterms:W3CDTF">2021-11-05T15:37:59Z</dcterms:modified>
</cp:coreProperties>
</file>