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84DA-E3E0-4099-8BC4-1813584CD794}"/>
              </a:ext>
            </a:extLst>
          </p:cNvPr>
          <p:cNvSpPr>
            <a:spLocks noGrp="1"/>
          </p:cNvSpPr>
          <p:nvPr>
            <p:ph type="ctrTitle"/>
          </p:nvPr>
        </p:nvSpPr>
        <p:spPr>
          <a:xfrm>
            <a:off x="1246415" y="800100"/>
            <a:ext cx="8447314" cy="3314694"/>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E1BD63B-9405-4E42-9E2F-07573F9B15A9}"/>
              </a:ext>
            </a:extLst>
          </p:cNvPr>
          <p:cNvSpPr>
            <a:spLocks noGrp="1"/>
          </p:cNvSpPr>
          <p:nvPr>
            <p:ph type="subTitle" idx="1"/>
          </p:nvPr>
        </p:nvSpPr>
        <p:spPr>
          <a:xfrm>
            <a:off x="1246415" y="4909459"/>
            <a:ext cx="8292874" cy="914395"/>
          </a:xfrm>
        </p:spPr>
        <p:txBody>
          <a:bodyPr anchor="ctr">
            <a:normAutofit/>
          </a:bodyPr>
          <a:lstStyle>
            <a:lvl1pPr marL="0" indent="0" algn="l">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68D03A-9A11-476C-B52A-593F3C019230}"/>
              </a:ext>
            </a:extLst>
          </p:cNvPr>
          <p:cNvSpPr>
            <a:spLocks noGrp="1"/>
          </p:cNvSpPr>
          <p:nvPr>
            <p:ph type="dt" sz="half" idx="10"/>
          </p:nvPr>
        </p:nvSpPr>
        <p:spPr/>
        <p:txBody>
          <a:bodyPr/>
          <a:lstStyle/>
          <a:p>
            <a:fld id="{098A0168-EB40-45AF-89A1-87DE0A55FFC6}" type="datetime1">
              <a:rPr lang="en-US" smtClean="0"/>
              <a:t>10/30/2021</a:t>
            </a:fld>
            <a:endParaRPr lang="en-US" dirty="0"/>
          </a:p>
        </p:txBody>
      </p:sp>
      <p:sp>
        <p:nvSpPr>
          <p:cNvPr id="5" name="Footer Placeholder 4">
            <a:extLst>
              <a:ext uri="{FF2B5EF4-FFF2-40B4-BE49-F238E27FC236}">
                <a16:creationId xmlns:a16="http://schemas.microsoft.com/office/drawing/2014/main" id="{DA950CD1-7906-4885-9A4D-B764220DD9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DECA96-1AD5-41FE-AB5C-68ABD652299C}"/>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7" name="Straight Connector 6">
            <a:extLst>
              <a:ext uri="{FF2B5EF4-FFF2-40B4-BE49-F238E27FC236}">
                <a16:creationId xmlns:a16="http://schemas.microsoft.com/office/drawing/2014/main" id="{0A09E39A-DA3F-4BDC-A89A-6545C1DD3721}"/>
              </a:ext>
            </a:extLst>
          </p:cNvPr>
          <p:cNvCxnSpPr>
            <a:cxnSpLocks/>
          </p:cNvCxnSpPr>
          <p:nvPr/>
        </p:nvCxnSpPr>
        <p:spPr>
          <a:xfrm>
            <a:off x="360154" y="460266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832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B4882-AC48-4F1E-837D-E154BEEDC958}"/>
              </a:ext>
            </a:extLst>
          </p:cNvPr>
          <p:cNvSpPr>
            <a:spLocks noGrp="1"/>
          </p:cNvSpPr>
          <p:nvPr>
            <p:ph type="title"/>
          </p:nvPr>
        </p:nvSpPr>
        <p:spPr>
          <a:xfrm>
            <a:off x="838200" y="525439"/>
            <a:ext cx="9613106" cy="128288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FD34B7-C335-425E-BF89-DB1A0C235373}"/>
              </a:ext>
            </a:extLst>
          </p:cNvPr>
          <p:cNvSpPr>
            <a:spLocks noGrp="1"/>
          </p:cNvSpPr>
          <p:nvPr>
            <p:ph type="body" orient="vert" idx="1"/>
          </p:nvPr>
        </p:nvSpPr>
        <p:spPr>
          <a:xfrm>
            <a:off x="838200" y="1914525"/>
            <a:ext cx="9613106" cy="3883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D63754-C885-4DC6-962D-C861267B64D4}"/>
              </a:ext>
            </a:extLst>
          </p:cNvPr>
          <p:cNvSpPr>
            <a:spLocks noGrp="1"/>
          </p:cNvSpPr>
          <p:nvPr>
            <p:ph type="dt" sz="half" idx="10"/>
          </p:nvPr>
        </p:nvSpPr>
        <p:spPr/>
        <p:txBody>
          <a:bodyPr/>
          <a:lstStyle/>
          <a:p>
            <a:fld id="{8F8CA68F-747D-436A-B5BB-2EBC3ED499E4}" type="datetime1">
              <a:rPr lang="en-US" smtClean="0"/>
              <a:t>10/30/2021</a:t>
            </a:fld>
            <a:endParaRPr lang="en-US" dirty="0"/>
          </a:p>
        </p:txBody>
      </p:sp>
      <p:sp>
        <p:nvSpPr>
          <p:cNvPr id="5" name="Footer Placeholder 4">
            <a:extLst>
              <a:ext uri="{FF2B5EF4-FFF2-40B4-BE49-F238E27FC236}">
                <a16:creationId xmlns:a16="http://schemas.microsoft.com/office/drawing/2014/main" id="{B6EC9693-03CD-4EBD-A3D7-BE310CD5FD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2CBBD01-5E50-4FF1-A1D6-B24B7B75E857}"/>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4045174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EA1D39-AB23-4CEE-BBAA-55B29415D413}"/>
              </a:ext>
            </a:extLst>
          </p:cNvPr>
          <p:cNvSpPr>
            <a:spLocks noGrp="1"/>
          </p:cNvSpPr>
          <p:nvPr>
            <p:ph type="title" orient="vert"/>
          </p:nvPr>
        </p:nvSpPr>
        <p:spPr>
          <a:xfrm>
            <a:off x="8724900" y="578644"/>
            <a:ext cx="1912144" cy="52720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CC20688-FA9B-4ABD-9E9E-C7EADE949A9D}"/>
              </a:ext>
            </a:extLst>
          </p:cNvPr>
          <p:cNvSpPr>
            <a:spLocks noGrp="1"/>
          </p:cNvSpPr>
          <p:nvPr>
            <p:ph type="body" orient="vert" idx="1"/>
          </p:nvPr>
        </p:nvSpPr>
        <p:spPr>
          <a:xfrm>
            <a:off x="628652" y="578643"/>
            <a:ext cx="7943848" cy="52720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16B1A6B-AE19-4BD4-AE49-43E78CC0B058}"/>
              </a:ext>
            </a:extLst>
          </p:cNvPr>
          <p:cNvSpPr>
            <a:spLocks noGrp="1"/>
          </p:cNvSpPr>
          <p:nvPr>
            <p:ph type="dt" sz="half" idx="10"/>
          </p:nvPr>
        </p:nvSpPr>
        <p:spPr/>
        <p:txBody>
          <a:bodyPr/>
          <a:lstStyle/>
          <a:p>
            <a:fld id="{6DD8DC11-9E39-40A0-B3DC-E3F2AD04A616}" type="datetime1">
              <a:rPr lang="en-US" smtClean="0"/>
              <a:t>10/30/2021</a:t>
            </a:fld>
            <a:endParaRPr lang="en-US" dirty="0"/>
          </a:p>
        </p:txBody>
      </p:sp>
      <p:sp>
        <p:nvSpPr>
          <p:cNvPr id="5" name="Footer Placeholder 4">
            <a:extLst>
              <a:ext uri="{FF2B5EF4-FFF2-40B4-BE49-F238E27FC236}">
                <a16:creationId xmlns:a16="http://schemas.microsoft.com/office/drawing/2014/main" id="{F6862144-27EE-4CE0-B167-F5DBA41B38C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8A40B2-EFB0-47EA-878B-6405E1DC189B}"/>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57004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2BEE8-2E4A-4A4A-833E-89D8D794E5BB}"/>
              </a:ext>
            </a:extLst>
          </p:cNvPr>
          <p:cNvSpPr>
            <a:spLocks noGrp="1"/>
          </p:cNvSpPr>
          <p:nvPr>
            <p:ph type="title"/>
          </p:nvPr>
        </p:nvSpPr>
        <p:spPr>
          <a:xfrm>
            <a:off x="838199" y="545914"/>
            <a:ext cx="9527275" cy="1241944"/>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46CFDA-CDBF-4B24-9EC3-827F540F71D4}"/>
              </a:ext>
            </a:extLst>
          </p:cNvPr>
          <p:cNvSpPr>
            <a:spLocks noGrp="1"/>
          </p:cNvSpPr>
          <p:nvPr>
            <p:ph idx="1"/>
          </p:nvPr>
        </p:nvSpPr>
        <p:spPr>
          <a:xfrm>
            <a:off x="838199" y="2108595"/>
            <a:ext cx="9527275" cy="36439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25871D-4A14-4A17-A0ED-7DDA7752B54D}"/>
              </a:ext>
            </a:extLst>
          </p:cNvPr>
          <p:cNvSpPr>
            <a:spLocks noGrp="1"/>
          </p:cNvSpPr>
          <p:nvPr>
            <p:ph type="dt" sz="half" idx="10"/>
          </p:nvPr>
        </p:nvSpPr>
        <p:spPr/>
        <p:txBody>
          <a:bodyPr/>
          <a:lstStyle/>
          <a:p>
            <a:fld id="{BE0A88F0-556B-4BB7-8AAB-D63AEB65C662}" type="datetime1">
              <a:rPr lang="en-US" smtClean="0"/>
              <a:t>10/30/2021</a:t>
            </a:fld>
            <a:endParaRPr lang="en-US" dirty="0"/>
          </a:p>
        </p:txBody>
      </p:sp>
      <p:sp>
        <p:nvSpPr>
          <p:cNvPr id="5" name="Footer Placeholder 4">
            <a:extLst>
              <a:ext uri="{FF2B5EF4-FFF2-40B4-BE49-F238E27FC236}">
                <a16:creationId xmlns:a16="http://schemas.microsoft.com/office/drawing/2014/main" id="{DD5BD654-899B-4DAF-93B9-1CBCAB5F6D3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5F7FCA-B968-443D-90A7-E0F3C6D64EFE}"/>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9" name="Straight Connector 8">
            <a:extLst>
              <a:ext uri="{FF2B5EF4-FFF2-40B4-BE49-F238E27FC236}">
                <a16:creationId xmlns:a16="http://schemas.microsoft.com/office/drawing/2014/main" id="{C7F5CC56-CBE8-4152-AD5E-982DD286AA28}"/>
              </a:ext>
            </a:extLst>
          </p:cNvPr>
          <p:cNvCxnSpPr>
            <a:cxnSpLocks/>
          </p:cNvCxnSpPr>
          <p:nvPr/>
        </p:nvCxnSpPr>
        <p:spPr>
          <a:xfrm>
            <a:off x="386707" y="19050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613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895B8-786F-418B-9367-52B19526828B}"/>
              </a:ext>
            </a:extLst>
          </p:cNvPr>
          <p:cNvSpPr>
            <a:spLocks noGrp="1"/>
          </p:cNvSpPr>
          <p:nvPr>
            <p:ph type="title"/>
          </p:nvPr>
        </p:nvSpPr>
        <p:spPr>
          <a:xfrm>
            <a:off x="831850" y="1073426"/>
            <a:ext cx="8840344" cy="3489049"/>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BCF574-9044-4964-B6AE-A3983D595C9B}"/>
              </a:ext>
            </a:extLst>
          </p:cNvPr>
          <p:cNvSpPr>
            <a:spLocks noGrp="1"/>
          </p:cNvSpPr>
          <p:nvPr>
            <p:ph type="body" idx="1"/>
          </p:nvPr>
        </p:nvSpPr>
        <p:spPr>
          <a:xfrm>
            <a:off x="831850" y="4818488"/>
            <a:ext cx="8840344" cy="900772"/>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D2A109-E9F9-428E-858A-38375BF1D978}"/>
              </a:ext>
            </a:extLst>
          </p:cNvPr>
          <p:cNvSpPr>
            <a:spLocks noGrp="1"/>
          </p:cNvSpPr>
          <p:nvPr>
            <p:ph type="dt" sz="half" idx="10"/>
          </p:nvPr>
        </p:nvSpPr>
        <p:spPr/>
        <p:txBody>
          <a:bodyPr/>
          <a:lstStyle/>
          <a:p>
            <a:fld id="{60E05506-6815-4E0E-B1DE-ECA35C2016DF}" type="datetime1">
              <a:rPr lang="en-US" smtClean="0"/>
              <a:t>10/30/2021</a:t>
            </a:fld>
            <a:endParaRPr lang="en-US" dirty="0"/>
          </a:p>
        </p:txBody>
      </p:sp>
      <p:sp>
        <p:nvSpPr>
          <p:cNvPr id="5" name="Footer Placeholder 4">
            <a:extLst>
              <a:ext uri="{FF2B5EF4-FFF2-40B4-BE49-F238E27FC236}">
                <a16:creationId xmlns:a16="http://schemas.microsoft.com/office/drawing/2014/main" id="{4DD9BA6F-665B-4D62-84D1-23E03428CBC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EA1A2D7-4390-4B51-90D4-900EAAB13CBC}"/>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561534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66EE-5127-48B4-A6F6-F5F6B38DB27A}"/>
              </a:ext>
            </a:extLst>
          </p:cNvPr>
          <p:cNvSpPr>
            <a:spLocks noGrp="1"/>
          </p:cNvSpPr>
          <p:nvPr>
            <p:ph type="title"/>
          </p:nvPr>
        </p:nvSpPr>
        <p:spPr>
          <a:xfrm>
            <a:off x="838199" y="587828"/>
            <a:ext cx="9578683" cy="990601"/>
          </a:xfrm>
        </p:spPr>
        <p:txBody>
          <a:bodyPr anchor="ct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57B8A9-5914-49F9-8E0E-C8723C5339D3}"/>
              </a:ext>
            </a:extLst>
          </p:cNvPr>
          <p:cNvSpPr>
            <a:spLocks noGrp="1"/>
          </p:cNvSpPr>
          <p:nvPr>
            <p:ph sz="half" idx="1"/>
          </p:nvPr>
        </p:nvSpPr>
        <p:spPr>
          <a:xfrm>
            <a:off x="838201" y="2057407"/>
            <a:ext cx="4318906" cy="3725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9E7D0C2-CAEA-4E31-8FA6-D866315DF61C}"/>
              </a:ext>
            </a:extLst>
          </p:cNvPr>
          <p:cNvSpPr>
            <a:spLocks noGrp="1"/>
          </p:cNvSpPr>
          <p:nvPr>
            <p:ph sz="half" idx="2"/>
          </p:nvPr>
        </p:nvSpPr>
        <p:spPr>
          <a:xfrm>
            <a:off x="5969577" y="2057407"/>
            <a:ext cx="4405746" cy="37251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51E5DE2-0BD6-45B3-BDB1-675BA058BF2E}"/>
              </a:ext>
            </a:extLst>
          </p:cNvPr>
          <p:cNvSpPr>
            <a:spLocks noGrp="1"/>
          </p:cNvSpPr>
          <p:nvPr>
            <p:ph type="dt" sz="half" idx="10"/>
          </p:nvPr>
        </p:nvSpPr>
        <p:spPr/>
        <p:txBody>
          <a:bodyPr/>
          <a:lstStyle/>
          <a:p>
            <a:fld id="{FC6E85F7-A724-48A4-9D33-CEBC5174E865}" type="datetime1">
              <a:rPr lang="en-US" smtClean="0"/>
              <a:t>10/30/2021</a:t>
            </a:fld>
            <a:endParaRPr lang="en-US" dirty="0"/>
          </a:p>
        </p:txBody>
      </p:sp>
      <p:sp>
        <p:nvSpPr>
          <p:cNvPr id="6" name="Footer Placeholder 5">
            <a:extLst>
              <a:ext uri="{FF2B5EF4-FFF2-40B4-BE49-F238E27FC236}">
                <a16:creationId xmlns:a16="http://schemas.microsoft.com/office/drawing/2014/main" id="{082622B7-97C1-4C72-BCA9-290DC716FE2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957BEE3-B3AE-45B6-924A-08ABC95181D7}"/>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8" name="Straight Connector 7">
            <a:extLst>
              <a:ext uri="{FF2B5EF4-FFF2-40B4-BE49-F238E27FC236}">
                <a16:creationId xmlns:a16="http://schemas.microsoft.com/office/drawing/2014/main" id="{6610397D-8A25-4307-B58D-8DE617EFD26D}"/>
              </a:ext>
            </a:extLst>
          </p:cNvPr>
          <p:cNvCxnSpPr>
            <a:cxnSpLocks/>
          </p:cNvCxnSpPr>
          <p:nvPr/>
        </p:nvCxnSpPr>
        <p:spPr>
          <a:xfrm>
            <a:off x="375523" y="1760404"/>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B747697-5C57-4DA6-8ED6-CAB14CDD220A}"/>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557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22296-2B01-4044-AD7B-497BAC8AEA68}"/>
              </a:ext>
            </a:extLst>
          </p:cNvPr>
          <p:cNvSpPr>
            <a:spLocks noGrp="1"/>
          </p:cNvSpPr>
          <p:nvPr>
            <p:ph type="title"/>
          </p:nvPr>
        </p:nvSpPr>
        <p:spPr>
          <a:xfrm>
            <a:off x="839788" y="609600"/>
            <a:ext cx="10515600" cy="951491"/>
          </a:xfrm>
        </p:spPr>
        <p:txBody>
          <a:bodyPr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CF08880-DE5D-4299-BAC3-D45377C49993}"/>
              </a:ext>
            </a:extLst>
          </p:cNvPr>
          <p:cNvSpPr>
            <a:spLocks noGrp="1"/>
          </p:cNvSpPr>
          <p:nvPr>
            <p:ph type="body" idx="1"/>
          </p:nvPr>
        </p:nvSpPr>
        <p:spPr>
          <a:xfrm>
            <a:off x="839789" y="1989859"/>
            <a:ext cx="4381644"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2A655D-7A3A-4BA5-B82A-744276BE2586}"/>
              </a:ext>
            </a:extLst>
          </p:cNvPr>
          <p:cNvSpPr>
            <a:spLocks noGrp="1"/>
          </p:cNvSpPr>
          <p:nvPr>
            <p:ph sz="half" idx="2"/>
          </p:nvPr>
        </p:nvSpPr>
        <p:spPr>
          <a:xfrm>
            <a:off x="839789" y="2713126"/>
            <a:ext cx="4381644" cy="31213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2037933-BDAC-4317-9B7E-E30CF0B42ECE}"/>
              </a:ext>
            </a:extLst>
          </p:cNvPr>
          <p:cNvSpPr>
            <a:spLocks noGrp="1"/>
          </p:cNvSpPr>
          <p:nvPr>
            <p:ph type="body" sz="quarter" idx="3"/>
          </p:nvPr>
        </p:nvSpPr>
        <p:spPr>
          <a:xfrm>
            <a:off x="5950530" y="1989859"/>
            <a:ext cx="4487137" cy="602671"/>
          </a:xfrm>
        </p:spPr>
        <p:txBody>
          <a:bodyPr anchor="b">
            <a:noAutofit/>
          </a:bodyPr>
          <a:lstStyle>
            <a:lvl1pPr marL="0" indent="0">
              <a:lnSpc>
                <a:spcPct val="100000"/>
              </a:lnSpc>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A5878F-AE56-4F8C-A84A-A8534180DE41}"/>
              </a:ext>
            </a:extLst>
          </p:cNvPr>
          <p:cNvSpPr>
            <a:spLocks noGrp="1"/>
          </p:cNvSpPr>
          <p:nvPr>
            <p:ph sz="quarter" idx="4"/>
          </p:nvPr>
        </p:nvSpPr>
        <p:spPr>
          <a:xfrm>
            <a:off x="5950531" y="2713127"/>
            <a:ext cx="4487136" cy="31213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FFF249A-9D93-4A8E-9284-5AB19AC0AC12}"/>
              </a:ext>
            </a:extLst>
          </p:cNvPr>
          <p:cNvSpPr>
            <a:spLocks noGrp="1"/>
          </p:cNvSpPr>
          <p:nvPr>
            <p:ph type="dt" sz="half" idx="10"/>
          </p:nvPr>
        </p:nvSpPr>
        <p:spPr/>
        <p:txBody>
          <a:bodyPr/>
          <a:lstStyle/>
          <a:p>
            <a:fld id="{42806E7A-BDD3-46A3-BEE2-EB821F9236B4}" type="datetime1">
              <a:rPr lang="en-US" smtClean="0"/>
              <a:t>10/30/2021</a:t>
            </a:fld>
            <a:endParaRPr lang="en-US" dirty="0"/>
          </a:p>
        </p:txBody>
      </p:sp>
      <p:sp>
        <p:nvSpPr>
          <p:cNvPr id="8" name="Footer Placeholder 7">
            <a:extLst>
              <a:ext uri="{FF2B5EF4-FFF2-40B4-BE49-F238E27FC236}">
                <a16:creationId xmlns:a16="http://schemas.microsoft.com/office/drawing/2014/main" id="{B5563883-9438-44C9-877E-EC771D1B31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E5ED3CC-D7BA-43BD-973A-B09921FEDEA8}"/>
              </a:ext>
            </a:extLst>
          </p:cNvPr>
          <p:cNvSpPr>
            <a:spLocks noGrp="1"/>
          </p:cNvSpPr>
          <p:nvPr>
            <p:ph type="sldNum" sz="quarter" idx="12"/>
          </p:nvPr>
        </p:nvSpPr>
        <p:spPr/>
        <p:txBody>
          <a:bodyPr/>
          <a:lstStyle/>
          <a:p>
            <a:fld id="{81D2C36F-4504-47C0-B82F-A167342A2754}" type="slidenum">
              <a:rPr lang="en-US" smtClean="0"/>
              <a:t>‹#›</a:t>
            </a:fld>
            <a:endParaRPr lang="en-US" dirty="0"/>
          </a:p>
        </p:txBody>
      </p:sp>
      <p:cxnSp>
        <p:nvCxnSpPr>
          <p:cNvPr id="10" name="Straight Connector 9">
            <a:extLst>
              <a:ext uri="{FF2B5EF4-FFF2-40B4-BE49-F238E27FC236}">
                <a16:creationId xmlns:a16="http://schemas.microsoft.com/office/drawing/2014/main" id="{14B03ADF-AEED-49C1-9CF7-7749387E2A4F}"/>
              </a:ext>
            </a:extLst>
          </p:cNvPr>
          <p:cNvCxnSpPr>
            <a:cxnSpLocks/>
          </p:cNvCxnSpPr>
          <p:nvPr/>
        </p:nvCxnSpPr>
        <p:spPr>
          <a:xfrm>
            <a:off x="378503" y="1752600"/>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B5345CA-2FC8-42B9-85F7-84F77724D011}"/>
              </a:ext>
            </a:extLst>
          </p:cNvPr>
          <p:cNvCxnSpPr>
            <a:cxnSpLocks/>
          </p:cNvCxnSpPr>
          <p:nvPr/>
        </p:nvCxnSpPr>
        <p:spPr>
          <a:xfrm>
            <a:off x="5563342" y="1752600"/>
            <a:ext cx="0" cy="4300105"/>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97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F8770-E2EE-4C9B-9F89-128DAC6618AF}"/>
              </a:ext>
            </a:extLst>
          </p:cNvPr>
          <p:cNvSpPr>
            <a:spLocks noGrp="1"/>
          </p:cNvSpPr>
          <p:nvPr>
            <p:ph type="title"/>
          </p:nvPr>
        </p:nvSpPr>
        <p:spPr>
          <a:xfrm>
            <a:off x="785116" y="703687"/>
            <a:ext cx="9406190" cy="1722589"/>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91CE391-8E22-4716-8A8B-C39BA61A7726}"/>
              </a:ext>
            </a:extLst>
          </p:cNvPr>
          <p:cNvSpPr>
            <a:spLocks noGrp="1"/>
          </p:cNvSpPr>
          <p:nvPr>
            <p:ph type="dt" sz="half" idx="10"/>
          </p:nvPr>
        </p:nvSpPr>
        <p:spPr/>
        <p:txBody>
          <a:bodyPr/>
          <a:lstStyle/>
          <a:p>
            <a:fld id="{9ED1540C-9440-4E7A-B71A-BEFEE06869E3}" type="datetime1">
              <a:rPr lang="en-US" smtClean="0"/>
              <a:t>10/30/2021</a:t>
            </a:fld>
            <a:endParaRPr lang="en-US" dirty="0"/>
          </a:p>
        </p:txBody>
      </p:sp>
      <p:sp>
        <p:nvSpPr>
          <p:cNvPr id="4" name="Footer Placeholder 3">
            <a:extLst>
              <a:ext uri="{FF2B5EF4-FFF2-40B4-BE49-F238E27FC236}">
                <a16:creationId xmlns:a16="http://schemas.microsoft.com/office/drawing/2014/main" id="{1A6C042F-179F-4DBC-80B7-34B89EA270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D386EA4-4BE5-4D17-A1DC-196FEA972B8C}"/>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62859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649B6B-2C1C-452D-9F93-BD9A6F2B08D4}"/>
              </a:ext>
            </a:extLst>
          </p:cNvPr>
          <p:cNvSpPr>
            <a:spLocks noGrp="1"/>
          </p:cNvSpPr>
          <p:nvPr>
            <p:ph type="dt" sz="half" idx="10"/>
          </p:nvPr>
        </p:nvSpPr>
        <p:spPr/>
        <p:txBody>
          <a:bodyPr/>
          <a:lstStyle/>
          <a:p>
            <a:fld id="{E0318DDB-88AC-4039-B59C-B05DC4C9C16C}" type="datetime1">
              <a:rPr lang="en-US" smtClean="0"/>
              <a:t>10/30/2021</a:t>
            </a:fld>
            <a:endParaRPr lang="en-US" dirty="0"/>
          </a:p>
        </p:txBody>
      </p:sp>
      <p:sp>
        <p:nvSpPr>
          <p:cNvPr id="3" name="Footer Placeholder 2">
            <a:extLst>
              <a:ext uri="{FF2B5EF4-FFF2-40B4-BE49-F238E27FC236}">
                <a16:creationId xmlns:a16="http://schemas.microsoft.com/office/drawing/2014/main" id="{647CA8ED-78AC-4474-8874-E4C424297D2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B90B764-0B68-4801-ADE7-931059129F2A}"/>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132036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E717A-ED7D-43FE-881F-9407FF220457}"/>
              </a:ext>
            </a:extLst>
          </p:cNvPr>
          <p:cNvSpPr>
            <a:spLocks noGrp="1"/>
          </p:cNvSpPr>
          <p:nvPr>
            <p:ph type="title"/>
          </p:nvPr>
        </p:nvSpPr>
        <p:spPr>
          <a:xfrm>
            <a:off x="839788" y="597476"/>
            <a:ext cx="3932237" cy="1693717"/>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36FE954-332E-4D66-AFFD-A15389A769C2}"/>
              </a:ext>
            </a:extLst>
          </p:cNvPr>
          <p:cNvSpPr>
            <a:spLocks noGrp="1"/>
          </p:cNvSpPr>
          <p:nvPr>
            <p:ph idx="1"/>
          </p:nvPr>
        </p:nvSpPr>
        <p:spPr>
          <a:xfrm>
            <a:off x="5183188" y="597475"/>
            <a:ext cx="5140180" cy="526357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59D15CDA-9FC3-4F17-963C-DD9E226ECC28}"/>
              </a:ext>
            </a:extLst>
          </p:cNvPr>
          <p:cNvSpPr>
            <a:spLocks noGrp="1"/>
          </p:cNvSpPr>
          <p:nvPr>
            <p:ph type="body" sz="half" idx="2"/>
          </p:nvPr>
        </p:nvSpPr>
        <p:spPr>
          <a:xfrm>
            <a:off x="839788" y="2291194"/>
            <a:ext cx="3932237" cy="357779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CC30BE-8EE8-4A41-B20E-ACEFC980C039}"/>
              </a:ext>
            </a:extLst>
          </p:cNvPr>
          <p:cNvSpPr>
            <a:spLocks noGrp="1"/>
          </p:cNvSpPr>
          <p:nvPr>
            <p:ph type="dt" sz="half" idx="10"/>
          </p:nvPr>
        </p:nvSpPr>
        <p:spPr/>
        <p:txBody>
          <a:bodyPr/>
          <a:lstStyle/>
          <a:p>
            <a:fld id="{E082ABFB-60E7-4BA1-866A-7059F058065B}" type="datetime1">
              <a:rPr lang="en-US" smtClean="0"/>
              <a:t>10/30/2021</a:t>
            </a:fld>
            <a:endParaRPr lang="en-US" dirty="0"/>
          </a:p>
        </p:txBody>
      </p:sp>
      <p:sp>
        <p:nvSpPr>
          <p:cNvPr id="6" name="Footer Placeholder 5">
            <a:extLst>
              <a:ext uri="{FF2B5EF4-FFF2-40B4-BE49-F238E27FC236}">
                <a16:creationId xmlns:a16="http://schemas.microsoft.com/office/drawing/2014/main" id="{644B6719-F550-42EF-B377-8E41A46D00B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97A6636-5EF9-499C-A3A0-3021812D0D06}"/>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1690349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038CB-27F1-47CF-B05A-CC0688301831}"/>
              </a:ext>
            </a:extLst>
          </p:cNvPr>
          <p:cNvSpPr>
            <a:spLocks noGrp="1"/>
          </p:cNvSpPr>
          <p:nvPr>
            <p:ph type="title"/>
          </p:nvPr>
        </p:nvSpPr>
        <p:spPr>
          <a:xfrm>
            <a:off x="839788" y="659822"/>
            <a:ext cx="3932237" cy="1652154"/>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89C67EA-3155-4708-9B86-D7B2B54FC2BB}"/>
              </a:ext>
            </a:extLst>
          </p:cNvPr>
          <p:cNvSpPr>
            <a:spLocks noGrp="1"/>
          </p:cNvSpPr>
          <p:nvPr>
            <p:ph type="pic" idx="1"/>
          </p:nvPr>
        </p:nvSpPr>
        <p:spPr>
          <a:xfrm>
            <a:off x="5183188" y="703687"/>
            <a:ext cx="5212917" cy="49690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07B434F1-C813-4E9B-98A4-B0B372CE2767}"/>
              </a:ext>
            </a:extLst>
          </p:cNvPr>
          <p:cNvSpPr>
            <a:spLocks noGrp="1"/>
          </p:cNvSpPr>
          <p:nvPr>
            <p:ph type="body" sz="half" idx="2"/>
          </p:nvPr>
        </p:nvSpPr>
        <p:spPr>
          <a:xfrm>
            <a:off x="839788" y="2426277"/>
            <a:ext cx="3932237" cy="324642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22A0B8-75E7-465D-84CB-BC9C3FB2F5CA}"/>
              </a:ext>
            </a:extLst>
          </p:cNvPr>
          <p:cNvSpPr>
            <a:spLocks noGrp="1"/>
          </p:cNvSpPr>
          <p:nvPr>
            <p:ph type="dt" sz="half" idx="10"/>
          </p:nvPr>
        </p:nvSpPr>
        <p:spPr/>
        <p:txBody>
          <a:bodyPr/>
          <a:lstStyle/>
          <a:p>
            <a:fld id="{2694112F-55F4-4776-A323-7418930321C8}" type="datetime1">
              <a:rPr lang="en-US" smtClean="0"/>
              <a:t>10/30/2021</a:t>
            </a:fld>
            <a:endParaRPr lang="en-US" dirty="0"/>
          </a:p>
        </p:txBody>
      </p:sp>
      <p:sp>
        <p:nvSpPr>
          <p:cNvPr id="6" name="Footer Placeholder 5">
            <a:extLst>
              <a:ext uri="{FF2B5EF4-FFF2-40B4-BE49-F238E27FC236}">
                <a16:creationId xmlns:a16="http://schemas.microsoft.com/office/drawing/2014/main" id="{1C3879C9-B751-43BD-8B27-FA18290E11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B1998FB-27B9-46E5-90E3-09B108B0E807}"/>
              </a:ext>
            </a:extLst>
          </p:cNvPr>
          <p:cNvSpPr>
            <a:spLocks noGrp="1"/>
          </p:cNvSpPr>
          <p:nvPr>
            <p:ph type="sldNum" sz="quarter" idx="12"/>
          </p:nvPr>
        </p:nvSpPr>
        <p:spPr/>
        <p:txBody>
          <a:bodyPr/>
          <a:lstStyle/>
          <a:p>
            <a:fld id="{81D2C36F-4504-47C0-B82F-A167342A2754}" type="slidenum">
              <a:rPr lang="en-US" smtClean="0"/>
              <a:t>‹#›</a:t>
            </a:fld>
            <a:endParaRPr lang="en-US" dirty="0"/>
          </a:p>
        </p:txBody>
      </p:sp>
    </p:spTree>
    <p:extLst>
      <p:ext uri="{BB962C8B-B14F-4D97-AF65-F5344CB8AC3E}">
        <p14:creationId xmlns:p14="http://schemas.microsoft.com/office/powerpoint/2010/main" val="2300681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FBA68A5-A7C7-4D91-AB95-6E0B6FFD8743}"/>
              </a:ext>
            </a:extLst>
          </p:cNvPr>
          <p:cNvSpPr/>
          <p:nvPr/>
        </p:nvSpPr>
        <p:spPr>
          <a:xfrm>
            <a:off x="0" y="0"/>
            <a:ext cx="12192000" cy="685800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11F93EBF-655A-4373-ADBE-9606BFA94B8E}"/>
              </a:ext>
            </a:extLst>
          </p:cNvPr>
          <p:cNvSpPr>
            <a:spLocks noGrp="1"/>
          </p:cNvSpPr>
          <p:nvPr>
            <p:ph type="title"/>
          </p:nvPr>
        </p:nvSpPr>
        <p:spPr>
          <a:xfrm>
            <a:off x="838200" y="525439"/>
            <a:ext cx="9485160" cy="128288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AAF2994-4D2E-43BB-9D9B-117ED94ABDE7}"/>
              </a:ext>
            </a:extLst>
          </p:cNvPr>
          <p:cNvSpPr>
            <a:spLocks noGrp="1"/>
          </p:cNvSpPr>
          <p:nvPr>
            <p:ph type="body" idx="1"/>
          </p:nvPr>
        </p:nvSpPr>
        <p:spPr>
          <a:xfrm>
            <a:off x="838200" y="2091757"/>
            <a:ext cx="9485163" cy="370644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BF28926-9DF1-4A3E-8B81-2191D6F75EF9}"/>
              </a:ext>
            </a:extLst>
          </p:cNvPr>
          <p:cNvSpPr>
            <a:spLocks noGrp="1"/>
          </p:cNvSpPr>
          <p:nvPr>
            <p:ph type="dt" sz="half" idx="2"/>
          </p:nvPr>
        </p:nvSpPr>
        <p:spPr>
          <a:xfrm>
            <a:off x="628652" y="6140304"/>
            <a:ext cx="3154896" cy="287075"/>
          </a:xfrm>
          <a:prstGeom prst="rect">
            <a:avLst/>
          </a:prstGeom>
        </p:spPr>
        <p:txBody>
          <a:bodyPr vert="horz" lIns="91440" tIns="45720" rIns="91440" bIns="45720" rtlCol="0" anchor="ctr"/>
          <a:lstStyle>
            <a:lvl1pPr algn="l">
              <a:defRPr sz="1000" cap="all" spc="300" baseline="0">
                <a:solidFill>
                  <a:schemeClr val="accent1"/>
                </a:solidFill>
              </a:defRPr>
            </a:lvl1pPr>
          </a:lstStyle>
          <a:p>
            <a:fld id="{CFBEA57F-793F-4683-BD8A-741FD4B89154}" type="datetime1">
              <a:rPr lang="en-US" smtClean="0"/>
              <a:t>10/30/2021</a:t>
            </a:fld>
            <a:endParaRPr lang="en-US" dirty="0"/>
          </a:p>
        </p:txBody>
      </p:sp>
      <p:sp>
        <p:nvSpPr>
          <p:cNvPr id="5" name="Footer Placeholder 4">
            <a:extLst>
              <a:ext uri="{FF2B5EF4-FFF2-40B4-BE49-F238E27FC236}">
                <a16:creationId xmlns:a16="http://schemas.microsoft.com/office/drawing/2014/main" id="{7D01BD4F-CE83-48A3-9683-19CF03C0A586}"/>
              </a:ext>
            </a:extLst>
          </p:cNvPr>
          <p:cNvSpPr>
            <a:spLocks noGrp="1"/>
          </p:cNvSpPr>
          <p:nvPr>
            <p:ph type="ftr" sz="quarter" idx="3"/>
          </p:nvPr>
        </p:nvSpPr>
        <p:spPr>
          <a:xfrm rot="5400000">
            <a:off x="9233562" y="2578525"/>
            <a:ext cx="4114800" cy="365125"/>
          </a:xfrm>
          <a:prstGeom prst="rect">
            <a:avLst/>
          </a:prstGeom>
        </p:spPr>
        <p:txBody>
          <a:bodyPr vert="horz" lIns="91440" tIns="45720" rIns="91440" bIns="45720" rtlCol="0" anchor="ctr"/>
          <a:lstStyle>
            <a:lvl1pPr algn="l">
              <a:defRPr sz="1050" b="1" cap="all" spc="300" baseline="0">
                <a:solidFill>
                  <a:schemeClr val="accent1"/>
                </a:solidFill>
              </a:defRPr>
            </a:lvl1pPr>
          </a:lstStyle>
          <a:p>
            <a:endParaRPr lang="en-US" dirty="0"/>
          </a:p>
        </p:txBody>
      </p:sp>
      <p:sp>
        <p:nvSpPr>
          <p:cNvPr id="6" name="Slide Number Placeholder 5">
            <a:extLst>
              <a:ext uri="{FF2B5EF4-FFF2-40B4-BE49-F238E27FC236}">
                <a16:creationId xmlns:a16="http://schemas.microsoft.com/office/drawing/2014/main" id="{3AB94939-09B3-4A6E-88F8-4D923A56D479}"/>
              </a:ext>
            </a:extLst>
          </p:cNvPr>
          <p:cNvSpPr>
            <a:spLocks noGrp="1"/>
          </p:cNvSpPr>
          <p:nvPr>
            <p:ph type="sldNum" sz="quarter" idx="4"/>
          </p:nvPr>
        </p:nvSpPr>
        <p:spPr>
          <a:xfrm>
            <a:off x="10821701" y="5672706"/>
            <a:ext cx="951908" cy="754673"/>
          </a:xfrm>
          <a:prstGeom prst="rect">
            <a:avLst/>
          </a:prstGeom>
        </p:spPr>
        <p:txBody>
          <a:bodyPr vert="horz" lIns="91440" tIns="45720" rIns="91440" bIns="45720" rtlCol="0" anchor="ctr"/>
          <a:lstStyle>
            <a:lvl1pPr algn="ctr">
              <a:defRPr sz="3600" b="1">
                <a:solidFill>
                  <a:schemeClr val="accent1"/>
                </a:solidFill>
              </a:defRPr>
            </a:lvl1pPr>
          </a:lstStyle>
          <a:p>
            <a:fld id="{81D2C36F-4504-47C0-B82F-A167342A2754}" type="slidenum">
              <a:rPr lang="en-US" smtClean="0"/>
              <a:t>‹#›</a:t>
            </a:fld>
            <a:endParaRPr lang="en-US" dirty="0"/>
          </a:p>
        </p:txBody>
      </p:sp>
      <p:sp>
        <p:nvSpPr>
          <p:cNvPr id="15" name="Rectangle 14">
            <a:extLst>
              <a:ext uri="{FF2B5EF4-FFF2-40B4-BE49-F238E27FC236}">
                <a16:creationId xmlns:a16="http://schemas.microsoft.com/office/drawing/2014/main" id="{DA4051E3-92B2-42FC-BB3D-372E4A614439}"/>
              </a:ext>
            </a:extLst>
          </p:cNvPr>
          <p:cNvSpPr/>
          <p:nvPr/>
        </p:nvSpPr>
        <p:spPr>
          <a:xfrm>
            <a:off x="367744" y="334928"/>
            <a:ext cx="11456511" cy="618814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3C425084-C97A-4C25-AE47-DDECF2DD3ABC}"/>
              </a:ext>
            </a:extLst>
          </p:cNvPr>
          <p:cNvCxnSpPr>
            <a:cxnSpLocks/>
          </p:cNvCxnSpPr>
          <p:nvPr/>
        </p:nvCxnSpPr>
        <p:spPr>
          <a:xfrm>
            <a:off x="10748698" y="334928"/>
            <a:ext cx="0" cy="618814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6A478A1-0B34-4F2B-88FA-CF47551E5DF9}"/>
              </a:ext>
            </a:extLst>
          </p:cNvPr>
          <p:cNvCxnSpPr>
            <a:cxnSpLocks/>
          </p:cNvCxnSpPr>
          <p:nvPr/>
        </p:nvCxnSpPr>
        <p:spPr>
          <a:xfrm>
            <a:off x="373060" y="6047437"/>
            <a:ext cx="10375638"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654106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hf hdr="0"/>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140000"/>
        </a:lnSpc>
        <a:spcBef>
          <a:spcPts val="1000"/>
        </a:spcBef>
        <a:buFont typeface="Arial" panose="020B0604020202020204" pitchFamily="34" charset="0"/>
        <a:buChar char="•"/>
        <a:defRPr sz="1800" kern="1200">
          <a:solidFill>
            <a:schemeClr val="accent1"/>
          </a:solidFill>
          <a:latin typeface="+mn-lt"/>
          <a:ea typeface="+mn-ea"/>
          <a:cs typeface="+mn-cs"/>
        </a:defRPr>
      </a:lvl1pPr>
      <a:lvl2pPr marL="685800" indent="-228600" algn="l" defTabSz="914400" rtl="0" eaLnBrk="1" latinLnBrk="0" hangingPunct="1">
        <a:lnSpc>
          <a:spcPct val="140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40000"/>
        </a:lnSpc>
        <a:spcBef>
          <a:spcPts val="50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40000"/>
        </a:lnSpc>
        <a:spcBef>
          <a:spcPts val="50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8">
            <a:extLst>
              <a:ext uri="{FF2B5EF4-FFF2-40B4-BE49-F238E27FC236}">
                <a16:creationId xmlns:a16="http://schemas.microsoft.com/office/drawing/2014/main" id="{551580BD-7D80-4957-A58D-916E994AB7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Top view of a wooden desk with a white keyboard, drawing plan and drawing compass, and pens.">
            <a:extLst>
              <a:ext uri="{FF2B5EF4-FFF2-40B4-BE49-F238E27FC236}">
                <a16:creationId xmlns:a16="http://schemas.microsoft.com/office/drawing/2014/main" id="{981BF7B7-9622-46E0-976F-8C993DDB2BFC}"/>
              </a:ext>
            </a:extLst>
          </p:cNvPr>
          <p:cNvPicPr>
            <a:picLocks noChangeAspect="1"/>
          </p:cNvPicPr>
          <p:nvPr/>
        </p:nvPicPr>
        <p:blipFill rotWithShape="1">
          <a:blip r:embed="rId2"/>
          <a:srcRect b="15730"/>
          <a:stretch/>
        </p:blipFill>
        <p:spPr>
          <a:xfrm>
            <a:off x="20" y="10"/>
            <a:ext cx="12191979" cy="6857989"/>
          </a:xfrm>
          <a:prstGeom prst="rect">
            <a:avLst/>
          </a:prstGeom>
        </p:spPr>
      </p:pic>
      <p:sp>
        <p:nvSpPr>
          <p:cNvPr id="11" name="Rectangle 10">
            <a:extLst>
              <a:ext uri="{FF2B5EF4-FFF2-40B4-BE49-F238E27FC236}">
                <a16:creationId xmlns:a16="http://schemas.microsoft.com/office/drawing/2014/main" id="{DE478B8E-B09A-4F54-BAF6-88125E6990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642513" y="-691487"/>
            <a:ext cx="6858000" cy="8240972"/>
          </a:xfrm>
          <a:prstGeom prst="rect">
            <a:avLst/>
          </a:prstGeom>
          <a:gradFill>
            <a:gsLst>
              <a:gs pos="100000">
                <a:srgbClr val="000000">
                  <a:alpha val="0"/>
                </a:srgbClr>
              </a:gs>
              <a:gs pos="0">
                <a:schemeClr val="tx1"/>
              </a:gs>
              <a:gs pos="0">
                <a:srgbClr val="000000">
                  <a:alpha val="2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B59DE95-F3B9-4A35-9681-78FA926F02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7099" y="334926"/>
            <a:ext cx="4547155" cy="6188148"/>
          </a:xfrm>
          <a:prstGeom prst="rect">
            <a:avLst/>
          </a:prstGeom>
          <a:noFill/>
          <a:ln>
            <a:solidFill>
              <a:srgbClr val="FFFFFF"/>
            </a:solidFill>
          </a:ln>
          <a:effectLst>
            <a:outerShdw blurRad="381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0CA59A-E91B-47C1-85B2-2D1E457C94C1}"/>
              </a:ext>
            </a:extLst>
          </p:cNvPr>
          <p:cNvSpPr>
            <a:spLocks noGrp="1"/>
          </p:cNvSpPr>
          <p:nvPr>
            <p:ph type="ctrTitle"/>
          </p:nvPr>
        </p:nvSpPr>
        <p:spPr>
          <a:xfrm>
            <a:off x="7580671" y="723672"/>
            <a:ext cx="2915296" cy="3884668"/>
          </a:xfrm>
        </p:spPr>
        <p:txBody>
          <a:bodyPr anchor="t">
            <a:normAutofit/>
          </a:bodyPr>
          <a:lstStyle/>
          <a:p>
            <a:r>
              <a:rPr lang="en-US" sz="3200" dirty="0">
                <a:solidFill>
                  <a:srgbClr val="FFFFFF"/>
                </a:solidFill>
              </a:rPr>
              <a:t>Flow of Control Branching</a:t>
            </a:r>
          </a:p>
        </p:txBody>
      </p:sp>
      <p:sp>
        <p:nvSpPr>
          <p:cNvPr id="3" name="Subtitle 2">
            <a:extLst>
              <a:ext uri="{FF2B5EF4-FFF2-40B4-BE49-F238E27FC236}">
                <a16:creationId xmlns:a16="http://schemas.microsoft.com/office/drawing/2014/main" id="{DCC940AC-EA08-4770-806C-73E1986324CA}"/>
              </a:ext>
            </a:extLst>
          </p:cNvPr>
          <p:cNvSpPr>
            <a:spLocks noGrp="1"/>
          </p:cNvSpPr>
          <p:nvPr>
            <p:ph type="subTitle" idx="1"/>
          </p:nvPr>
        </p:nvSpPr>
        <p:spPr>
          <a:xfrm>
            <a:off x="7580670" y="5206622"/>
            <a:ext cx="2967797" cy="650314"/>
          </a:xfrm>
        </p:spPr>
        <p:txBody>
          <a:bodyPr anchor="ctr">
            <a:normAutofit/>
          </a:bodyPr>
          <a:lstStyle/>
          <a:p>
            <a:r>
              <a:rPr lang="en-US" sz="1800" dirty="0">
                <a:solidFill>
                  <a:srgbClr val="FFFFFF"/>
                </a:solidFill>
              </a:rPr>
              <a:t>Flow of Control Branching Problems</a:t>
            </a:r>
          </a:p>
        </p:txBody>
      </p:sp>
      <p:cxnSp>
        <p:nvCxnSpPr>
          <p:cNvPr id="15" name="Straight Connector 14">
            <a:extLst>
              <a:ext uri="{FF2B5EF4-FFF2-40B4-BE49-F238E27FC236}">
                <a16:creationId xmlns:a16="http://schemas.microsoft.com/office/drawing/2014/main" id="{5E687E3B-9C6D-4102-8F38-DCB77C49C6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748698" y="334926"/>
            <a:ext cx="0" cy="6188148"/>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D2391C-602E-4522-B790-1F85883AF5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4991100"/>
            <a:ext cx="3471597"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3C7C39-C73B-4051-B742-C9086B7BE3E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77100" y="6047437"/>
            <a:ext cx="3471598" cy="0"/>
          </a:xfrm>
          <a:prstGeom prst="line">
            <a:avLst/>
          </a:prstGeom>
          <a:ln w="12700">
            <a:solidFill>
              <a:srgbClr val="FFFFFF"/>
            </a:solidFill>
          </a:ln>
          <a:effectLst>
            <a:outerShdw blurRad="38100" dist="127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3085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9</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r>
              <a:rPr lang="en-US" dirty="0"/>
              <a:t>Write a program to convert form pound to kilogram and the opposite you should print a message to the user to choose if he want to convert from pound to kilogram or the opposite.</a:t>
            </a:r>
            <a:br>
              <a:rPr lang="en-US" dirty="0"/>
            </a:br>
            <a:r>
              <a:rPr lang="en-US" dirty="0"/>
              <a:t>1 kilogram = 2.20462262 pounds</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10/30/2021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10</a:t>
            </a:fld>
            <a:endParaRPr lang="en-US" dirty="0"/>
          </a:p>
        </p:txBody>
      </p:sp>
    </p:spTree>
    <p:extLst>
      <p:ext uri="{BB962C8B-B14F-4D97-AF65-F5344CB8AC3E}">
        <p14:creationId xmlns:p14="http://schemas.microsoft.com/office/powerpoint/2010/main" val="923105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10</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r>
              <a:rPr lang="en-US" dirty="0"/>
              <a:t>Write a program that calculates two numbers the user should enter the two numbers and the character to specify if he want the numbers multiplied, divided, added or subtracted. </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10/30/2021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11</a:t>
            </a:fld>
            <a:endParaRPr lang="en-US" dirty="0"/>
          </a:p>
        </p:txBody>
      </p:sp>
    </p:spTree>
    <p:extLst>
      <p:ext uri="{BB962C8B-B14F-4D97-AF65-F5344CB8AC3E}">
        <p14:creationId xmlns:p14="http://schemas.microsoft.com/office/powerpoint/2010/main" val="3854912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D9DA1-E562-4FE2-83A9-4B5D5FDC3082}"/>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C15C5914-2D28-41DE-96DB-9C5EB5FA2F6B}"/>
              </a:ext>
            </a:extLst>
          </p:cNvPr>
          <p:cNvSpPr>
            <a:spLocks noGrp="1"/>
          </p:cNvSpPr>
          <p:nvPr>
            <p:ph idx="1"/>
          </p:nvPr>
        </p:nvSpPr>
        <p:spPr/>
        <p:txBody>
          <a:bodyPr/>
          <a:lstStyle/>
          <a:p>
            <a:r>
              <a:rPr lang="en-US" dirty="0"/>
              <a:t>A number x is divisible by y if the remainder after the division is zero. Write a program that tests whether one number is divisible by another number. Read both numbers from the keyboard.</a:t>
            </a:r>
          </a:p>
        </p:txBody>
      </p:sp>
      <p:sp>
        <p:nvSpPr>
          <p:cNvPr id="4" name="Date Placeholder 3">
            <a:extLst>
              <a:ext uri="{FF2B5EF4-FFF2-40B4-BE49-F238E27FC236}">
                <a16:creationId xmlns:a16="http://schemas.microsoft.com/office/drawing/2014/main" id="{B0755E23-D423-4C65-AA71-1771A836B823}"/>
              </a:ext>
            </a:extLst>
          </p:cNvPr>
          <p:cNvSpPr>
            <a:spLocks noGrp="1"/>
          </p:cNvSpPr>
          <p:nvPr>
            <p:ph type="dt" sz="half" idx="10"/>
          </p:nvPr>
        </p:nvSpPr>
        <p:spPr/>
        <p:txBody>
          <a:bodyPr/>
          <a:lstStyle/>
          <a:p>
            <a:fld id="{BE0A88F0-556B-4BB7-8AAB-D63AEB65C662}" type="datetime1">
              <a:rPr lang="en-US" smtClean="0"/>
              <a:t>10/30/2021</a:t>
            </a:fld>
            <a:endParaRPr lang="en-US" dirty="0"/>
          </a:p>
        </p:txBody>
      </p:sp>
      <p:sp>
        <p:nvSpPr>
          <p:cNvPr id="5" name="Footer Placeholder 4">
            <a:extLst>
              <a:ext uri="{FF2B5EF4-FFF2-40B4-BE49-F238E27FC236}">
                <a16:creationId xmlns:a16="http://schemas.microsoft.com/office/drawing/2014/main" id="{BBAF91E7-E7C0-4F4C-925E-4A7C976A6C68}"/>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8F07ECBB-0978-4280-B2EE-67992EA4C6B9}"/>
              </a:ext>
            </a:extLst>
          </p:cNvPr>
          <p:cNvSpPr>
            <a:spLocks noGrp="1"/>
          </p:cNvSpPr>
          <p:nvPr>
            <p:ph type="sldNum" sz="quarter" idx="12"/>
          </p:nvPr>
        </p:nvSpPr>
        <p:spPr/>
        <p:txBody>
          <a:bodyPr/>
          <a:lstStyle/>
          <a:p>
            <a:fld id="{81D2C36F-4504-47C0-B82F-A167342A2754}" type="slidenum">
              <a:rPr lang="en-US" smtClean="0"/>
              <a:t>2</a:t>
            </a:fld>
            <a:endParaRPr lang="en-US" dirty="0"/>
          </a:p>
        </p:txBody>
      </p:sp>
    </p:spTree>
    <p:extLst>
      <p:ext uri="{BB962C8B-B14F-4D97-AF65-F5344CB8AC3E}">
        <p14:creationId xmlns:p14="http://schemas.microsoft.com/office/powerpoint/2010/main" val="2631669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2</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lstStyle/>
          <a:p>
            <a:r>
              <a:rPr lang="en-US" dirty="0"/>
              <a:t>Write a program to read in three nonnegative integers from the keyboard. Display the integers in increasing order.</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10/30/2021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3</a:t>
            </a:fld>
            <a:endParaRPr lang="en-US" dirty="0"/>
          </a:p>
        </p:txBody>
      </p:sp>
    </p:spTree>
    <p:extLst>
      <p:ext uri="{BB962C8B-B14F-4D97-AF65-F5344CB8AC3E}">
        <p14:creationId xmlns:p14="http://schemas.microsoft.com/office/powerpoint/2010/main" val="3904511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3</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lstStyle/>
          <a:p>
            <a:r>
              <a:rPr lang="en-US" dirty="0"/>
              <a:t>Any year is input by the user. Write a program to determine whether the year is a leap year or not.</a:t>
            </a:r>
            <a:br>
              <a:rPr lang="en-US" dirty="0"/>
            </a:br>
            <a:r>
              <a:rPr lang="en-US" dirty="0"/>
              <a:t>Leap Years are any year that can be evenly divided by 4.  A year that is not evenly divisible by 100 is a leap year only if it is also evenly divisible by 400.</a:t>
            </a:r>
            <a:br>
              <a:rPr lang="en-US" dirty="0"/>
            </a:br>
            <a:r>
              <a:rPr lang="en-US" dirty="0"/>
              <a:t>Example : </a:t>
            </a:r>
            <a:br>
              <a:rPr lang="en-US" dirty="0"/>
            </a:br>
            <a:r>
              <a:rPr lang="en-US" dirty="0"/>
              <a:t>1992      Leap Year</a:t>
            </a:r>
            <a:br>
              <a:rPr lang="en-US" dirty="0"/>
            </a:br>
            <a:r>
              <a:rPr lang="en-US" dirty="0"/>
              <a:t>2000      Leap Year</a:t>
            </a:r>
            <a:br>
              <a:rPr lang="en-US" dirty="0"/>
            </a:br>
            <a:r>
              <a:rPr lang="en-US" dirty="0"/>
              <a:t>1900      NOT a Leap Year</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10/30/2021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4</a:t>
            </a:fld>
            <a:endParaRPr lang="en-US" dirty="0"/>
          </a:p>
        </p:txBody>
      </p:sp>
    </p:spTree>
    <p:extLst>
      <p:ext uri="{BB962C8B-B14F-4D97-AF65-F5344CB8AC3E}">
        <p14:creationId xmlns:p14="http://schemas.microsoft.com/office/powerpoint/2010/main" val="193719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4</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normAutofit/>
          </a:bodyPr>
          <a:lstStyle/>
          <a:p>
            <a:r>
              <a:rPr lang="en-US" dirty="0"/>
              <a:t>Write a program that allows the user to convert a temperature given in degrees from either Celsius to Fahrenheit or Fahrenheit to Celsius. Use the following formulas: </a:t>
            </a:r>
            <a:br>
              <a:rPr lang="en-US" dirty="0"/>
            </a:br>
            <a:r>
              <a:rPr lang="en-US" dirty="0"/>
              <a:t>Degrees_C —— 5 (Degrees_F- 32)/9 </a:t>
            </a:r>
            <a:br>
              <a:rPr lang="en-US" dirty="0"/>
            </a:br>
            <a:r>
              <a:rPr lang="en-US" dirty="0"/>
              <a:t>Degrees_ F —— (9(Degrees_C / 5) + 32) </a:t>
            </a:r>
            <a:br>
              <a:rPr lang="en-US" dirty="0"/>
            </a:br>
            <a:r>
              <a:rPr lang="en-US" dirty="0"/>
              <a:t>Prompt the user to enter a temperature and either a C or c for Celsius or an F or f for Fahrenheit. Convert the temperature to Fahrenheit if Celsius is entered, or to Celsius if Fahrenheit is entered. Display the result in a readable format. If anything, other than C, c, F, or f is entered, print an error message and stop</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10/30/2021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5</a:t>
            </a:fld>
            <a:endParaRPr lang="en-US" dirty="0"/>
          </a:p>
        </p:txBody>
      </p:sp>
    </p:spTree>
    <p:extLst>
      <p:ext uri="{BB962C8B-B14F-4D97-AF65-F5344CB8AC3E}">
        <p14:creationId xmlns:p14="http://schemas.microsoft.com/office/powerpoint/2010/main" val="3518032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5</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lstStyle/>
          <a:p>
            <a:r>
              <a:rPr lang="en-US" dirty="0"/>
              <a:t>Write a program that reads a string from the keyboard and tests whether it contains a valid date. Display the date and a message that indicates whether it is valid. If it is not valid, also display a message explaining why it is not valid. </a:t>
            </a:r>
            <a:br>
              <a:rPr lang="en-US" dirty="0"/>
            </a:br>
            <a:r>
              <a:rPr lang="en-US" dirty="0"/>
              <a:t>The input date will have the format mm/dd/ yyyy. A valid month value mm must be from I to 12 (January is 1). The day value dd must be from 1 to a value that is appropriate for the given month. September, April, June, and November each have 30 days. February has 28 days except for leap years when it has 29. The remaining months all have 31 days each. A leap year is any year that is divisible by 4 but not divisible by 100 unless it is also divisible by 400.</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10/30/2021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6</a:t>
            </a:fld>
            <a:endParaRPr lang="en-US" dirty="0"/>
          </a:p>
        </p:txBody>
      </p:sp>
    </p:spTree>
    <p:extLst>
      <p:ext uri="{BB962C8B-B14F-4D97-AF65-F5344CB8AC3E}">
        <p14:creationId xmlns:p14="http://schemas.microsoft.com/office/powerpoint/2010/main" val="398316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6</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lstStyle/>
          <a:p>
            <a:r>
              <a:rPr lang="en-US" dirty="0"/>
              <a:t>Write a program that reads a number and then checks if the number is even or odd.</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10/30/2021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7</a:t>
            </a:fld>
            <a:endParaRPr lang="en-US" dirty="0"/>
          </a:p>
        </p:txBody>
      </p:sp>
    </p:spTree>
    <p:extLst>
      <p:ext uri="{BB962C8B-B14F-4D97-AF65-F5344CB8AC3E}">
        <p14:creationId xmlns:p14="http://schemas.microsoft.com/office/powerpoint/2010/main" val="1346414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7</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lstStyle/>
          <a:p>
            <a:r>
              <a:rPr lang="en-US" dirty="0"/>
              <a:t>Write a program that reads a student result in integer and display the grade.</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10/30/2021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8</a:t>
            </a:fld>
            <a:endParaRPr lang="en-US" dirty="0"/>
          </a:p>
        </p:txBody>
      </p:sp>
    </p:spTree>
    <p:extLst>
      <p:ext uri="{BB962C8B-B14F-4D97-AF65-F5344CB8AC3E}">
        <p14:creationId xmlns:p14="http://schemas.microsoft.com/office/powerpoint/2010/main" val="3057577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F223-6D3C-41C4-89A2-F25CBA24DA9F}"/>
              </a:ext>
            </a:extLst>
          </p:cNvPr>
          <p:cNvSpPr>
            <a:spLocks noGrp="1"/>
          </p:cNvSpPr>
          <p:nvPr>
            <p:ph type="title"/>
          </p:nvPr>
        </p:nvSpPr>
        <p:spPr/>
        <p:txBody>
          <a:bodyPr/>
          <a:lstStyle/>
          <a:p>
            <a:r>
              <a:rPr lang="en-US" dirty="0"/>
              <a:t>Problem 8</a:t>
            </a:r>
          </a:p>
        </p:txBody>
      </p:sp>
      <p:sp>
        <p:nvSpPr>
          <p:cNvPr id="3" name="Content Placeholder 2">
            <a:extLst>
              <a:ext uri="{FF2B5EF4-FFF2-40B4-BE49-F238E27FC236}">
                <a16:creationId xmlns:a16="http://schemas.microsoft.com/office/drawing/2014/main" id="{6803AD69-0E22-42CA-A52B-0888FE0B3075}"/>
              </a:ext>
            </a:extLst>
          </p:cNvPr>
          <p:cNvSpPr>
            <a:spLocks noGrp="1"/>
          </p:cNvSpPr>
          <p:nvPr>
            <p:ph idx="1"/>
          </p:nvPr>
        </p:nvSpPr>
        <p:spPr/>
        <p:txBody>
          <a:bodyPr/>
          <a:lstStyle/>
          <a:p>
            <a:r>
              <a:rPr lang="en-US" dirty="0"/>
              <a:t>Write a program that reads a number and checks if the number is between 1 and 1000 or not.</a:t>
            </a:r>
          </a:p>
        </p:txBody>
      </p:sp>
      <p:sp>
        <p:nvSpPr>
          <p:cNvPr id="4" name="Date Placeholder 3">
            <a:extLst>
              <a:ext uri="{FF2B5EF4-FFF2-40B4-BE49-F238E27FC236}">
                <a16:creationId xmlns:a16="http://schemas.microsoft.com/office/drawing/2014/main" id="{5BBDB9AF-24DB-4512-A941-02B18ED495E4}"/>
              </a:ext>
            </a:extLst>
          </p:cNvPr>
          <p:cNvSpPr>
            <a:spLocks noGrp="1"/>
          </p:cNvSpPr>
          <p:nvPr>
            <p:ph type="dt" sz="half" idx="10"/>
          </p:nvPr>
        </p:nvSpPr>
        <p:spPr/>
        <p:txBody>
          <a:bodyPr/>
          <a:lstStyle/>
          <a:p>
            <a:fld id="{BE0A88F0-556B-4BB7-8AAB-D63AEB65C662}" type="datetime1">
              <a:rPr lang="en-US" smtClean="0"/>
              <a:t>10/30/2021</a:t>
            </a:fld>
            <a:endParaRPr lang="en-US" dirty="0"/>
          </a:p>
        </p:txBody>
      </p:sp>
      <p:sp>
        <p:nvSpPr>
          <p:cNvPr id="5" name="Footer Placeholder 4">
            <a:extLst>
              <a:ext uri="{FF2B5EF4-FFF2-40B4-BE49-F238E27FC236}">
                <a16:creationId xmlns:a16="http://schemas.microsoft.com/office/drawing/2014/main" id="{9D6E3522-D98B-4D96-8406-A1FFAD9B5BE4}"/>
              </a:ext>
            </a:extLst>
          </p:cNvPr>
          <p:cNvSpPr>
            <a:spLocks noGrp="1"/>
          </p:cNvSpPr>
          <p:nvPr>
            <p:ph type="ftr" sz="quarter" idx="11"/>
          </p:nvPr>
        </p:nvSpPr>
        <p:spPr/>
        <p:txBody>
          <a:bodyPr/>
          <a:lstStyle/>
          <a:p>
            <a:r>
              <a:rPr lang="en-US" dirty="0"/>
              <a:t>Java problems</a:t>
            </a:r>
          </a:p>
        </p:txBody>
      </p:sp>
      <p:sp>
        <p:nvSpPr>
          <p:cNvPr id="6" name="Slide Number Placeholder 5">
            <a:extLst>
              <a:ext uri="{FF2B5EF4-FFF2-40B4-BE49-F238E27FC236}">
                <a16:creationId xmlns:a16="http://schemas.microsoft.com/office/drawing/2014/main" id="{52A5874E-C038-4065-8ACC-205BD86D47AD}"/>
              </a:ext>
            </a:extLst>
          </p:cNvPr>
          <p:cNvSpPr>
            <a:spLocks noGrp="1"/>
          </p:cNvSpPr>
          <p:nvPr>
            <p:ph type="sldNum" sz="quarter" idx="12"/>
          </p:nvPr>
        </p:nvSpPr>
        <p:spPr/>
        <p:txBody>
          <a:bodyPr/>
          <a:lstStyle/>
          <a:p>
            <a:fld id="{81D2C36F-4504-47C0-B82F-A167342A2754}" type="slidenum">
              <a:rPr lang="en-US" smtClean="0"/>
              <a:t>9</a:t>
            </a:fld>
            <a:endParaRPr lang="en-US" dirty="0"/>
          </a:p>
        </p:txBody>
      </p:sp>
    </p:spTree>
    <p:extLst>
      <p:ext uri="{BB962C8B-B14F-4D97-AF65-F5344CB8AC3E}">
        <p14:creationId xmlns:p14="http://schemas.microsoft.com/office/powerpoint/2010/main" val="2015032278"/>
      </p:ext>
    </p:extLst>
  </p:cSld>
  <p:clrMapOvr>
    <a:masterClrMapping/>
  </p:clrMapOvr>
</p:sld>
</file>

<file path=ppt/theme/theme1.xml><?xml version="1.0" encoding="utf-8"?>
<a:theme xmlns:a="http://schemas.openxmlformats.org/drawingml/2006/main" name="Memo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Elephant Univers Condensed">
      <a:majorFont>
        <a:latin typeface="Elephant"/>
        <a:ea typeface=""/>
        <a:cs typeface=""/>
      </a:majorFont>
      <a:minorFont>
        <a:latin typeface="Univers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moVTI" id="{DF30D94D-D909-45F8-8565-C675708280D4}" vid="{636A8D8B-0354-48FA-9492-83E81C261610}"/>
    </a:ext>
  </a:extLst>
</a:theme>
</file>

<file path=docProps/app.xml><?xml version="1.0" encoding="utf-8"?>
<Properties xmlns="http://schemas.openxmlformats.org/officeDocument/2006/extended-properties" xmlns:vt="http://schemas.openxmlformats.org/officeDocument/2006/docPropsVTypes">
  <TotalTime>202</TotalTime>
  <Words>617</Words>
  <Application>Microsoft Office PowerPoint</Application>
  <PresentationFormat>Widescreen</PresentationFormat>
  <Paragraphs>52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Elephant</vt:lpstr>
      <vt:lpstr>Univers Condensed</vt:lpstr>
      <vt:lpstr>MemoVTI</vt:lpstr>
      <vt:lpstr>Flow of Control Branching</vt:lpstr>
      <vt:lpstr>Problem 1</vt:lpstr>
      <vt:lpstr>Problem 2</vt:lpstr>
      <vt:lpstr>Problem 3</vt:lpstr>
      <vt:lpstr>Problem 4</vt:lpstr>
      <vt:lpstr>Problem 5</vt:lpstr>
      <vt:lpstr>Problem 6</vt:lpstr>
      <vt:lpstr>Problem 7</vt:lpstr>
      <vt:lpstr>Problem 8</vt:lpstr>
      <vt:lpstr>Problem 9</vt:lpstr>
      <vt:lpstr>Problem 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Flow of Control Branching Problems</dc:title>
  <dc:creator>Mahmoud Abas Mohammed Essmail</dc:creator>
  <cp:lastModifiedBy>Mahmoud Abas Mohammed Essmail</cp:lastModifiedBy>
  <cp:revision>54</cp:revision>
  <dcterms:created xsi:type="dcterms:W3CDTF">2021-09-26T20:54:49Z</dcterms:created>
  <dcterms:modified xsi:type="dcterms:W3CDTF">2021-10-30T16:36:34Z</dcterms:modified>
</cp:coreProperties>
</file>