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9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32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4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13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3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57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97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9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3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4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8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4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8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op view of a wooden desk with a white keyboard, drawing plan and drawing compass, and pens.">
            <a:extLst>
              <a:ext uri="{FF2B5EF4-FFF2-40B4-BE49-F238E27FC236}">
                <a16:creationId xmlns:a16="http://schemas.microsoft.com/office/drawing/2014/main" id="{981BF7B7-9622-46E0-976F-8C993DDB2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478B8E-B09A-4F54-BAF6-88125E699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2513" y="-691487"/>
            <a:ext cx="6858000" cy="824097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099" y="334926"/>
            <a:ext cx="4547155" cy="6188148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CA59A-E91B-47C1-85B2-2D1E457C9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0671" y="723672"/>
            <a:ext cx="2915296" cy="3884668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Basic Computation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940AC-EA08-4770-806C-73E198632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0670" y="5206622"/>
            <a:ext cx="2967797" cy="65031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Basic Computation Assignment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6"/>
            <a:ext cx="0" cy="6188148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D2391C-602E-4522-B790-1F85883AF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4991100"/>
            <a:ext cx="3471597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6047437"/>
            <a:ext cx="347159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08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F223-6D3C-41C4-89A2-F25CBA24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D69-0E22-42CA-A52B-0888FE0B3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calculate a volume for a cylinder. The user should enter the radius and the length of the cylinder, then the program should compute the volume. Note that:</a:t>
            </a:r>
            <a:br>
              <a:rPr lang="en-US" dirty="0"/>
            </a:br>
            <a:r>
              <a:rPr lang="en-US" dirty="0"/>
              <a:t>area = radius * radius * PI</a:t>
            </a:r>
            <a:br>
              <a:rPr lang="en-US" dirty="0"/>
            </a:br>
            <a:r>
              <a:rPr lang="en-US" dirty="0"/>
              <a:t>volume = area * length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DB9AF-24DB-4512-A941-02B18ED4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E3522-D98B-4D96-8406-A1FFAD9B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 problems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5874E-C038-4065-8ACC-205BD86D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9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F223-6D3C-41C4-89A2-F25CBA24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AD69-0E22-42CA-A52B-0888FE0B3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to ask the user to enter the weight in pounds, then the program should convert it to the equivalent weight in kilograms. Note that:</a:t>
            </a:r>
            <a:br>
              <a:rPr lang="en-US" dirty="0"/>
            </a:br>
            <a:r>
              <a:rPr lang="en-US" dirty="0"/>
              <a:t>Kilogram = Pounds / 2.20462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DB9AF-24DB-4512-A941-02B18ED4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E3522-D98B-4D96-8406-A1FFAD9B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 problems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5874E-C038-4065-8ACC-205BD86D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0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32D7-76D1-4342-B1D6-7DB4F5BF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C2ED6-479D-436D-893D-3974010B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(Population projection) The U.S. Census Bureau projects population based on the following assumptions: </a:t>
            </a:r>
            <a:br>
              <a:rPr lang="en-US" dirty="0"/>
            </a:br>
            <a:r>
              <a:rPr lang="en-US" dirty="0"/>
              <a:t>■ One birth every 7 seconds </a:t>
            </a:r>
            <a:br>
              <a:rPr lang="en-US" dirty="0"/>
            </a:br>
            <a:r>
              <a:rPr lang="en-US" dirty="0"/>
              <a:t>■ One death every 13 seconds </a:t>
            </a:r>
            <a:br>
              <a:rPr lang="en-US" dirty="0"/>
            </a:br>
            <a:r>
              <a:rPr lang="en-US" dirty="0"/>
              <a:t>■ One new immigrant every 45 seconds </a:t>
            </a:r>
            <a:br>
              <a:rPr lang="en-US" dirty="0"/>
            </a:br>
            <a:r>
              <a:rPr lang="en-US" dirty="0"/>
              <a:t>Write a program to display the population for each of the next five years. Assume the current population is 312,032,486 and one year has 365 days. Hint: In Java, if two integers perform division, the result is an integer. The fractional part is truncated. For example, 5 / 4 is 1 (not 1.25) and 10 / 4 is 2 (not 2.5). To get an accurate result with the fractional part, one of the values involved in the division must be a number with a decimal point. For example, 5.0 / 4 is 1.25 and 10 / 4.0 is 2.5.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425CC-3ADD-46A0-95CC-1168666C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8AA0F-403A-4641-995C-BFDF79D3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 problems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28-2069-4707-865C-EFF4ECA5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9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32D7-76D1-4342-B1D6-7DB4F5BF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C2ED6-479D-436D-893D-3974010B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(Average speed in kilometers) Assume a runner runs 24 miles in 1 hour, 40  minutes, and 35 seconds. Write a program that displays the average speed in kilometers per hour. (Note that 1 mile is 1.6 kilometers.)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425CC-3ADD-46A0-95CC-1168666C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8AA0F-403A-4641-995C-BFDF79D3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 problems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28-2069-4707-865C-EFF4ECA5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32D7-76D1-4342-B1D6-7DB4F5BF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C2ED6-479D-436D-893D-3974010B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(Display a pattern) Write a program that displays the following pattern: </a:t>
            </a:r>
            <a:br>
              <a:rPr lang="en-US" dirty="0"/>
            </a:br>
            <a:r>
              <a:rPr lang="en-US" dirty="0"/>
              <a:t>	</a:t>
            </a:r>
            <a:r>
              <a:rPr lang="pt-BR" dirty="0"/>
              <a:t>J 	 A 	V 	V 	A </a:t>
            </a:r>
            <a:br>
              <a:rPr lang="pt-BR" dirty="0"/>
            </a:br>
            <a:r>
              <a:rPr lang="pt-BR" dirty="0"/>
              <a:t>	J               A A 	  V           V                A A </a:t>
            </a:r>
            <a:br>
              <a:rPr lang="pt-BR" dirty="0"/>
            </a:br>
            <a:r>
              <a:rPr lang="fi-FI" dirty="0"/>
              <a:t>J 	J           AAAAA              V     V                AAAAA </a:t>
            </a:r>
            <a:br>
              <a:rPr lang="fi-FI" dirty="0"/>
            </a:br>
            <a:r>
              <a:rPr lang="fi-FI" dirty="0"/>
              <a:t>     </a:t>
            </a:r>
            <a:r>
              <a:rPr lang="pt-BR" dirty="0"/>
              <a:t>J   J            A             A               V                  A             A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425CC-3ADD-46A0-95CC-1168666C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8AA0F-403A-4641-995C-BFDF79D3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 problems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28-2069-4707-865C-EFF4ECA5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99044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376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Elephant</vt:lpstr>
      <vt:lpstr>Univers Condensed</vt:lpstr>
      <vt:lpstr>MemoVTI</vt:lpstr>
      <vt:lpstr>Basic Computation</vt:lpstr>
      <vt:lpstr>Problem 1</vt:lpstr>
      <vt:lpstr>Problem 2</vt:lpstr>
      <vt:lpstr>Problem 3</vt:lpstr>
      <vt:lpstr>Problem 4</vt:lpstr>
      <vt:lpstr>Problem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Computation Assignment</dc:title>
  <dc:creator>Mahmoud Abas Mohammed Essmail</dc:creator>
  <cp:lastModifiedBy>Mahmoud Abas Mohammed Essmail</cp:lastModifiedBy>
  <cp:revision>43</cp:revision>
  <dcterms:created xsi:type="dcterms:W3CDTF">2021-09-26T20:54:49Z</dcterms:created>
  <dcterms:modified xsi:type="dcterms:W3CDTF">2021-11-04T14:59:44Z</dcterms:modified>
</cp:coreProperties>
</file>