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11/19/2021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11/19/2021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11/19/2021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11/19/2021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11/19/2021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11/19/2021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11/19/2021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11/19/2021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11/19/2021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11/19/2021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11/19/2021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Basic Computation</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Basic Computation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lnSpcReduction="10000"/>
          </a:bodyPr>
          <a:lstStyle/>
          <a:p>
            <a:r>
              <a:rPr lang="en-US" dirty="0"/>
              <a:t>Write a program to ask the user to enter a favorite color, a favorite food, a favorite animal, and the first name of a friend or relative. The program should then print the following two lines, with the user’s input replacing the items in italics: </a:t>
            </a:r>
            <a:br>
              <a:rPr lang="en-US" dirty="0"/>
            </a:br>
            <a:r>
              <a:rPr lang="en-US" dirty="0"/>
              <a:t>I had a dream that </a:t>
            </a:r>
            <a:r>
              <a:rPr lang="en-US" i="1" dirty="0"/>
              <a:t>Name</a:t>
            </a:r>
            <a:r>
              <a:rPr lang="en-US" dirty="0"/>
              <a:t> ate a </a:t>
            </a:r>
            <a:r>
              <a:rPr lang="en-US" i="1" dirty="0"/>
              <a:t>Color Animal </a:t>
            </a:r>
            <a:br>
              <a:rPr lang="en-US" dirty="0"/>
            </a:br>
            <a:r>
              <a:rPr lang="en-US" dirty="0"/>
              <a:t>and said it tasted like </a:t>
            </a:r>
            <a:r>
              <a:rPr lang="en-US" i="1" dirty="0"/>
              <a:t>Food</a:t>
            </a:r>
            <a:r>
              <a:rPr lang="en-US" dirty="0"/>
              <a:t>! </a:t>
            </a:r>
            <a:br>
              <a:rPr lang="en-US" dirty="0"/>
            </a:br>
            <a:r>
              <a:rPr lang="en-US" dirty="0"/>
              <a:t>For example, if the user entered blue for the color, hamburger for the food, dog for the animal, and Jake for the person’s name, the output would be </a:t>
            </a:r>
            <a:br>
              <a:rPr lang="en-US" dirty="0"/>
            </a:br>
            <a:r>
              <a:rPr lang="en-US" dirty="0"/>
              <a:t>I had a dream that Jake ate a blue dog </a:t>
            </a:r>
            <a:br>
              <a:rPr lang="en-US" dirty="0"/>
            </a:br>
            <a:r>
              <a:rPr lang="en-US" dirty="0"/>
              <a:t>and said it tasted like hamburger!</a:t>
            </a:r>
            <a:br>
              <a:rPr lang="en-US" dirty="0"/>
            </a:br>
            <a:r>
              <a:rPr lang="en-US" dirty="0"/>
              <a:t>Don’t forget to put the exclamation mark at the end.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Write a program that determines the change to be dispensed from a vending machine. An item in the machine can cost between 25 cents and a dollar, in 5-cent increments (25, 30, 35, . . . , 90, 95, or 100), and the machine accepts only a single dollar bill to pay for the item. For example, a possible dialogue with the user might be </a:t>
            </a:r>
            <a:br>
              <a:rPr lang="en-US" dirty="0"/>
            </a:br>
            <a:r>
              <a:rPr lang="en-US" dirty="0"/>
              <a:t>Enter price of item </a:t>
            </a:r>
            <a:br>
              <a:rPr lang="en-US" dirty="0"/>
            </a:br>
            <a:r>
              <a:rPr lang="en-US" dirty="0"/>
              <a:t>(from 25 cents to a dollar, in 5-cent increments): 45 </a:t>
            </a:r>
            <a:br>
              <a:rPr lang="en-US" dirty="0"/>
            </a:br>
            <a:r>
              <a:rPr lang="en-US" dirty="0"/>
              <a:t>You bought an item for 45 cents and gave me a dollar, </a:t>
            </a:r>
            <a:br>
              <a:rPr lang="en-US" dirty="0"/>
            </a:br>
            <a:r>
              <a:rPr lang="en-US" dirty="0"/>
              <a:t>so, your change is </a:t>
            </a:r>
            <a:br>
              <a:rPr lang="en-US" dirty="0"/>
            </a:br>
            <a:r>
              <a:rPr lang="en-US" dirty="0"/>
              <a:t>2 quarters, </a:t>
            </a:r>
            <a:br>
              <a:rPr lang="en-US" dirty="0"/>
            </a:br>
            <a:r>
              <a:rPr lang="en-US" dirty="0"/>
              <a:t>0 dimes, and </a:t>
            </a:r>
            <a:br>
              <a:rPr lang="en-US" dirty="0"/>
            </a:br>
            <a:r>
              <a:rPr lang="en-US" dirty="0"/>
              <a:t>1 nickel.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lstStyle/>
          <a:p>
            <a:r>
              <a:rPr lang="en-US" dirty="0"/>
              <a:t>Write a program that reads three whole numbers and displays the average of the three numbers.</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uses scanner to read two strings from the keyboard. Display each string, along with its length, on two separate lines. Then create a new string by joining the two strings, separated by a blank. Display the new string and its length on a third line.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the amount of a monthly mortgage payment and the amount still owed-the outstanding balance-and then displays the amount of the payment that goes to interest and the amount that goes to principal (i.e., the amount that goes to reducing the debt). Assume that the annual interest rate is 7.49 percent. Use a named constant for the interest rate. Note that payments are made monthly, so the interest is only one twelfth of the annual interest of 7.49 percent.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that reads a four-digit integer, such as 1998, and then displays it, one digit per line, like so:</a:t>
            </a:r>
            <a:br>
              <a:rPr lang="en-US" dirty="0"/>
            </a:br>
            <a:r>
              <a:rPr lang="en-US" dirty="0"/>
              <a:t>1</a:t>
            </a:r>
            <a:br>
              <a:rPr lang="en-US" dirty="0"/>
            </a:br>
            <a:r>
              <a:rPr lang="en-US" dirty="0"/>
              <a:t>9</a:t>
            </a:r>
            <a:br>
              <a:rPr lang="en-US" dirty="0"/>
            </a:br>
            <a:r>
              <a:rPr lang="en-US" dirty="0"/>
              <a:t>9</a:t>
            </a:r>
            <a:br>
              <a:rPr lang="en-US" dirty="0"/>
            </a:br>
            <a:r>
              <a:rPr lang="en-US" dirty="0"/>
              <a:t>8</a:t>
            </a:r>
            <a:br>
              <a:rPr lang="en-US" dirty="0"/>
            </a:br>
            <a:r>
              <a:rPr lang="en-US" dirty="0"/>
              <a:t>Your prompt should tell the user to enter a four-digit integer. You can then assume that the user follows directions. (Hint: Use the division and remainder operators.)</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Repeat the previous project but read the four-digit integer as a string. Use String methods instead of the hint.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converts degrees from from Fahrenheit to Celsius, using the formula </a:t>
            </a:r>
            <a:br>
              <a:rPr lang="en-US" dirty="0"/>
            </a:br>
            <a:r>
              <a:rPr lang="en-US" dirty="0"/>
              <a:t>DegreesC = 5(DegreesF −32)/9 Prompt the user to enter a temperature in degrees Fahrenheit as a whole number without a fractional part. Then have the program display the equivalent Celsius temperature, including the fractional part to at least one decimal point. A possible dialogue with the user might be </a:t>
            </a:r>
            <a:br>
              <a:rPr lang="en-US" dirty="0"/>
            </a:br>
            <a:r>
              <a:rPr lang="en-US" dirty="0"/>
              <a:t>Enter a temperature in degrees Fahrenheit: 72 </a:t>
            </a:r>
            <a:br>
              <a:rPr lang="en-US" dirty="0"/>
            </a:br>
            <a:r>
              <a:rPr lang="en-US" dirty="0"/>
              <a:t>72 degrees Fahrenheit is 22.2 degrees Celsius.</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line of text and then displays the line, but with the first occurrence of hate changed to love. For example, a possible sample dialogue might be </a:t>
            </a:r>
            <a:br>
              <a:rPr lang="en-US" dirty="0"/>
            </a:br>
            <a:r>
              <a:rPr lang="en-US" dirty="0"/>
              <a:t>Enter a line of text. </a:t>
            </a:r>
            <a:br>
              <a:rPr lang="en-US" dirty="0"/>
            </a:br>
            <a:r>
              <a:rPr lang="en-US" dirty="0"/>
              <a:t>I hate you. </a:t>
            </a:r>
            <a:br>
              <a:rPr lang="en-US" dirty="0"/>
            </a:br>
            <a:r>
              <a:rPr lang="en-US" dirty="0"/>
              <a:t>I have rephrased that line to read: </a:t>
            </a:r>
            <a:br>
              <a:rPr lang="en-US" dirty="0"/>
            </a:br>
            <a:r>
              <a:rPr lang="en-US" dirty="0"/>
              <a:t>I love you. </a:t>
            </a:r>
            <a:br>
              <a:rPr lang="en-US" dirty="0"/>
            </a:br>
            <a:r>
              <a:rPr lang="en-US" dirty="0"/>
              <a:t>You can assume that the word hate occurs in the input. If the word hate occurs more than once in the line, your program will replace only its first occurrence.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line of text as input and then display the line with the first word moved to the end of the line. For example, a possible sample interaction with the user might be </a:t>
            </a:r>
            <a:br>
              <a:rPr lang="en-US" dirty="0"/>
            </a:br>
            <a:r>
              <a:rPr lang="en-US" dirty="0"/>
              <a:t>Enter a line of text. No punctuation please. </a:t>
            </a:r>
            <a:br>
              <a:rPr lang="en-US" dirty="0"/>
            </a:br>
            <a:r>
              <a:rPr lang="en-US" dirty="0"/>
              <a:t>Java is the language </a:t>
            </a:r>
            <a:br>
              <a:rPr lang="en-US" dirty="0"/>
            </a:br>
            <a:r>
              <a:rPr lang="en-US" dirty="0"/>
              <a:t>I have rephrased that line to read: </a:t>
            </a:r>
            <a:br>
              <a:rPr lang="en-US" dirty="0"/>
            </a:br>
            <a:r>
              <a:rPr lang="en-US" dirty="0"/>
              <a:t>Is the language Java </a:t>
            </a:r>
            <a:br>
              <a:rPr lang="en-US" dirty="0"/>
            </a:br>
            <a:r>
              <a:rPr lang="en-US" dirty="0"/>
              <a:t>Assume that there is no space before the first word and that the end of the first word is indicated by a blank, not by a comma or other punctuation. Note that the new first word must begin with a capital letter.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11/19/2021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152</TotalTime>
  <Words>883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Basic Computation</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Computation Problems</dc:title>
  <dc:creator>Mahmoud Abas Mohammed Essmail</dc:creator>
  <cp:lastModifiedBy>Mahmoud Abas Mohammed Essmail</cp:lastModifiedBy>
  <cp:revision>34</cp:revision>
  <dcterms:created xsi:type="dcterms:W3CDTF">2021-09-26T20:54:49Z</dcterms:created>
  <dcterms:modified xsi:type="dcterms:W3CDTF">2021-11-18T23:08:01Z</dcterms:modified>
</cp:coreProperties>
</file>