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65" r:id="rId4"/>
    <p:sldId id="266" r:id="rId5"/>
    <p:sldId id="267"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11/19/2021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11/19/2021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11/19/2021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11/19/2021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11/19/2021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11/19/2021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11/19/2021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11/19/2021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11/19/2021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11/19/2021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11/19/2021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Methods and Recursion</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Methods and Recursion Assignment</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lnSpcReduction="10000"/>
          </a:bodyPr>
          <a:lstStyle/>
          <a:p>
            <a:r>
              <a:rPr lang="en-US" dirty="0"/>
              <a:t>(Game: craps) Craps is a popular dice game played in casinos. Write a program to play a variation of the game, as follows: Roll two dice. Each die has six faces representing values 1, 2, …, and 6, respectively. Check the sum of the two dice. If the sum is 2, 3, or 12 (called craps), you lose; if the sum is 7 or 11 (called natural), you win; if the sum is another value (i.e., 4, 5, 6, 8, 9, or 10), a point is established. Continue to roll the dice until either a 7 or the same point value is rolled. If 7 is rolled, you lose. Otherwise, you win. Your program acts as a single player. Here are some sample runs.</a:t>
            </a:r>
            <a:br>
              <a:rPr lang="en-US" dirty="0"/>
            </a:br>
            <a:r>
              <a:rPr lang="en-US" dirty="0"/>
              <a:t>You rolled 5 + 6 = 11 </a:t>
            </a:r>
            <a:br>
              <a:rPr lang="en-US" dirty="0"/>
            </a:br>
            <a:r>
              <a:rPr lang="en-US" dirty="0"/>
              <a:t>You win</a:t>
            </a:r>
            <a:br>
              <a:rPr lang="en-US" dirty="0"/>
            </a:br>
            <a:r>
              <a:rPr lang="en-US" dirty="0"/>
              <a:t>You rolled 5 + 6 = 11 </a:t>
            </a:r>
            <a:br>
              <a:rPr lang="en-US" dirty="0"/>
            </a:br>
            <a:r>
              <a:rPr lang="en-US" dirty="0"/>
              <a:t>You win</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(Palindromic prime) A palindromic prime is a prime number and palindromic. For example, 131 is a prime and a palindromic prime, as are 313 and 757. Write a program that displays the first 100 palindromic prime numbers. Display 10 numbers per line, separated by exactly one space, as follows: 2 3 5 7 11 101 131 151 181 191 </a:t>
            </a:r>
            <a:br>
              <a:rPr lang="en-US" dirty="0"/>
            </a:br>
            <a:r>
              <a:rPr lang="en-US" dirty="0"/>
              <a:t>313 353 373 383 727 757 787 797 919 929 </a:t>
            </a:r>
            <a:br>
              <a:rPr lang="en-US" dirty="0"/>
            </a:br>
            <a:r>
              <a:rPr lang="en-US" dirty="0"/>
              <a:t>...</a:t>
            </a:r>
            <a:br>
              <a:rPr lang="en-US" dirty="0"/>
            </a:br>
            <a:br>
              <a:rPr lang="en-US" dirty="0"/>
            </a:br>
            <a:endParaRPr lang="en-US"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(Emirp) An emirp (prime spelled backward) is a nonpalindromic prime number whose reversal is also a prime. For example, 17 is a prime and 71 is a prime, so 17 and 71 are emirps. Write a program that displays the first 100 emirps. Display 10 numbers per line, separated by exactly one space, as follows: 13 17 31 37 71 73 79 97 107 113 </a:t>
            </a:r>
            <a:br>
              <a:rPr lang="en-US" dirty="0"/>
            </a:br>
            <a:r>
              <a:rPr lang="en-US" dirty="0"/>
              <a:t>149 157 167 179 199 311 337 347 359 389 </a:t>
            </a:r>
            <a:br>
              <a:rPr lang="en-US" dirty="0"/>
            </a:br>
            <a:r>
              <a:rPr lang="en-US" dirty="0"/>
              <a:t>...</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08719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(Twin primes) Twin primes are a pair of prime numbers that differ by 2. For example, 3 and 5 are twin primes, 5 and 7 are twin primes, and 11 and 13 are twin primes. Write a program to find all twin primes less than 1,000. Display the output as follows: </a:t>
            </a:r>
            <a:br>
              <a:rPr lang="en-US" dirty="0"/>
            </a:br>
            <a:r>
              <a:rPr lang="en-US" dirty="0"/>
              <a:t>(3, 5) </a:t>
            </a:r>
            <a:br>
              <a:rPr lang="en-US" dirty="0"/>
            </a:br>
            <a:r>
              <a:rPr lang="en-US" dirty="0"/>
              <a:t>(5, 7) </a:t>
            </a:r>
            <a:br>
              <a:rPr lang="en-US" dirty="0"/>
            </a:br>
            <a:r>
              <a:rPr lang="en-US" dirty="0"/>
              <a:t>... </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402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Write a method to find the longest palindrome in the string.</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1908744855"/>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561</TotalTime>
  <Words>481</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Elephant</vt:lpstr>
      <vt:lpstr>Univers Condensed</vt:lpstr>
      <vt:lpstr>MemoVTI</vt:lpstr>
      <vt:lpstr>Methods and Recursion</vt:lpstr>
      <vt:lpstr>Problem 1</vt:lpstr>
      <vt:lpstr>Problem 2</vt:lpstr>
      <vt:lpstr>Problem 3</vt:lpstr>
      <vt:lpstr>Problem 4</vt:lpstr>
      <vt:lpstr>Problem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Assignment</dc:title>
  <dc:creator>Mahmoud Abas Mohammed Essmail</dc:creator>
  <cp:lastModifiedBy>Mahmoud Abas Mohammed Essmail</cp:lastModifiedBy>
  <cp:revision>83</cp:revision>
  <dcterms:created xsi:type="dcterms:W3CDTF">2021-09-26T20:54:49Z</dcterms:created>
  <dcterms:modified xsi:type="dcterms:W3CDTF">2021-11-19T18:40:49Z</dcterms:modified>
</cp:coreProperties>
</file>