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11/19/2021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11/19/2021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11/19/2021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11/19/2021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11/19/2021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11/19/2021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11/19/2021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11/19/2021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11/19/2021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11/19/2021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11/19/2021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Methods and Recursion</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Methods and Recursion Problems</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dirty="0"/>
              <a:t>There are n people in a room, where n is an integer greater than or equal to 2. Each person shakes hands once with every other person. What is the total number of handshakes in the room? Write a recursive method to solve this problem with the following header: </a:t>
            </a:r>
            <a:br>
              <a:rPr lang="en-US" dirty="0"/>
            </a:br>
            <a:r>
              <a:rPr lang="en-US" dirty="0"/>
              <a:t>public static int handshake(int n) </a:t>
            </a:r>
            <a:br>
              <a:rPr lang="en-US" dirty="0"/>
            </a:br>
            <a:r>
              <a:rPr lang="en-US" dirty="0"/>
              <a:t>where handshake(n) returns the total number of handshakes for n people in the room. To get you started, if there are only one or two people in the room, then: </a:t>
            </a:r>
            <a:br>
              <a:rPr lang="en-US" dirty="0"/>
            </a:br>
            <a:r>
              <a:rPr lang="en-US" dirty="0"/>
              <a:t>handshake(1) = 0 </a:t>
            </a:r>
            <a:br>
              <a:rPr lang="en-US" dirty="0"/>
            </a:br>
            <a:r>
              <a:rPr lang="en-US" dirty="0"/>
              <a:t>handshake(2) = 1</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10</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dirty="0"/>
              <a:t>(Check password) Some websites impose certain rules for passwords. Write a method that checks whether a string is a valid password. Suppose the password rules are as follows: </a:t>
            </a:r>
            <a:br>
              <a:rPr lang="en-US" dirty="0"/>
            </a:br>
            <a:r>
              <a:rPr lang="en-US" dirty="0"/>
              <a:t>■ A password must have at least eight characters. </a:t>
            </a:r>
            <a:br>
              <a:rPr lang="en-US" dirty="0"/>
            </a:br>
            <a:r>
              <a:rPr lang="en-US" dirty="0"/>
              <a:t>■ A password consists of only letters and digits. </a:t>
            </a:r>
            <a:br>
              <a:rPr lang="en-US" dirty="0"/>
            </a:br>
            <a:r>
              <a:rPr lang="en-US" dirty="0"/>
              <a:t>■ A password must contain at least two digits. </a:t>
            </a:r>
            <a:br>
              <a:rPr lang="en-US" dirty="0"/>
            </a:br>
            <a:r>
              <a:rPr lang="en-US" dirty="0"/>
              <a:t>Write a program that prompts the user to enter a password and displays Valid Password if the rules are followed or Invalid Password otherwise.</a:t>
            </a:r>
            <a:endParaRPr kumimoji="0" lang="en-US" b="0" i="0" u="none" strike="noStrike" kern="1200" cap="none" spc="0" normalizeH="0" baseline="0" noProof="0" dirty="0">
              <a:ln>
                <a:noFill/>
              </a:ln>
              <a:solidFill>
                <a:srgbClr val="4472C4"/>
              </a:solidFill>
              <a:effectLst/>
              <a:uLnTx/>
              <a:uFillTx/>
              <a:latin typeface="Univers Condensed"/>
              <a:ea typeface="+mn-ea"/>
              <a:cs typeface="+mn-cs"/>
            </a:endParaRP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11</a:t>
            </a:fld>
            <a:endParaRPr lang="en-US" dirty="0"/>
          </a:p>
        </p:txBody>
      </p:sp>
    </p:spTree>
    <p:extLst>
      <p:ext uri="{BB962C8B-B14F-4D97-AF65-F5344CB8AC3E}">
        <p14:creationId xmlns:p14="http://schemas.microsoft.com/office/powerpoint/2010/main" val="38549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9DA1-E562-4FE2-83A9-4B5D5FDC3082}"/>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C15C5914-2D28-41DE-96DB-9C5EB5FA2F6B}"/>
              </a:ext>
            </a:extLst>
          </p:cNvPr>
          <p:cNvSpPr>
            <a:spLocks noGrp="1"/>
          </p:cNvSpPr>
          <p:nvPr>
            <p:ph idx="1"/>
          </p:nvPr>
        </p:nvSpPr>
        <p:spPr/>
        <p:txBody>
          <a:bodyPr>
            <a:normAutofit/>
          </a:bodyPr>
          <a:lstStyle/>
          <a:p>
            <a:r>
              <a:rPr lang="en-US" dirty="0"/>
              <a:t>Write a recursive method to get the Fibonacci number of specified index.</a:t>
            </a:r>
          </a:p>
        </p:txBody>
      </p:sp>
      <p:sp>
        <p:nvSpPr>
          <p:cNvPr id="4" name="Date Placeholder 3">
            <a:extLst>
              <a:ext uri="{FF2B5EF4-FFF2-40B4-BE49-F238E27FC236}">
                <a16:creationId xmlns:a16="http://schemas.microsoft.com/office/drawing/2014/main" id="{B0755E23-D423-4C65-AA71-1771A836B823}"/>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BBAF91E7-E7C0-4F4C-925E-4A7C976A6C68}"/>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8F07ECBB-0978-4280-B2EE-67992EA4C6B9}"/>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26316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Autofit/>
          </a:bodyPr>
          <a:lstStyle/>
          <a:p>
            <a:r>
              <a:rPr lang="en-US" sz="1200" dirty="0"/>
              <a:t>(Financial: credit card number validation) Credit card numbers follow certain patterns. A credit card number must have between 13 and 16 digits. It must start with: </a:t>
            </a:r>
            <a:br>
              <a:rPr lang="en-US" sz="1200" dirty="0"/>
            </a:br>
            <a:r>
              <a:rPr lang="en-US" sz="1200" dirty="0"/>
              <a:t>■ 4 for Visa cards </a:t>
            </a:r>
            <a:br>
              <a:rPr lang="en-US" sz="1200" dirty="0"/>
            </a:br>
            <a:r>
              <a:rPr lang="en-US" sz="1200" dirty="0"/>
              <a:t>■ 5 for Master cards </a:t>
            </a:r>
            <a:br>
              <a:rPr lang="en-US" sz="1200" dirty="0"/>
            </a:br>
            <a:r>
              <a:rPr lang="en-US" sz="1200" dirty="0"/>
              <a:t>■ 37 for American Express cards </a:t>
            </a:r>
            <a:br>
              <a:rPr lang="en-US" sz="1200" dirty="0"/>
            </a:br>
            <a:r>
              <a:rPr lang="en-US" sz="1200" dirty="0"/>
              <a:t>■ 6 for Discover cards </a:t>
            </a:r>
            <a:br>
              <a:rPr lang="en-US" sz="1200" dirty="0"/>
            </a:br>
            <a:r>
              <a:rPr lang="en-US" sz="1200" dirty="0"/>
              <a:t>In 1954, Hans Luhn of IBM proposed an algorithm for validating credit card numbers. The algorithm is useful to determine whether a card number is entered correctly or whether a credit card is scanned correctly by a scanner. Credit card numbers are generated following this validity check, commonly known as the Luhn check or the Mod 10 check, which can be described as follows (for illustration, consider the card number 4388576018402626): </a:t>
            </a:r>
            <a:br>
              <a:rPr lang="en-US" sz="1200" dirty="0"/>
            </a:br>
            <a:r>
              <a:rPr lang="en-US" sz="1200" dirty="0"/>
              <a:t>1. Double every second digit from right to left. If doubling of a digit results in a two-digit number, add up the two digits to get a single-digit number.</a:t>
            </a:r>
            <a:br>
              <a:rPr lang="en-US" sz="1200" dirty="0"/>
            </a:br>
            <a:r>
              <a:rPr lang="en-US" sz="1200" dirty="0"/>
              <a:t>2. Now add all single-digit numbers from Step 1. 4 + 4 + 8 + 2 + 3 + 1 + 7 + 8 = 37 3. Add all digits in the odd places from right to left in the card number. 6 + 6 + 0 + 8 + 0 + 7 + 8 + 3 = 38 4. Sum the results from Step 2 and Step 3. 37 + 38 = 75 5. If the result from Step 4 is divisible by 10, the card number is valid; otherwise, it is invalid. For example, the number 4388576018402626 is invalid, but the number 4388576018410707 is valid. </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a:t>Java problems</a:t>
            </a:r>
            <a:endParaRPr lang="en-US" dirty="0"/>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pic>
        <p:nvPicPr>
          <p:cNvPr id="8" name="Picture 7">
            <a:extLst>
              <a:ext uri="{FF2B5EF4-FFF2-40B4-BE49-F238E27FC236}">
                <a16:creationId xmlns:a16="http://schemas.microsoft.com/office/drawing/2014/main" id="{E34FBCF0-16A0-4DD2-9632-E7F7021F504B}"/>
              </a:ext>
            </a:extLst>
          </p:cNvPr>
          <p:cNvPicPr>
            <a:picLocks noChangeAspect="1"/>
          </p:cNvPicPr>
          <p:nvPr/>
        </p:nvPicPr>
        <p:blipFill>
          <a:blip r:embed="rId2">
            <a:duotone>
              <a:schemeClr val="accent1">
                <a:shade val="45000"/>
                <a:satMod val="135000"/>
              </a:schemeClr>
              <a:prstClr val="white"/>
            </a:duotone>
          </a:blip>
          <a:stretch>
            <a:fillRect/>
          </a:stretch>
        </p:blipFill>
        <p:spPr>
          <a:xfrm>
            <a:off x="6766154" y="2422462"/>
            <a:ext cx="2162862" cy="1303963"/>
          </a:xfrm>
          <a:prstGeom prst="rect">
            <a:avLst/>
          </a:prstGeom>
        </p:spPr>
      </p:pic>
    </p:spTree>
    <p:extLst>
      <p:ext uri="{BB962C8B-B14F-4D97-AF65-F5344CB8AC3E}">
        <p14:creationId xmlns:p14="http://schemas.microsoft.com/office/powerpoint/2010/main" val="390451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method to find the smallest factors of an integer number.</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a:t>Java problems</a:t>
            </a:r>
            <a:endParaRPr lang="en-US" dirty="0"/>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method to find sum digits of a specified integer number entered by the user.</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351803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method to convert the upper-case letter to lower-case letter.</a:t>
            </a:r>
            <a:endParaRPr lang="en-US" b="1" dirty="0"/>
          </a:p>
          <a:p>
            <a:endParaRPr lang="en-US" sz="1400" dirty="0"/>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398316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recursive method that find the factorial of a number.</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7</a:t>
            </a:fld>
            <a:endParaRPr lang="en-US" dirty="0"/>
          </a:p>
        </p:txBody>
      </p:sp>
    </p:spTree>
    <p:extLst>
      <p:ext uri="{BB962C8B-B14F-4D97-AF65-F5344CB8AC3E}">
        <p14:creationId xmlns:p14="http://schemas.microsoft.com/office/powerpoint/2010/main" val="134641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A palindrome is a string that reads the same forward and backward, such as " radar". Write a static recursive method that has one parameter of type String and returns true if the argument is a palindrome and false otherwise. Disregard spaces and punctuation marks in the string and consider upper- and lowercase versions of the same letter to be equal. For example, the following strings should be considered palindromes by your method: </a:t>
            </a:r>
            <a:br>
              <a:rPr lang="en-US" dirty="0"/>
            </a:br>
            <a:r>
              <a:rPr lang="en-US" dirty="0"/>
              <a:t>"Strawarts" </a:t>
            </a:r>
            <a:br>
              <a:rPr lang="en-US" dirty="0"/>
            </a:br>
            <a:r>
              <a:rPr lang="en-US" dirty="0"/>
              <a:t>"xyzcZYx"</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8</a:t>
            </a:fld>
            <a:endParaRPr lang="en-US" dirty="0"/>
          </a:p>
        </p:txBody>
      </p:sp>
    </p:spTree>
    <p:extLst>
      <p:ext uri="{BB962C8B-B14F-4D97-AF65-F5344CB8AC3E}">
        <p14:creationId xmlns:p14="http://schemas.microsoft.com/office/powerpoint/2010/main" val="30575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dirty="0"/>
              <a:t>Write a static recursive method that returns the sum of the integers in the array of int values passed to it as a single argument. You can assume that every indexed variable of the array has a value. Embed the method in a test program.</a:t>
            </a:r>
            <a:endParaRPr kumimoji="0" lang="en-US" b="0" i="0" u="none" strike="noStrike" kern="1200" cap="none" spc="0" normalizeH="0" baseline="0" noProof="0" dirty="0">
              <a:ln>
                <a:noFill/>
              </a:ln>
              <a:solidFill>
                <a:srgbClr val="4472C4"/>
              </a:solidFill>
              <a:effectLst/>
              <a:uLnTx/>
              <a:uFillTx/>
              <a:latin typeface="Univers Condensed"/>
              <a:ea typeface="+mn-ea"/>
              <a:cs typeface="+mn-cs"/>
            </a:endParaRP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9</a:t>
            </a:fld>
            <a:endParaRPr lang="en-US" dirty="0"/>
          </a:p>
        </p:txBody>
      </p:sp>
    </p:spTree>
    <p:extLst>
      <p:ext uri="{BB962C8B-B14F-4D97-AF65-F5344CB8AC3E}">
        <p14:creationId xmlns:p14="http://schemas.microsoft.com/office/powerpoint/2010/main" val="2015032278"/>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1159</TotalTime>
  <Words>769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Elephant</vt:lpstr>
      <vt:lpstr>Univers Condensed</vt:lpstr>
      <vt:lpstr>MemoVTI</vt:lpstr>
      <vt:lpstr>Methods and Recursion</vt:lpstr>
      <vt:lpstr>Problem 1</vt:lpstr>
      <vt:lpstr>Problem 2</vt:lpstr>
      <vt:lpstr>Problem 3</vt:lpstr>
      <vt:lpstr>Problem 4</vt:lpstr>
      <vt:lpstr>Problem 5</vt:lpstr>
      <vt:lpstr>Problem 6</vt:lpstr>
      <vt:lpstr>Problem 7</vt:lpstr>
      <vt:lpstr>Problem 8</vt:lpstr>
      <vt:lpstr>Problem 9</vt:lpstr>
      <vt:lpstr>Problem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and Recursion Problems</dc:title>
  <dc:creator>Mahmoud Abas Mohammed Essmail</dc:creator>
  <cp:lastModifiedBy>Mahmoud Abas Mohammed Essmail</cp:lastModifiedBy>
  <cp:revision>146</cp:revision>
  <dcterms:created xsi:type="dcterms:W3CDTF">2021-09-26T20:54:49Z</dcterms:created>
  <dcterms:modified xsi:type="dcterms:W3CDTF">2021-11-19T18:39:31Z</dcterms:modified>
</cp:coreProperties>
</file>