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9" r:id="rId3"/>
    <p:sldId id="265" r:id="rId4"/>
    <p:sldId id="266" r:id="rId5"/>
    <p:sldId id="267" r:id="rId6"/>
    <p:sldId id="26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11/13/2021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11/13/2021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11/13/2021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11/13/2021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11/13/2021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11/13/2021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11/13/2021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11/13/2021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11/13/2021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11/13/2021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11/13/2021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Arrays</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Arrays Assignment</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fontScale="92500" lnSpcReduction="20000"/>
          </a:bodyPr>
          <a:lstStyle/>
          <a:p>
            <a:r>
              <a:rPr lang="en-US" dirty="0"/>
              <a:t>(Count occurrence of numbers) Write a program that reads the integers between 1 and 100 and counts the occurrences of each. Assume the input ends with 0. Here is a sample run of the program:</a:t>
            </a:r>
            <a:br>
              <a:rPr lang="en-US" dirty="0"/>
            </a:br>
            <a:r>
              <a:rPr lang="en-US" dirty="0"/>
              <a:t>Enter the integers between 1 and 100: 2 5 6 5 4 3 23 43 2 0 </a:t>
            </a:r>
            <a:br>
              <a:rPr lang="en-US" dirty="0"/>
            </a:br>
            <a:r>
              <a:rPr lang="en-US" dirty="0"/>
              <a:t>2 occurs 2 times </a:t>
            </a:r>
            <a:br>
              <a:rPr lang="en-US" dirty="0"/>
            </a:br>
            <a:r>
              <a:rPr lang="en-US" dirty="0"/>
              <a:t>3 occurs 1 time </a:t>
            </a:r>
            <a:br>
              <a:rPr lang="en-US" dirty="0"/>
            </a:br>
            <a:r>
              <a:rPr lang="en-US" dirty="0"/>
              <a:t>4 occurs 1 time </a:t>
            </a:r>
            <a:br>
              <a:rPr lang="en-US" dirty="0"/>
            </a:br>
            <a:r>
              <a:rPr lang="en-US" dirty="0"/>
              <a:t>5 occurs 2 times </a:t>
            </a:r>
            <a:br>
              <a:rPr lang="en-US" dirty="0"/>
            </a:br>
            <a:r>
              <a:rPr lang="en-US" dirty="0"/>
              <a:t>6 occurs 1 time </a:t>
            </a:r>
            <a:br>
              <a:rPr lang="en-US" dirty="0"/>
            </a:br>
            <a:r>
              <a:rPr lang="en-US" dirty="0"/>
              <a:t>23 occurs 1 time </a:t>
            </a:r>
            <a:br>
              <a:rPr lang="en-US" dirty="0"/>
            </a:br>
            <a:r>
              <a:rPr lang="en-US" dirty="0"/>
              <a:t>43 occurs 1 time</a:t>
            </a:r>
            <a:br>
              <a:rPr lang="en-US" dirty="0"/>
            </a:br>
            <a:r>
              <a:rPr lang="en-US" dirty="0"/>
              <a:t>Note that if a number occurs more than one time, the plural word “times” is used in the output.</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lnSpcReduction="10000"/>
          </a:bodyPr>
          <a:lstStyle/>
          <a:p>
            <a:r>
              <a:rPr lang="en-US" dirty="0"/>
              <a:t>(Print distinct numbers) Write a program that reads in ten numbers and displays the number of distinct numbers and the distinct numbers separated by exactly one space (i.e., if a number appears multiple times, it is displayed only once). (Hint: Read a number and store it to an array if it is new. If the number is already in the array, ignore it.) After the input, the array contains the distinct numbers. Here is the sample run of the program:</a:t>
            </a:r>
            <a:br>
              <a:rPr lang="en-US" dirty="0"/>
            </a:br>
            <a:r>
              <a:rPr lang="en-US" dirty="0"/>
              <a:t>Enter ten numbers: 1 2 3 2 1 6 3 4 5 2 </a:t>
            </a:r>
            <a:br>
              <a:rPr lang="en-US" dirty="0"/>
            </a:br>
            <a:r>
              <a:rPr lang="en-US" dirty="0"/>
              <a:t>The number of distinct number is 6 </a:t>
            </a:r>
            <a:br>
              <a:rPr lang="en-US" dirty="0"/>
            </a:br>
            <a:r>
              <a:rPr lang="en-US" dirty="0"/>
              <a:t>The distinct numbers are: 1 2 3 6 4 5</a:t>
            </a:r>
            <a:br>
              <a:rPr lang="en-US" dirty="0"/>
            </a:br>
            <a:br>
              <a:rPr lang="en-US" dirty="0"/>
            </a:br>
            <a:endParaRPr lang="en-US" dirty="0"/>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32D7-76D1-4342-B1D6-7DB4F5BF8AAD}"/>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910C2ED6-479D-436D-893D-3974010BAAA4}"/>
              </a:ext>
            </a:extLst>
          </p:cNvPr>
          <p:cNvSpPr>
            <a:spLocks noGrp="1"/>
          </p:cNvSpPr>
          <p:nvPr>
            <p:ph idx="1"/>
          </p:nvPr>
        </p:nvSpPr>
        <p:spPr/>
        <p:txBody>
          <a:bodyPr>
            <a:normAutofit/>
          </a:bodyPr>
          <a:lstStyle/>
          <a:p>
            <a:r>
              <a:rPr lang="en-US" dirty="0"/>
              <a:t>Write a static method removeDuplicates (Character [] in) that returns a new array of the characters in the given array, but without any duplicate characters. Always keep the first copy of the character and remove subsequent ones. For example, if i n contains b, d, a, b, f, a, g, a, a, and f, the method will return an array containing b, d a, f, and g. (Hint: One way to solve this problem is to create a boolean array of the same size as the given array in and use it to keep track of which characters to keep. The values in the new boolean array will determine the size of the array to return.) </a:t>
            </a:r>
          </a:p>
        </p:txBody>
      </p:sp>
      <p:sp>
        <p:nvSpPr>
          <p:cNvPr id="4" name="Date Placeholder 3">
            <a:extLst>
              <a:ext uri="{FF2B5EF4-FFF2-40B4-BE49-F238E27FC236}">
                <a16:creationId xmlns:a16="http://schemas.microsoft.com/office/drawing/2014/main" id="{E52425CC-3ADD-46A0-95CC-1168666C7C4A}"/>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BF98AA0F-403A-4641-995C-BFDF79D3DDD9}"/>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FEA9B128-2069-4707-865C-EFF4ECA563F9}"/>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08719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32D7-76D1-4342-B1D6-7DB4F5BF8AAD}"/>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910C2ED6-479D-436D-893D-3974010BAAA4}"/>
              </a:ext>
            </a:extLst>
          </p:cNvPr>
          <p:cNvSpPr>
            <a:spLocks noGrp="1"/>
          </p:cNvSpPr>
          <p:nvPr>
            <p:ph idx="1"/>
          </p:nvPr>
        </p:nvSpPr>
        <p:spPr/>
        <p:txBody>
          <a:bodyPr>
            <a:normAutofit/>
          </a:bodyPr>
          <a:lstStyle/>
          <a:p>
            <a:r>
              <a:rPr lang="en-US" dirty="0"/>
              <a:t>(Game: play a tic-tac-toe game) In a game of tic-tac-toe, two players take turns marking an available cell in a 3 * 3 grid with their respective tokens (either X or O). When one player has placed three tokens in a horizontal, vertical, or diagonal row on the grid, the game is over, and that player has won. A draw (no winner) occurs when all the cells on the grid have been filled with tokens and neither player has achieved a win. Create a program for playing tic-tac-toe. The program prompts two players to enter an X token and O token alternately. Whenever a token is entered, the program redisplays the board on the console and determines the status of the game (win, draw, or continue). Here is a sample run: </a:t>
            </a:r>
          </a:p>
        </p:txBody>
      </p:sp>
      <p:sp>
        <p:nvSpPr>
          <p:cNvPr id="4" name="Date Placeholder 3">
            <a:extLst>
              <a:ext uri="{FF2B5EF4-FFF2-40B4-BE49-F238E27FC236}">
                <a16:creationId xmlns:a16="http://schemas.microsoft.com/office/drawing/2014/main" id="{E52425CC-3ADD-46A0-95CC-1168666C7C4A}"/>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BF98AA0F-403A-4641-995C-BFDF79D3DDD9}"/>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FEA9B128-2069-4707-865C-EFF4ECA563F9}"/>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4029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E32D7-76D1-4342-B1D6-7DB4F5BF8AAD}"/>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910C2ED6-479D-436D-893D-3974010BAAA4}"/>
              </a:ext>
            </a:extLst>
          </p:cNvPr>
          <p:cNvSpPr>
            <a:spLocks noGrp="1"/>
          </p:cNvSpPr>
          <p:nvPr>
            <p:ph idx="1"/>
          </p:nvPr>
        </p:nvSpPr>
        <p:spPr/>
        <p:txBody>
          <a:bodyPr>
            <a:normAutofit/>
          </a:bodyPr>
          <a:lstStyle/>
          <a:p>
            <a:pPr marL="228600" marR="0" lvl="0" indent="-228600" algn="l" defTabSz="914400" rtl="0" eaLnBrk="1" fontAlgn="auto" latinLnBrk="0" hangingPunct="1">
              <a:lnSpc>
                <a:spcPct val="140000"/>
              </a:lnSpc>
              <a:spcBef>
                <a:spcPts val="1000"/>
              </a:spcBef>
              <a:spcAft>
                <a:spcPts val="0"/>
              </a:spcAft>
              <a:buClrTx/>
              <a:buSzTx/>
              <a:buFont typeface="Arial" panose="020B0604020202020204" pitchFamily="34" charset="0"/>
              <a:buChar char="•"/>
              <a:tabLst/>
              <a:defRPr/>
            </a:pPr>
            <a:r>
              <a:rPr lang="en-US" dirty="0"/>
              <a:t>Write a program that gets </a:t>
            </a:r>
            <a:r>
              <a:rPr lang="en-US"/>
              <a:t>the minimum </a:t>
            </a:r>
            <a:r>
              <a:rPr lang="en-US" dirty="0"/>
              <a:t>number in an integer array.</a:t>
            </a:r>
            <a:endParaRPr kumimoji="0" lang="en-US" b="0" i="0" u="none" strike="noStrike" kern="1200" cap="none" spc="0" normalizeH="0" baseline="0" noProof="0" dirty="0">
              <a:ln>
                <a:noFill/>
              </a:ln>
              <a:solidFill>
                <a:srgbClr val="4472C4"/>
              </a:solidFill>
              <a:effectLst/>
              <a:uLnTx/>
              <a:uFillTx/>
              <a:latin typeface="Univers Condensed"/>
              <a:ea typeface="+mn-ea"/>
              <a:cs typeface="+mn-cs"/>
            </a:endParaRPr>
          </a:p>
        </p:txBody>
      </p:sp>
      <p:sp>
        <p:nvSpPr>
          <p:cNvPr id="4" name="Date Placeholder 3">
            <a:extLst>
              <a:ext uri="{FF2B5EF4-FFF2-40B4-BE49-F238E27FC236}">
                <a16:creationId xmlns:a16="http://schemas.microsoft.com/office/drawing/2014/main" id="{E52425CC-3ADD-46A0-95CC-1168666C7C4A}"/>
              </a:ext>
            </a:extLst>
          </p:cNvPr>
          <p:cNvSpPr>
            <a:spLocks noGrp="1"/>
          </p:cNvSpPr>
          <p:nvPr>
            <p:ph type="dt" sz="half" idx="10"/>
          </p:nvPr>
        </p:nvSpPr>
        <p:spPr/>
        <p:txBody>
          <a:bodyPr/>
          <a:lstStyle/>
          <a:p>
            <a:fld id="{BE0A88F0-556B-4BB7-8AAB-D63AEB65C662}" type="datetime1">
              <a:rPr lang="en-US" smtClean="0"/>
              <a:t>11/13/2021</a:t>
            </a:fld>
            <a:endParaRPr lang="en-US" dirty="0"/>
          </a:p>
        </p:txBody>
      </p:sp>
      <p:sp>
        <p:nvSpPr>
          <p:cNvPr id="5" name="Footer Placeholder 4">
            <a:extLst>
              <a:ext uri="{FF2B5EF4-FFF2-40B4-BE49-F238E27FC236}">
                <a16:creationId xmlns:a16="http://schemas.microsoft.com/office/drawing/2014/main" id="{BF98AA0F-403A-4641-995C-BFDF79D3DDD9}"/>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FEA9B128-2069-4707-865C-EFF4ECA563F9}"/>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1908744855"/>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546</TotalTime>
  <Words>590</Words>
  <Application>Microsoft Office PowerPoint</Application>
  <PresentationFormat>Widescreen</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Elephant</vt:lpstr>
      <vt:lpstr>Univers Condensed</vt:lpstr>
      <vt:lpstr>MemoVTI</vt:lpstr>
      <vt:lpstr>Arrays</vt:lpstr>
      <vt:lpstr>Problem 1</vt:lpstr>
      <vt:lpstr>Problem 2</vt:lpstr>
      <vt:lpstr>Problem 3</vt:lpstr>
      <vt:lpstr>Problem 4</vt:lpstr>
      <vt:lpstr>Problem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 Assignment</dc:title>
  <dc:creator>Mahmoud Abas Mohammed Essmail</dc:creator>
  <cp:lastModifiedBy>Mahmoud Abas Mohammed Essmail</cp:lastModifiedBy>
  <cp:revision>73</cp:revision>
  <dcterms:created xsi:type="dcterms:W3CDTF">2021-09-26T20:54:49Z</dcterms:created>
  <dcterms:modified xsi:type="dcterms:W3CDTF">2021-11-13T14:41:54Z</dcterms:modified>
</cp:coreProperties>
</file>