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8" r:id="rId8"/>
    <p:sldId id="265" r:id="rId9"/>
    <p:sldId id="269" r:id="rId10"/>
    <p:sldId id="270" r:id="rId11"/>
    <p:sldId id="266" r:id="rId12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816AC5-2037-4871-99DE-E13F0E38193D}" type="doc">
      <dgm:prSet loTypeId="urn:microsoft.com/office/officeart/2005/8/layout/vList5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08F750C-88B9-4FD2-9C76-0CE04A26FB5F}">
      <dgm:prSet/>
      <dgm:spPr/>
      <dgm:t>
        <a:bodyPr/>
        <a:lstStyle/>
        <a:p>
          <a:r>
            <a:rPr lang="en-US"/>
            <a:t>Cleaning Data</a:t>
          </a:r>
        </a:p>
      </dgm:t>
    </dgm:pt>
    <dgm:pt modelId="{01DB45AC-8150-4D3C-96A1-93818EFF4BB2}" type="parTrans" cxnId="{FA9D2AB8-71C8-410A-995D-C8CFA351F0A3}">
      <dgm:prSet/>
      <dgm:spPr/>
      <dgm:t>
        <a:bodyPr/>
        <a:lstStyle/>
        <a:p>
          <a:endParaRPr lang="en-US"/>
        </a:p>
      </dgm:t>
    </dgm:pt>
    <dgm:pt modelId="{C4884EB5-8E02-4CB3-831C-FAC8F008B45B}" type="sibTrans" cxnId="{FA9D2AB8-71C8-410A-995D-C8CFA351F0A3}">
      <dgm:prSet/>
      <dgm:spPr/>
      <dgm:t>
        <a:bodyPr/>
        <a:lstStyle/>
        <a:p>
          <a:endParaRPr lang="en-US"/>
        </a:p>
      </dgm:t>
    </dgm:pt>
    <dgm:pt modelId="{1E72D8B6-89D1-4923-9CDC-0073ABBD2B38}">
      <dgm:prSet/>
      <dgm:spPr/>
      <dgm:t>
        <a:bodyPr/>
        <a:lstStyle/>
        <a:p>
          <a:r>
            <a:rPr lang="en-US"/>
            <a:t>Making the diagram and relationships</a:t>
          </a:r>
        </a:p>
      </dgm:t>
    </dgm:pt>
    <dgm:pt modelId="{5DD92BB5-EEB0-4B03-8AA7-15D5E1ED58A2}" type="parTrans" cxnId="{8E5C2FCF-B4EC-4DAD-B849-C9CF7B723240}">
      <dgm:prSet/>
      <dgm:spPr/>
      <dgm:t>
        <a:bodyPr/>
        <a:lstStyle/>
        <a:p>
          <a:endParaRPr lang="en-US"/>
        </a:p>
      </dgm:t>
    </dgm:pt>
    <dgm:pt modelId="{806FDCEE-967E-4B2C-9473-5C3F4DC44B78}" type="sibTrans" cxnId="{8E5C2FCF-B4EC-4DAD-B849-C9CF7B723240}">
      <dgm:prSet/>
      <dgm:spPr/>
      <dgm:t>
        <a:bodyPr/>
        <a:lstStyle/>
        <a:p>
          <a:endParaRPr lang="en-US"/>
        </a:p>
      </dgm:t>
    </dgm:pt>
    <dgm:pt modelId="{A9A90199-37ED-464A-85B8-EE66E40E915D}">
      <dgm:prSet/>
      <dgm:spPr/>
      <dgm:t>
        <a:bodyPr/>
        <a:lstStyle/>
        <a:p>
          <a:r>
            <a:rPr lang="en-US"/>
            <a:t>Making the required measures</a:t>
          </a:r>
        </a:p>
      </dgm:t>
    </dgm:pt>
    <dgm:pt modelId="{2C77A497-BFFF-448A-B2AA-F4F7C1D076AA}" type="parTrans" cxnId="{6EC3D37C-139E-489E-A74E-776965AAAB03}">
      <dgm:prSet/>
      <dgm:spPr/>
      <dgm:t>
        <a:bodyPr/>
        <a:lstStyle/>
        <a:p>
          <a:endParaRPr lang="en-US"/>
        </a:p>
      </dgm:t>
    </dgm:pt>
    <dgm:pt modelId="{942C0D0E-EF0F-4E03-967A-7BFE268A7F8B}" type="sibTrans" cxnId="{6EC3D37C-139E-489E-A74E-776965AAAB03}">
      <dgm:prSet/>
      <dgm:spPr/>
      <dgm:t>
        <a:bodyPr/>
        <a:lstStyle/>
        <a:p>
          <a:endParaRPr lang="en-US"/>
        </a:p>
      </dgm:t>
    </dgm:pt>
    <dgm:pt modelId="{D4B289E1-9053-4BFA-B399-7F396DC6646E}">
      <dgm:prSet/>
      <dgm:spPr/>
      <dgm:t>
        <a:bodyPr/>
        <a:lstStyle/>
        <a:p>
          <a:r>
            <a:rPr lang="en-US" dirty="0"/>
            <a:t>Customer Insights Dashboard</a:t>
          </a:r>
        </a:p>
      </dgm:t>
    </dgm:pt>
    <dgm:pt modelId="{3D093498-E7F6-449F-9E50-65D7E4012F9A}" type="parTrans" cxnId="{75FEA269-85B0-4DC7-8A7A-4199D67277F6}">
      <dgm:prSet/>
      <dgm:spPr/>
      <dgm:t>
        <a:bodyPr/>
        <a:lstStyle/>
        <a:p>
          <a:endParaRPr lang="en-US"/>
        </a:p>
      </dgm:t>
    </dgm:pt>
    <dgm:pt modelId="{586C0FB7-FEA5-47F8-A970-DD35D693C999}" type="sibTrans" cxnId="{75FEA269-85B0-4DC7-8A7A-4199D67277F6}">
      <dgm:prSet/>
      <dgm:spPr/>
      <dgm:t>
        <a:bodyPr/>
        <a:lstStyle/>
        <a:p>
          <a:endParaRPr lang="en-US"/>
        </a:p>
      </dgm:t>
    </dgm:pt>
    <dgm:pt modelId="{1C6D5115-71A1-424E-9488-2CE4478E3180}">
      <dgm:prSet/>
      <dgm:spPr/>
      <dgm:t>
        <a:bodyPr/>
        <a:lstStyle/>
        <a:p>
          <a:r>
            <a:rPr lang="en-US"/>
            <a:t>Product Insights Dashboard</a:t>
          </a:r>
        </a:p>
      </dgm:t>
    </dgm:pt>
    <dgm:pt modelId="{022CC9CF-0986-4F72-AB08-BF3AF03FA722}" type="parTrans" cxnId="{18517062-51FC-4792-A5F6-04F371363583}">
      <dgm:prSet/>
      <dgm:spPr/>
      <dgm:t>
        <a:bodyPr/>
        <a:lstStyle/>
        <a:p>
          <a:endParaRPr lang="en-US"/>
        </a:p>
      </dgm:t>
    </dgm:pt>
    <dgm:pt modelId="{51C1ABFB-BCB2-45FB-B1AB-6F9D8A5B108A}" type="sibTrans" cxnId="{18517062-51FC-4792-A5F6-04F371363583}">
      <dgm:prSet/>
      <dgm:spPr/>
      <dgm:t>
        <a:bodyPr/>
        <a:lstStyle/>
        <a:p>
          <a:endParaRPr lang="en-US"/>
        </a:p>
      </dgm:t>
    </dgm:pt>
    <dgm:pt modelId="{6C9618B9-C312-493A-81F0-C6D318EA4486}">
      <dgm:prSet/>
      <dgm:spPr/>
      <dgm:t>
        <a:bodyPr/>
        <a:lstStyle/>
        <a:p>
          <a:r>
            <a:rPr lang="en-US" dirty="0"/>
            <a:t>Main Figure Dashboard</a:t>
          </a:r>
        </a:p>
      </dgm:t>
    </dgm:pt>
    <dgm:pt modelId="{C03D8A25-924D-4D2E-A943-EA635895A91E}" type="sibTrans" cxnId="{CEEB85FA-377E-4FE0-BE9F-489A33D3B6E5}">
      <dgm:prSet/>
      <dgm:spPr/>
      <dgm:t>
        <a:bodyPr/>
        <a:lstStyle/>
        <a:p>
          <a:endParaRPr lang="en-US"/>
        </a:p>
      </dgm:t>
    </dgm:pt>
    <dgm:pt modelId="{BE6B6C1F-7651-44F6-BAAE-740551815006}" type="parTrans" cxnId="{CEEB85FA-377E-4FE0-BE9F-489A33D3B6E5}">
      <dgm:prSet/>
      <dgm:spPr/>
      <dgm:t>
        <a:bodyPr/>
        <a:lstStyle/>
        <a:p>
          <a:endParaRPr lang="en-US"/>
        </a:p>
      </dgm:t>
    </dgm:pt>
    <dgm:pt modelId="{CC4A6C2D-495C-408D-8F3C-5E0B7770B655}" type="pres">
      <dgm:prSet presAssocID="{B9816AC5-2037-4871-99DE-E13F0E38193D}" presName="Name0" presStyleCnt="0">
        <dgm:presLayoutVars>
          <dgm:dir/>
          <dgm:animLvl val="lvl"/>
          <dgm:resizeHandles val="exact"/>
        </dgm:presLayoutVars>
      </dgm:prSet>
      <dgm:spPr/>
    </dgm:pt>
    <dgm:pt modelId="{A0972D57-64C5-4138-A4DF-F51462F7DAD8}" type="pres">
      <dgm:prSet presAssocID="{808F750C-88B9-4FD2-9C76-0CE04A26FB5F}" presName="linNode" presStyleCnt="0"/>
      <dgm:spPr/>
    </dgm:pt>
    <dgm:pt modelId="{234E5F0F-F8C9-43D1-8999-707570D7CA28}" type="pres">
      <dgm:prSet presAssocID="{808F750C-88B9-4FD2-9C76-0CE04A26FB5F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F8CB7744-F8D4-48B3-9C20-1A76B04B977B}" type="pres">
      <dgm:prSet presAssocID="{C4884EB5-8E02-4CB3-831C-FAC8F008B45B}" presName="sp" presStyleCnt="0"/>
      <dgm:spPr/>
    </dgm:pt>
    <dgm:pt modelId="{BF3C7B43-DE41-4FDD-8397-0FD1544B9BC6}" type="pres">
      <dgm:prSet presAssocID="{1E72D8B6-89D1-4923-9CDC-0073ABBD2B38}" presName="linNode" presStyleCnt="0"/>
      <dgm:spPr/>
    </dgm:pt>
    <dgm:pt modelId="{B280D73D-1F6E-4BEB-A86C-211A3BB43D3D}" type="pres">
      <dgm:prSet presAssocID="{1E72D8B6-89D1-4923-9CDC-0073ABBD2B38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B7E19CC9-02EF-45DD-AD2B-07A10D32C6A5}" type="pres">
      <dgm:prSet presAssocID="{806FDCEE-967E-4B2C-9473-5C3F4DC44B78}" presName="sp" presStyleCnt="0"/>
      <dgm:spPr/>
    </dgm:pt>
    <dgm:pt modelId="{E304D393-C85B-40AE-A986-E0BFC696168C}" type="pres">
      <dgm:prSet presAssocID="{A9A90199-37ED-464A-85B8-EE66E40E915D}" presName="linNode" presStyleCnt="0"/>
      <dgm:spPr/>
    </dgm:pt>
    <dgm:pt modelId="{01B4E032-DBBA-4C3B-B871-3A3BE3AD6DA7}" type="pres">
      <dgm:prSet presAssocID="{A9A90199-37ED-464A-85B8-EE66E40E915D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8440C224-BB33-4442-815A-467FA7E2A5FE}" type="pres">
      <dgm:prSet presAssocID="{942C0D0E-EF0F-4E03-967A-7BFE268A7F8B}" presName="sp" presStyleCnt="0"/>
      <dgm:spPr/>
    </dgm:pt>
    <dgm:pt modelId="{26DC33D3-85B5-450B-8C92-D539432B24D3}" type="pres">
      <dgm:prSet presAssocID="{6C9618B9-C312-493A-81F0-C6D318EA4486}" presName="linNode" presStyleCnt="0"/>
      <dgm:spPr/>
    </dgm:pt>
    <dgm:pt modelId="{C2E8F678-1AED-4252-B49F-ADAF771C7C67}" type="pres">
      <dgm:prSet presAssocID="{6C9618B9-C312-493A-81F0-C6D318EA4486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BA5ED8D9-E081-4926-AF3A-0B6F2A288501}" type="pres">
      <dgm:prSet presAssocID="{C03D8A25-924D-4D2E-A943-EA635895A91E}" presName="sp" presStyleCnt="0"/>
      <dgm:spPr/>
    </dgm:pt>
    <dgm:pt modelId="{1F5C18C3-960B-43E8-BDBE-F2B0915F2163}" type="pres">
      <dgm:prSet presAssocID="{D4B289E1-9053-4BFA-B399-7F396DC6646E}" presName="linNode" presStyleCnt="0"/>
      <dgm:spPr/>
    </dgm:pt>
    <dgm:pt modelId="{3EF4740D-3EC7-4CD1-912C-7CBA701D221F}" type="pres">
      <dgm:prSet presAssocID="{D4B289E1-9053-4BFA-B399-7F396DC6646E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2B966E16-B0D6-4619-A84C-1A5659F27CDC}" type="pres">
      <dgm:prSet presAssocID="{586C0FB7-FEA5-47F8-A970-DD35D693C999}" presName="sp" presStyleCnt="0"/>
      <dgm:spPr/>
    </dgm:pt>
    <dgm:pt modelId="{44A72DE2-7AC7-4B91-B24B-A8088B3232CC}" type="pres">
      <dgm:prSet presAssocID="{1C6D5115-71A1-424E-9488-2CE4478E3180}" presName="linNode" presStyleCnt="0"/>
      <dgm:spPr/>
    </dgm:pt>
    <dgm:pt modelId="{D4882067-F5AA-48E3-8559-C6D9182DD4FB}" type="pres">
      <dgm:prSet presAssocID="{1C6D5115-71A1-424E-9488-2CE4478E3180}" presName="parentText" presStyleLbl="node1" presStyleIdx="5" presStyleCnt="6">
        <dgm:presLayoutVars>
          <dgm:chMax val="1"/>
          <dgm:bulletEnabled val="1"/>
        </dgm:presLayoutVars>
      </dgm:prSet>
      <dgm:spPr/>
    </dgm:pt>
  </dgm:ptLst>
  <dgm:cxnLst>
    <dgm:cxn modelId="{9B5A2742-297D-4A23-985D-D234E659AA65}" type="presOf" srcId="{808F750C-88B9-4FD2-9C76-0CE04A26FB5F}" destId="{234E5F0F-F8C9-43D1-8999-707570D7CA28}" srcOrd="0" destOrd="0" presId="urn:microsoft.com/office/officeart/2005/8/layout/vList5"/>
    <dgm:cxn modelId="{18517062-51FC-4792-A5F6-04F371363583}" srcId="{B9816AC5-2037-4871-99DE-E13F0E38193D}" destId="{1C6D5115-71A1-424E-9488-2CE4478E3180}" srcOrd="5" destOrd="0" parTransId="{022CC9CF-0986-4F72-AB08-BF3AF03FA722}" sibTransId="{51C1ABFB-BCB2-45FB-B1AB-6F9D8A5B108A}"/>
    <dgm:cxn modelId="{75FEA269-85B0-4DC7-8A7A-4199D67277F6}" srcId="{B9816AC5-2037-4871-99DE-E13F0E38193D}" destId="{D4B289E1-9053-4BFA-B399-7F396DC6646E}" srcOrd="4" destOrd="0" parTransId="{3D093498-E7F6-449F-9E50-65D7E4012F9A}" sibTransId="{586C0FB7-FEA5-47F8-A970-DD35D693C999}"/>
    <dgm:cxn modelId="{CCF9597A-4CE0-4AC3-816F-9063DC88B52C}" type="presOf" srcId="{D4B289E1-9053-4BFA-B399-7F396DC6646E}" destId="{3EF4740D-3EC7-4CD1-912C-7CBA701D221F}" srcOrd="0" destOrd="0" presId="urn:microsoft.com/office/officeart/2005/8/layout/vList5"/>
    <dgm:cxn modelId="{6EC3D37C-139E-489E-A74E-776965AAAB03}" srcId="{B9816AC5-2037-4871-99DE-E13F0E38193D}" destId="{A9A90199-37ED-464A-85B8-EE66E40E915D}" srcOrd="2" destOrd="0" parTransId="{2C77A497-BFFF-448A-B2AA-F4F7C1D076AA}" sibTransId="{942C0D0E-EF0F-4E03-967A-7BFE268A7F8B}"/>
    <dgm:cxn modelId="{D740E785-B3EF-4662-8F2B-E34D04F8C02E}" type="presOf" srcId="{A9A90199-37ED-464A-85B8-EE66E40E915D}" destId="{01B4E032-DBBA-4C3B-B871-3A3BE3AD6DA7}" srcOrd="0" destOrd="0" presId="urn:microsoft.com/office/officeart/2005/8/layout/vList5"/>
    <dgm:cxn modelId="{530B1993-21EB-46E2-8985-99B02B20FB1A}" type="presOf" srcId="{6C9618B9-C312-493A-81F0-C6D318EA4486}" destId="{C2E8F678-1AED-4252-B49F-ADAF771C7C67}" srcOrd="0" destOrd="0" presId="urn:microsoft.com/office/officeart/2005/8/layout/vList5"/>
    <dgm:cxn modelId="{683F669C-AB47-4BCB-92A3-F8805D21AC0B}" type="presOf" srcId="{B9816AC5-2037-4871-99DE-E13F0E38193D}" destId="{CC4A6C2D-495C-408D-8F3C-5E0B7770B655}" srcOrd="0" destOrd="0" presId="urn:microsoft.com/office/officeart/2005/8/layout/vList5"/>
    <dgm:cxn modelId="{FA9D2AB8-71C8-410A-995D-C8CFA351F0A3}" srcId="{B9816AC5-2037-4871-99DE-E13F0E38193D}" destId="{808F750C-88B9-4FD2-9C76-0CE04A26FB5F}" srcOrd="0" destOrd="0" parTransId="{01DB45AC-8150-4D3C-96A1-93818EFF4BB2}" sibTransId="{C4884EB5-8E02-4CB3-831C-FAC8F008B45B}"/>
    <dgm:cxn modelId="{8E5C2FCF-B4EC-4DAD-B849-C9CF7B723240}" srcId="{B9816AC5-2037-4871-99DE-E13F0E38193D}" destId="{1E72D8B6-89D1-4923-9CDC-0073ABBD2B38}" srcOrd="1" destOrd="0" parTransId="{5DD92BB5-EEB0-4B03-8AA7-15D5E1ED58A2}" sibTransId="{806FDCEE-967E-4B2C-9473-5C3F4DC44B78}"/>
    <dgm:cxn modelId="{EC897ED0-4222-4719-8565-82B6340FB861}" type="presOf" srcId="{1C6D5115-71A1-424E-9488-2CE4478E3180}" destId="{D4882067-F5AA-48E3-8559-C6D9182DD4FB}" srcOrd="0" destOrd="0" presId="urn:microsoft.com/office/officeart/2005/8/layout/vList5"/>
    <dgm:cxn modelId="{FE2A7AE7-F7F2-4B25-B27D-118A33FC6712}" type="presOf" srcId="{1E72D8B6-89D1-4923-9CDC-0073ABBD2B38}" destId="{B280D73D-1F6E-4BEB-A86C-211A3BB43D3D}" srcOrd="0" destOrd="0" presId="urn:microsoft.com/office/officeart/2005/8/layout/vList5"/>
    <dgm:cxn modelId="{CEEB85FA-377E-4FE0-BE9F-489A33D3B6E5}" srcId="{B9816AC5-2037-4871-99DE-E13F0E38193D}" destId="{6C9618B9-C312-493A-81F0-C6D318EA4486}" srcOrd="3" destOrd="0" parTransId="{BE6B6C1F-7651-44F6-BAAE-740551815006}" sibTransId="{C03D8A25-924D-4D2E-A943-EA635895A91E}"/>
    <dgm:cxn modelId="{CF61E2A3-28AC-4F3D-BE4A-09AE9827E255}" type="presParOf" srcId="{CC4A6C2D-495C-408D-8F3C-5E0B7770B655}" destId="{A0972D57-64C5-4138-A4DF-F51462F7DAD8}" srcOrd="0" destOrd="0" presId="urn:microsoft.com/office/officeart/2005/8/layout/vList5"/>
    <dgm:cxn modelId="{1EAC50DF-A03A-48FB-B5CE-579D93EB0447}" type="presParOf" srcId="{A0972D57-64C5-4138-A4DF-F51462F7DAD8}" destId="{234E5F0F-F8C9-43D1-8999-707570D7CA28}" srcOrd="0" destOrd="0" presId="urn:microsoft.com/office/officeart/2005/8/layout/vList5"/>
    <dgm:cxn modelId="{7DAD1123-9A67-48EC-A611-0DAA8DFA959F}" type="presParOf" srcId="{CC4A6C2D-495C-408D-8F3C-5E0B7770B655}" destId="{F8CB7744-F8D4-48B3-9C20-1A76B04B977B}" srcOrd="1" destOrd="0" presId="urn:microsoft.com/office/officeart/2005/8/layout/vList5"/>
    <dgm:cxn modelId="{7E88404A-8DF5-4D07-990D-9E395B339D1C}" type="presParOf" srcId="{CC4A6C2D-495C-408D-8F3C-5E0B7770B655}" destId="{BF3C7B43-DE41-4FDD-8397-0FD1544B9BC6}" srcOrd="2" destOrd="0" presId="urn:microsoft.com/office/officeart/2005/8/layout/vList5"/>
    <dgm:cxn modelId="{4753EF73-DBA2-4F26-A10C-507B519ADF9E}" type="presParOf" srcId="{BF3C7B43-DE41-4FDD-8397-0FD1544B9BC6}" destId="{B280D73D-1F6E-4BEB-A86C-211A3BB43D3D}" srcOrd="0" destOrd="0" presId="urn:microsoft.com/office/officeart/2005/8/layout/vList5"/>
    <dgm:cxn modelId="{BE9D8DCB-9B27-4D2F-8730-034BD79FBB9B}" type="presParOf" srcId="{CC4A6C2D-495C-408D-8F3C-5E0B7770B655}" destId="{B7E19CC9-02EF-45DD-AD2B-07A10D32C6A5}" srcOrd="3" destOrd="0" presId="urn:microsoft.com/office/officeart/2005/8/layout/vList5"/>
    <dgm:cxn modelId="{9497A899-B575-45C6-8FBB-CEFCCF186022}" type="presParOf" srcId="{CC4A6C2D-495C-408D-8F3C-5E0B7770B655}" destId="{E304D393-C85B-40AE-A986-E0BFC696168C}" srcOrd="4" destOrd="0" presId="urn:microsoft.com/office/officeart/2005/8/layout/vList5"/>
    <dgm:cxn modelId="{2038ACAE-362E-4BFE-85A3-9284FAB3EAB4}" type="presParOf" srcId="{E304D393-C85B-40AE-A986-E0BFC696168C}" destId="{01B4E032-DBBA-4C3B-B871-3A3BE3AD6DA7}" srcOrd="0" destOrd="0" presId="urn:microsoft.com/office/officeart/2005/8/layout/vList5"/>
    <dgm:cxn modelId="{D002E630-5E6F-4B86-B93A-D7AD012DA01A}" type="presParOf" srcId="{CC4A6C2D-495C-408D-8F3C-5E0B7770B655}" destId="{8440C224-BB33-4442-815A-467FA7E2A5FE}" srcOrd="5" destOrd="0" presId="urn:microsoft.com/office/officeart/2005/8/layout/vList5"/>
    <dgm:cxn modelId="{89D87D3A-6630-4CF6-8E6D-5AF6E5D440CE}" type="presParOf" srcId="{CC4A6C2D-495C-408D-8F3C-5E0B7770B655}" destId="{26DC33D3-85B5-450B-8C92-D539432B24D3}" srcOrd="6" destOrd="0" presId="urn:microsoft.com/office/officeart/2005/8/layout/vList5"/>
    <dgm:cxn modelId="{25D47E83-12B3-4CF4-836B-67BF22AB431A}" type="presParOf" srcId="{26DC33D3-85B5-450B-8C92-D539432B24D3}" destId="{C2E8F678-1AED-4252-B49F-ADAF771C7C67}" srcOrd="0" destOrd="0" presId="urn:microsoft.com/office/officeart/2005/8/layout/vList5"/>
    <dgm:cxn modelId="{6B6F7A9B-F3CF-4DC0-AFB3-DCF5F68914C7}" type="presParOf" srcId="{CC4A6C2D-495C-408D-8F3C-5E0B7770B655}" destId="{BA5ED8D9-E081-4926-AF3A-0B6F2A288501}" srcOrd="7" destOrd="0" presId="urn:microsoft.com/office/officeart/2005/8/layout/vList5"/>
    <dgm:cxn modelId="{06F3B081-AEB3-4937-8365-A66706DB1988}" type="presParOf" srcId="{CC4A6C2D-495C-408D-8F3C-5E0B7770B655}" destId="{1F5C18C3-960B-43E8-BDBE-F2B0915F2163}" srcOrd="8" destOrd="0" presId="urn:microsoft.com/office/officeart/2005/8/layout/vList5"/>
    <dgm:cxn modelId="{148F46A7-FE50-44C4-A186-7E745155DCAE}" type="presParOf" srcId="{1F5C18C3-960B-43E8-BDBE-F2B0915F2163}" destId="{3EF4740D-3EC7-4CD1-912C-7CBA701D221F}" srcOrd="0" destOrd="0" presId="urn:microsoft.com/office/officeart/2005/8/layout/vList5"/>
    <dgm:cxn modelId="{9E60BFF0-6C15-4D19-B8C0-4864EEEC70F9}" type="presParOf" srcId="{CC4A6C2D-495C-408D-8F3C-5E0B7770B655}" destId="{2B966E16-B0D6-4619-A84C-1A5659F27CDC}" srcOrd="9" destOrd="0" presId="urn:microsoft.com/office/officeart/2005/8/layout/vList5"/>
    <dgm:cxn modelId="{7076B0CA-8253-4EA1-B3CE-02703281E3BF}" type="presParOf" srcId="{CC4A6C2D-495C-408D-8F3C-5E0B7770B655}" destId="{44A72DE2-7AC7-4B91-B24B-A8088B3232CC}" srcOrd="10" destOrd="0" presId="urn:microsoft.com/office/officeart/2005/8/layout/vList5"/>
    <dgm:cxn modelId="{4A6CC7A2-9E2E-4C33-B206-70CF93BAA7E5}" type="presParOf" srcId="{44A72DE2-7AC7-4B91-B24B-A8088B3232CC}" destId="{D4882067-F5AA-48E3-8559-C6D9182DD4F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E5F0F-F8C9-43D1-8999-707570D7CA28}">
      <dsp:nvSpPr>
        <dsp:cNvPr id="0" name=""/>
        <dsp:cNvSpPr/>
      </dsp:nvSpPr>
      <dsp:spPr>
        <a:xfrm>
          <a:off x="2133386" y="1497"/>
          <a:ext cx="2400059" cy="87214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Cleaning Data</a:t>
          </a:r>
        </a:p>
      </dsp:txBody>
      <dsp:txXfrm>
        <a:off x="2175961" y="44072"/>
        <a:ext cx="2314909" cy="786997"/>
      </dsp:txXfrm>
    </dsp:sp>
    <dsp:sp modelId="{B280D73D-1F6E-4BEB-A86C-211A3BB43D3D}">
      <dsp:nvSpPr>
        <dsp:cNvPr id="0" name=""/>
        <dsp:cNvSpPr/>
      </dsp:nvSpPr>
      <dsp:spPr>
        <a:xfrm>
          <a:off x="2133386" y="917253"/>
          <a:ext cx="2400059" cy="87214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Making the diagram and relationships</a:t>
          </a:r>
        </a:p>
      </dsp:txBody>
      <dsp:txXfrm>
        <a:off x="2175961" y="959828"/>
        <a:ext cx="2314909" cy="786997"/>
      </dsp:txXfrm>
    </dsp:sp>
    <dsp:sp modelId="{01B4E032-DBBA-4C3B-B871-3A3BE3AD6DA7}">
      <dsp:nvSpPr>
        <dsp:cNvPr id="0" name=""/>
        <dsp:cNvSpPr/>
      </dsp:nvSpPr>
      <dsp:spPr>
        <a:xfrm>
          <a:off x="2133386" y="1833008"/>
          <a:ext cx="2400059" cy="87214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Making the required measures</a:t>
          </a:r>
        </a:p>
      </dsp:txBody>
      <dsp:txXfrm>
        <a:off x="2175961" y="1875583"/>
        <a:ext cx="2314909" cy="786997"/>
      </dsp:txXfrm>
    </dsp:sp>
    <dsp:sp modelId="{C2E8F678-1AED-4252-B49F-ADAF771C7C67}">
      <dsp:nvSpPr>
        <dsp:cNvPr id="0" name=""/>
        <dsp:cNvSpPr/>
      </dsp:nvSpPr>
      <dsp:spPr>
        <a:xfrm>
          <a:off x="2133386" y="2748763"/>
          <a:ext cx="2400059" cy="87214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Main Figure Dashboard</a:t>
          </a:r>
        </a:p>
      </dsp:txBody>
      <dsp:txXfrm>
        <a:off x="2175961" y="2791338"/>
        <a:ext cx="2314909" cy="786997"/>
      </dsp:txXfrm>
    </dsp:sp>
    <dsp:sp modelId="{3EF4740D-3EC7-4CD1-912C-7CBA701D221F}">
      <dsp:nvSpPr>
        <dsp:cNvPr id="0" name=""/>
        <dsp:cNvSpPr/>
      </dsp:nvSpPr>
      <dsp:spPr>
        <a:xfrm>
          <a:off x="2133386" y="3664518"/>
          <a:ext cx="2400059" cy="872147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Customer Insights Dashboard</a:t>
          </a:r>
        </a:p>
      </dsp:txBody>
      <dsp:txXfrm>
        <a:off x="2175961" y="3707093"/>
        <a:ext cx="2314909" cy="786997"/>
      </dsp:txXfrm>
    </dsp:sp>
    <dsp:sp modelId="{D4882067-F5AA-48E3-8559-C6D9182DD4FB}">
      <dsp:nvSpPr>
        <dsp:cNvPr id="0" name=""/>
        <dsp:cNvSpPr/>
      </dsp:nvSpPr>
      <dsp:spPr>
        <a:xfrm>
          <a:off x="2133386" y="4580274"/>
          <a:ext cx="2400059" cy="87214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Product Insights Dashboard</a:t>
          </a:r>
        </a:p>
      </dsp:txBody>
      <dsp:txXfrm>
        <a:off x="2175961" y="4622849"/>
        <a:ext cx="2314909" cy="7869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F8C54-5CCF-9681-47B7-DE5E6FE7A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5AED2-4E90-CE4A-334A-CCFF34215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AFE58-F4F2-38C7-3A98-1FACA07C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5CFB-75B1-445A-B830-455E75F5AB76}" type="datetimeFigureOut">
              <a:rPr lang="ar-EG" smtClean="0"/>
              <a:t>29/04/1447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B36AD-377B-B0FE-A237-FC7B57BF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ABD97-972D-34B9-58BD-2F7411892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59EA-3F09-479A-BFE9-B58F7E3993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997033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59EFB-957A-25C5-02C6-D309C187B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27B60-F4E8-CC15-DBFC-4E172C3E2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023A35-73D8-F2EA-FBBA-75A30908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5CFB-75B1-445A-B830-455E75F5AB76}" type="datetimeFigureOut">
              <a:rPr lang="ar-EG" smtClean="0"/>
              <a:t>29/04/1447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8ABD8-B1DD-6B3D-C996-A6DA952F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7148C-168C-B27F-0057-BB2FE5DE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59EA-3F09-479A-BFE9-B58F7E3993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52975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FCB625-DC94-9C57-1C27-4A7518614E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3159F9-B0A4-89E0-8CB3-C17052694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8409-8FD4-219B-E2D8-EDAE5597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5CFB-75B1-445A-B830-455E75F5AB76}" type="datetimeFigureOut">
              <a:rPr lang="ar-EG" smtClean="0"/>
              <a:t>29/04/1447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4F5-42EA-3317-375A-6250827E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2664F-4A0E-7722-4A9F-0893EB83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59EA-3F09-479A-BFE9-B58F7E3993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52879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BDED-CDF0-D85F-CA2A-433C271D2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C22F-8FF7-52B0-82D3-378FB0F9C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6D31E-C429-CDCF-31A4-73B322CC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5CFB-75B1-445A-B830-455E75F5AB76}" type="datetimeFigureOut">
              <a:rPr lang="ar-EG" smtClean="0"/>
              <a:t>29/04/1447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1353B-3634-39A8-6B0A-2A9318FC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2BC23-9DEB-4967-8A86-B131F092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59EA-3F09-479A-BFE9-B58F7E3993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5408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2A8B-69EA-71B2-199A-20F541B54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5579D-CD62-220E-7841-D9B2D5730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C8F45-8636-921D-2825-C10BEBCCC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5CFB-75B1-445A-B830-455E75F5AB76}" type="datetimeFigureOut">
              <a:rPr lang="ar-EG" smtClean="0"/>
              <a:t>29/04/1447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D078E-0BB0-A545-58E8-755FE4F71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FC596-956B-9BC5-6DB5-CFF0F82C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59EA-3F09-479A-BFE9-B58F7E3993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7434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2999-2971-9FAD-CD0C-6BE61711A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DA904-007B-00A3-C43B-20BFFCFF1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A6D3C-5807-1D5A-CDC4-184BA4E4B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E0215-D2E5-773B-0CFB-7E825D1E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5CFB-75B1-445A-B830-455E75F5AB76}" type="datetimeFigureOut">
              <a:rPr lang="ar-EG" smtClean="0"/>
              <a:t>29/04/1447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3B47D-BB28-FEEA-E977-728EA58E5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6375A-7E31-AD05-A65C-AB414EDE0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59EA-3F09-479A-BFE9-B58F7E3993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1545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F1FAD-B13F-70A0-FC59-320C62D74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43C82-6E53-EB02-6A31-7B0E24FAE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862A4-48B5-783E-A9E5-D469730BA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452C3-904D-E62E-43F9-E7049A800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E95D89-9E5E-ED02-665C-699DD761FF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8537C-D685-FAE2-5887-63596C94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5CFB-75B1-445A-B830-455E75F5AB76}" type="datetimeFigureOut">
              <a:rPr lang="ar-EG" smtClean="0"/>
              <a:t>29/04/1447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02DDB5-693A-CE01-ECB0-14429036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2CB768-3ABD-0CCB-BC88-61079E84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59EA-3F09-479A-BFE9-B58F7E3993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3212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6AF7-6F49-2DE4-AFC1-A78961DA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2CE709-9784-36B9-33C5-72AAA908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5CFB-75B1-445A-B830-455E75F5AB76}" type="datetimeFigureOut">
              <a:rPr lang="ar-EG" smtClean="0"/>
              <a:t>29/04/1447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D6942-323B-A8D5-CFDC-546B2A11D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CDB79-D563-ECA1-B8DA-A64D9DD32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59EA-3F09-479A-BFE9-B58F7E3993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79096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58E455-7DAF-19F0-A7AE-0CB275600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5CFB-75B1-445A-B830-455E75F5AB76}" type="datetimeFigureOut">
              <a:rPr lang="ar-EG" smtClean="0"/>
              <a:t>29/04/1447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A7550-7466-E623-45A4-1C49E002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0FE6D-BC5E-EF60-35D5-B7E71762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59EA-3F09-479A-BFE9-B58F7E3993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3643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87B48-12AE-B48E-EE99-89F601942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9C3D-4F73-A393-1AC9-3473EB847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15F28-FC0A-7334-CB12-F3A02E199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2EB1A-FB27-5B61-F135-75F2C242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5CFB-75B1-445A-B830-455E75F5AB76}" type="datetimeFigureOut">
              <a:rPr lang="ar-EG" smtClean="0"/>
              <a:t>29/04/1447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BF6205-F8E5-B467-D755-2905B5CE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56BF1-448B-D583-1FA3-A64B74C37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59EA-3F09-479A-BFE9-B58F7E3993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8194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188D6-DB77-1B59-B59D-A2913A5BF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384E8-C50D-2398-5FBE-2F648B2EA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7AC95-EE55-C826-0BC7-0A9384CEE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3526D-1F29-6F90-833B-727AFDA8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5CFB-75B1-445A-B830-455E75F5AB76}" type="datetimeFigureOut">
              <a:rPr lang="ar-EG" smtClean="0"/>
              <a:t>29/04/1447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8BA40-A34D-8ABD-C852-0B65094A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70A6CE-8C86-BA14-37D6-C50CFE2D4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3F59EA-3F09-479A-BFE9-B58F7E3993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61191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E60D6-4073-36B7-9762-4F0124B0E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3CF52-5465-19A9-552D-1C2B62834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ED8F4-B176-7330-61C9-048AC6295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65CFB-75B1-445A-B830-455E75F5AB76}" type="datetimeFigureOut">
              <a:rPr lang="ar-EG" smtClean="0"/>
              <a:t>29/04/1447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6F6F3-E81F-168D-A061-A9F20DBAF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9B39E-7D84-EC4F-F102-B284D7747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3F59EA-3F09-479A-BFE9-B58F7E39931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01502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A950-4AAF-F9FC-DA21-8D31D89FA3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Food Mart Retail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577B9-052F-8527-D2CA-4883535BF4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Analyze the data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259505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55600-3F8F-5A99-7E32-DD819B64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470" y="286173"/>
            <a:ext cx="3025303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notice that customers with Avg Income </a:t>
            </a:r>
            <a:r>
              <a:rPr lang="en-US" sz="2000" dirty="0">
                <a:solidFill>
                  <a:srgbClr val="FF0000"/>
                </a:solidFill>
              </a:rPr>
              <a:t>$ 40,000 </a:t>
            </a:r>
            <a:r>
              <a:rPr lang="en-US" sz="2000" dirty="0">
                <a:solidFill>
                  <a:schemeClr val="bg1"/>
                </a:solidFill>
              </a:rPr>
              <a:t>made the highest Purchases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90210A-3C1A-84B1-B24F-2BDB42E13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49125" y="642027"/>
            <a:ext cx="6860526" cy="546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453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2DE62F-FD3C-D786-6F21-10F1C803E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Product Insights Dashboard:</a:t>
            </a:r>
            <a:b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3B1B6-6B03-8C18-6DB1-F3882F03E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 dashboard describe our products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08BE8E9-ABE6-DECB-462E-2F6DA64C95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1442" y="223520"/>
            <a:ext cx="7777838" cy="642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93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06654-168C-6625-373B-13652826E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Point of Views:</a:t>
            </a:r>
            <a:endParaRPr lang="ar-EG" sz="4000">
              <a:solidFill>
                <a:srgbClr val="FFFFFF"/>
              </a:solidFill>
            </a:endParaRPr>
          </a:p>
        </p:txBody>
      </p:sp>
      <p:graphicFrame>
        <p:nvGraphicFramePr>
          <p:cNvPr id="47" name="Content Placeholder 2">
            <a:extLst>
              <a:ext uri="{FF2B5EF4-FFF2-40B4-BE49-F238E27FC236}">
                <a16:creationId xmlns:a16="http://schemas.microsoft.com/office/drawing/2014/main" id="{283D0357-E520-D70F-657E-0039ED57BC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917599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088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01228D-0039-9913-D312-BE1C7835C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Cleaning Data: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C73B30-7674-D98B-C89C-8B1DA6D1E225}"/>
              </a:ext>
            </a:extLst>
          </p:cNvPr>
          <p:cNvSpPr txBox="1"/>
          <p:nvPr/>
        </p:nvSpPr>
        <p:spPr>
          <a:xfrm>
            <a:off x="660042" y="806824"/>
            <a:ext cx="2919738" cy="14941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 cleaned the data and combine files together and added the required columns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51D0478-704A-9F5E-B481-BD5BE940F1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678" y="478712"/>
            <a:ext cx="7381498" cy="5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71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A1709-9E9B-3293-74FD-6012B5DE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Making the diagram and relationships: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E2D0F-33E2-41AE-E079-B17ADCE51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 made the relationships between different entities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612CA8-7EFF-ED6C-DD79-68701B636A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619760"/>
            <a:ext cx="7225748" cy="553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41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3A851-17F0-33DD-2237-7E9FE2AB5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Making the required measures: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48EF-DF35-7EB6-AA0E-F1A9838DB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 made the measures that will help us in analyzing the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56D077-1DC6-8A6C-B50D-DE6A1013D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1089665"/>
            <a:ext cx="7225748" cy="4678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65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17EFD-6D3D-BCEB-475C-146877BFB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Main Figure Dashboard: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F9142-A497-3AD1-6D32-2DAC112E1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The first dashboard that describe the general Work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3B2B9EE-59C0-C6D1-4BC0-8B5FD390BE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84765" y="478712"/>
            <a:ext cx="7861073" cy="5617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741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B46B3-2951-F148-96DB-67014C0D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52" y="2378976"/>
            <a:ext cx="2579313" cy="14723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traded Brands: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62389-8B87-E66B-8E75-3E1C99584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2061" y="1066118"/>
            <a:ext cx="3025303" cy="17990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We notice that </a:t>
            </a:r>
            <a:r>
              <a:rPr lang="en-US" sz="2000" dirty="0">
                <a:solidFill>
                  <a:srgbClr val="FF0000"/>
                </a:solidFill>
              </a:rPr>
              <a:t>Hermanos</a:t>
            </a:r>
            <a:r>
              <a:rPr lang="en-US" sz="2000" dirty="0">
                <a:solidFill>
                  <a:schemeClr val="bg1"/>
                </a:solidFill>
              </a:rPr>
              <a:t> is the most required brand so we should focus on it and try to develop it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C66890B-E66F-71D2-4E10-195295F7AF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03591" y="907838"/>
            <a:ext cx="7119957" cy="502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07A3F-3EA5-2A34-A2B1-3B601E2F8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Customer Insights Dashboard: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A6319-D6ED-595C-7A70-EEF0EFB3EF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This Dashboard describe our customer behaviors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F8606A-92CB-1B12-CA8D-3AC6D58128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678" y="478712"/>
            <a:ext cx="7550682" cy="588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1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BB4191-9A44-2678-A453-597778C49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Member Cards: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2BC75-62D9-067A-C6EF-236E895CD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0042" y="806824"/>
            <a:ext cx="2919738" cy="14941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We notice that Bronze card made the highest sales, so we should offer gifts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32036C1-9D4C-62E7-8A63-E5FA811D4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9794" y="478712"/>
            <a:ext cx="7528382" cy="583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2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163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Food Mart Retail</vt:lpstr>
      <vt:lpstr>Point of Views:</vt:lpstr>
      <vt:lpstr>Cleaning Data:</vt:lpstr>
      <vt:lpstr>Making the diagram and relationships:</vt:lpstr>
      <vt:lpstr>Making the required measures:</vt:lpstr>
      <vt:lpstr>Main Figure Dashboard:</vt:lpstr>
      <vt:lpstr>Our traded Brands:</vt:lpstr>
      <vt:lpstr>Customer Insights Dashboard:</vt:lpstr>
      <vt:lpstr>Member Cards:</vt:lpstr>
      <vt:lpstr>PowerPoint Presentation</vt:lpstr>
      <vt:lpstr>Product Insights Dashboard: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Maher Abdelmoatey Ahmed 2000992</dc:creator>
  <cp:lastModifiedBy>Muhammad Maher Abdelmoatey Ahmed 2000992</cp:lastModifiedBy>
  <cp:revision>3</cp:revision>
  <dcterms:created xsi:type="dcterms:W3CDTF">2025-10-21T11:32:58Z</dcterms:created>
  <dcterms:modified xsi:type="dcterms:W3CDTF">2025-10-21T17:33:20Z</dcterms:modified>
</cp:coreProperties>
</file>