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600"/>
    <a:srgbClr val="FF1F41"/>
    <a:srgbClr val="FF00FF"/>
    <a:srgbClr val="00FFFF"/>
    <a:srgbClr val="246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5073"/>
  </p:normalViewPr>
  <p:slideViewPr>
    <p:cSldViewPr>
      <p:cViewPr varScale="1">
        <p:scale>
          <a:sx n="124" d="100"/>
          <a:sy n="124" d="100"/>
        </p:scale>
        <p:origin x="2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60C966B-A1C7-6D42-82B1-C0DCBF633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62AC7F-967A-FE45-A798-692F299A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272E68-0171-910A-A6C9-EC032CE229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00199" y="228600"/>
            <a:ext cx="6099048" cy="615391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AF702-5171-EEC9-3904-044B41741B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0200" y="6382512"/>
            <a:ext cx="1636776" cy="4480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E9AE59-4DB8-27A7-2B44-1159E581A2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" y="1307592"/>
            <a:ext cx="1371600" cy="15727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717EFC39-C89B-B681-3C97-127B99E0CBA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0" y="3054096"/>
            <a:ext cx="1426464" cy="15727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DDE7C41-189E-C27E-7B94-681F3EAB3AC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3152" y="5074920"/>
            <a:ext cx="1344168" cy="1563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632D5AA-D0EB-BAF9-DB74-ED351B9786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17904" y="1280160"/>
            <a:ext cx="2057400" cy="5541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206A9E32-07EF-9D4D-8E8E-34ADAEB1E1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57600" y="1280160"/>
            <a:ext cx="1828800" cy="55412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6419C22-DBEF-2CE7-95E1-D26B42A3E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35951" y="877824"/>
            <a:ext cx="182880" cy="304695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4267C0ED-A9DE-9F17-2730-67B9D39042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5951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68186468-2DE0-4A7E-C909-491382D881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471830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17107EE1-3C6A-AC76-C14F-81FDCB34DC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26280" y="877824"/>
            <a:ext cx="184731" cy="307777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7ED1E27-048E-A2FC-A240-9E79D70374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00800" y="877824"/>
            <a:ext cx="184730" cy="307777"/>
          </a:xfrm>
        </p:spPr>
        <p:txBody>
          <a:bodyPr wrap="none">
            <a:spAutoFit/>
          </a:bodyPr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A674CEC0-F030-2355-F314-49A7AE9DB4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26280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7CF258D4-C73C-4D20-A924-D60DCD3559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00800" y="1069848"/>
            <a:ext cx="184730" cy="246221"/>
          </a:xfrm>
        </p:spPr>
        <p:txBody>
          <a:bodyPr wrap="none">
            <a:spAutoFit/>
          </a:bodyPr>
          <a:lstStyle>
            <a:lvl1pPr marL="0" indent="0" algn="ctr">
              <a:buNone/>
              <a:defRPr sz="10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EE332DA3-0503-160F-EC9A-6CC29C5FC0A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2852928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8134DAEF-708F-509C-180C-B8C9EC8289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07008" y="2852928"/>
            <a:ext cx="246888" cy="219456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79FE7EB8-E057-47EA-2BAE-13AEDBCDCA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07008" y="471830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CF6BA917-D5E5-6606-FAE5-03A0A1FD5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0" y="6455664"/>
            <a:ext cx="256032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3">
            <a:extLst>
              <a:ext uri="{FF2B5EF4-FFF2-40B4-BE49-F238E27FC236}">
                <a16:creationId xmlns:a16="http://schemas.microsoft.com/office/drawing/2014/main" id="{73247441-CD53-AD8E-290B-C74BEF0D973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07008" y="6455664"/>
            <a:ext cx="246888" cy="210312"/>
          </a:xfrm>
        </p:spPr>
        <p:txBody>
          <a:bodyPr wrap="none">
            <a:spAutoFit/>
          </a:bodyPr>
          <a:lstStyle>
            <a:lvl1pPr marL="0" indent="0" algn="r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D96A8-6C11-CA5E-BD64-9B86236E5509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7589520" y="210312"/>
            <a:ext cx="1380744" cy="1380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700A-FA2D-8C0E-8BE7-0F4784FDD5A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6096" y="1673352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19E78-1334-5020-8C72-776FB63ECE0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6096" y="2816352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16ACB1-81DE-5765-73D6-279A72B2C68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26096" y="3840480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FE8A78-C6E6-0656-7DC2-DE026CCF23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26096" y="4626864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74D62B-5419-2C75-72C4-875BC9DD2FC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6096" y="5724144"/>
            <a:ext cx="1371600" cy="585216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14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BD327-81BF-2E1D-D070-8D25F850A5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507224" y="274320"/>
            <a:ext cx="246888" cy="2194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722D30-129C-D0B8-BACF-1091068A289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769096" y="274320"/>
            <a:ext cx="256032" cy="210312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800" b="1">
                <a:latin typeface="Helvetica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D71C4A-E83C-2095-3EC7-0FD0E6F0BF1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568696" y="1279525"/>
            <a:ext cx="1828800" cy="55412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05C9E515-D307-904C-9E1B-76FE60B0E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70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PITEMPLATE_MSISnaps_DATE_new2021" id="{37D569FA-686B-E843-9E65-A2C1CC55F5F6}" vid="{E6BD3284-424E-6A45-81B0-2CFC1F64CF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1031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Helvetica</vt:lpstr>
      <vt:lpstr>Times</vt:lpstr>
      <vt:lpstr>Blank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Jiha, Mahmoud</dc:creator>
  <cp:lastModifiedBy>Mahmoud Jiha</cp:lastModifiedBy>
  <cp:revision>83</cp:revision>
  <cp:lastPrinted>2019-01-23T23:09:19Z</cp:lastPrinted>
  <dcterms:created xsi:type="dcterms:W3CDTF">2022-07-26T18:28:23Z</dcterms:created>
  <dcterms:modified xsi:type="dcterms:W3CDTF">2023-10-26T17:18:12Z</dcterms:modified>
</cp:coreProperties>
</file>