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875838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88" y="1346836"/>
            <a:ext cx="8394462" cy="2865120"/>
          </a:xfrm>
        </p:spPr>
        <p:txBody>
          <a:bodyPr anchor="b"/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80" y="4322446"/>
            <a:ext cx="7406879" cy="1986914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76" indent="0" algn="ctr">
              <a:buNone/>
              <a:defRPr sz="2160"/>
            </a:lvl2pPr>
            <a:lvl3pPr marL="987552" indent="0" algn="ctr">
              <a:buNone/>
              <a:defRPr sz="1944"/>
            </a:lvl3pPr>
            <a:lvl4pPr marL="1481328" indent="0" algn="ctr">
              <a:buNone/>
              <a:defRPr sz="1728"/>
            </a:lvl4pPr>
            <a:lvl5pPr marL="1975104" indent="0" algn="ctr">
              <a:buNone/>
              <a:defRPr sz="1728"/>
            </a:lvl5pPr>
            <a:lvl6pPr marL="2468880" indent="0" algn="ctr">
              <a:buNone/>
              <a:defRPr sz="1728"/>
            </a:lvl6pPr>
            <a:lvl7pPr marL="2962656" indent="0" algn="ctr">
              <a:buNone/>
              <a:defRPr sz="1728"/>
            </a:lvl7pPr>
            <a:lvl8pPr marL="3456432" indent="0" algn="ctr">
              <a:buNone/>
              <a:defRPr sz="1728"/>
            </a:lvl8pPr>
            <a:lvl9pPr marL="3950208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397" y="438150"/>
            <a:ext cx="212947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64" y="438150"/>
            <a:ext cx="626498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21" y="2051688"/>
            <a:ext cx="8517910" cy="3423284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821" y="5507358"/>
            <a:ext cx="8517910" cy="1800224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>
                    <a:tint val="82000"/>
                  </a:schemeClr>
                </a:solidFill>
              </a:defRPr>
            </a:lvl1pPr>
            <a:lvl2pPr marL="493776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2pPr>
            <a:lvl3pPr marL="987552" indent="0">
              <a:buNone/>
              <a:defRPr sz="1944">
                <a:solidFill>
                  <a:schemeClr val="tx1">
                    <a:tint val="82000"/>
                  </a:schemeClr>
                </a:solidFill>
              </a:defRPr>
            </a:lvl3pPr>
            <a:lvl4pPr marL="1481328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4pPr>
            <a:lvl5pPr marL="1975104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5pPr>
            <a:lvl6pPr marL="2468880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6pPr>
            <a:lvl7pPr marL="2962656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7pPr>
            <a:lvl8pPr marL="3456432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8pPr>
            <a:lvl9pPr marL="3950208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964" y="2190750"/>
            <a:ext cx="419723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643" y="2190750"/>
            <a:ext cx="419723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3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438152"/>
            <a:ext cx="851791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1" y="2017396"/>
            <a:ext cx="4177942" cy="988694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51" y="3006090"/>
            <a:ext cx="417794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644" y="2017396"/>
            <a:ext cx="4198517" cy="988694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644" y="3006090"/>
            <a:ext cx="419851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548640"/>
            <a:ext cx="3185215" cy="192024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7" y="1184912"/>
            <a:ext cx="4999643" cy="5848350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2468880"/>
            <a:ext cx="3185215" cy="4573906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548640"/>
            <a:ext cx="3185215" cy="192024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98517" y="1184912"/>
            <a:ext cx="4999643" cy="5848350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2468880"/>
            <a:ext cx="3185215" cy="4573906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964" y="438152"/>
            <a:ext cx="851791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64" y="2190750"/>
            <a:ext cx="851791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64" y="7627622"/>
            <a:ext cx="222206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EC6E6-8445-4A88-AFC8-3668BB97C0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1372" y="7627622"/>
            <a:ext cx="333309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810" y="7627622"/>
            <a:ext cx="222206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A199D-F466-4681-99DB-49C4CAA9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87552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87552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668E6-6FF9-E08F-8AE1-CCE82DEFF210}"/>
              </a:ext>
            </a:extLst>
          </p:cNvPr>
          <p:cNvSpPr/>
          <p:nvPr/>
        </p:nvSpPr>
        <p:spPr>
          <a:xfrm>
            <a:off x="54592" y="6607286"/>
            <a:ext cx="9748577" cy="1574189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Past: ML for Comminutions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8F9B02-3BFD-1757-1B2C-1E92294DDE32}"/>
              </a:ext>
            </a:extLst>
          </p:cNvPr>
          <p:cNvSpPr/>
          <p:nvPr/>
        </p:nvSpPr>
        <p:spPr>
          <a:xfrm>
            <a:off x="54592" y="121599"/>
            <a:ext cx="9748577" cy="616662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Currently: LLM and GNN Security and Applications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E0F7ED-73BD-F9F6-4FC1-5D37E34BABEA}"/>
              </a:ext>
            </a:extLst>
          </p:cNvPr>
          <p:cNvSpPr/>
          <p:nvPr/>
        </p:nvSpPr>
        <p:spPr>
          <a:xfrm>
            <a:off x="243256" y="3603350"/>
            <a:ext cx="4712326" cy="1742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679360-6CA7-9668-6934-2FC7DBBB66F7}"/>
              </a:ext>
            </a:extLst>
          </p:cNvPr>
          <p:cNvSpPr/>
          <p:nvPr/>
        </p:nvSpPr>
        <p:spPr>
          <a:xfrm>
            <a:off x="5413227" y="2234796"/>
            <a:ext cx="4069569" cy="3265252"/>
          </a:xfrm>
          <a:prstGeom prst="roundRect">
            <a:avLst/>
          </a:prstGeom>
          <a:solidFill>
            <a:srgbClr val="FF7C8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8EAEC8-9936-73BA-E168-2B9759251918}"/>
              </a:ext>
            </a:extLst>
          </p:cNvPr>
          <p:cNvSpPr/>
          <p:nvPr/>
        </p:nvSpPr>
        <p:spPr>
          <a:xfrm>
            <a:off x="243256" y="914401"/>
            <a:ext cx="4712326" cy="164423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C247A-B7F6-C967-95EF-1A7364C17D87}"/>
              </a:ext>
            </a:extLst>
          </p:cNvPr>
          <p:cNvSpPr/>
          <p:nvPr/>
        </p:nvSpPr>
        <p:spPr>
          <a:xfrm>
            <a:off x="3266614" y="1509775"/>
            <a:ext cx="1494263" cy="88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Prompt </a:t>
            </a:r>
          </a:p>
          <a:p>
            <a:pPr algn="ctr"/>
            <a:r>
              <a:rPr lang="en-US" sz="1801" dirty="0"/>
              <a:t>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08883-C6BE-0DCB-760A-499C465C92B9}"/>
              </a:ext>
            </a:extLst>
          </p:cNvPr>
          <p:cNvSpPr/>
          <p:nvPr/>
        </p:nvSpPr>
        <p:spPr>
          <a:xfrm>
            <a:off x="5673961" y="2864106"/>
            <a:ext cx="1494263" cy="880946"/>
          </a:xfrm>
          <a:prstGeom prst="rect">
            <a:avLst/>
          </a:prstGeom>
          <a:solidFill>
            <a:srgbClr val="FF0000"/>
          </a:solidFill>
          <a:ln>
            <a:solidFill>
              <a:srgbClr val="CC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Secure Code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F33AF-CF06-170F-ADD0-3A0773110B55}"/>
              </a:ext>
            </a:extLst>
          </p:cNvPr>
          <p:cNvSpPr/>
          <p:nvPr/>
        </p:nvSpPr>
        <p:spPr>
          <a:xfrm>
            <a:off x="7715097" y="2864106"/>
            <a:ext cx="1494263" cy="880946"/>
          </a:xfrm>
          <a:prstGeom prst="rect">
            <a:avLst/>
          </a:prstGeom>
          <a:solidFill>
            <a:srgbClr val="FF0000"/>
          </a:solidFill>
          <a:ln>
            <a:solidFill>
              <a:srgbClr val="CC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Adversarial Attack and Defense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67D69-9F9F-EFF9-84D2-D7D3A5B6ECB4}"/>
              </a:ext>
            </a:extLst>
          </p:cNvPr>
          <p:cNvSpPr/>
          <p:nvPr/>
        </p:nvSpPr>
        <p:spPr>
          <a:xfrm>
            <a:off x="5673961" y="4185525"/>
            <a:ext cx="1494263" cy="880946"/>
          </a:xfrm>
          <a:prstGeom prst="rect">
            <a:avLst/>
          </a:prstGeom>
          <a:solidFill>
            <a:srgbClr val="FF0000"/>
          </a:solidFill>
          <a:ln>
            <a:solidFill>
              <a:srgbClr val="CC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Deepfake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DFE00-A8E0-4983-96A2-6CEFFA0A8754}"/>
              </a:ext>
            </a:extLst>
          </p:cNvPr>
          <p:cNvSpPr/>
          <p:nvPr/>
        </p:nvSpPr>
        <p:spPr>
          <a:xfrm>
            <a:off x="7715097" y="4185525"/>
            <a:ext cx="1494263" cy="880946"/>
          </a:xfrm>
          <a:prstGeom prst="rect">
            <a:avLst/>
          </a:prstGeom>
          <a:solidFill>
            <a:srgbClr val="FF0000"/>
          </a:solidFill>
          <a:ln>
            <a:solidFill>
              <a:srgbClr val="CC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Internet Security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EC9510-029C-2D61-D495-2216EBCC5606}"/>
              </a:ext>
            </a:extLst>
          </p:cNvPr>
          <p:cNvSpPr/>
          <p:nvPr/>
        </p:nvSpPr>
        <p:spPr>
          <a:xfrm>
            <a:off x="3363575" y="3888352"/>
            <a:ext cx="1494263" cy="8809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Hardware Design Automation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EC199-C54E-7D6E-60B0-2E2D7947AB18}"/>
              </a:ext>
            </a:extLst>
          </p:cNvPr>
          <p:cNvSpPr/>
          <p:nvPr/>
        </p:nvSpPr>
        <p:spPr>
          <a:xfrm>
            <a:off x="305981" y="3888352"/>
            <a:ext cx="1494263" cy="8809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Predictive Modeling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23F38-44D4-72C8-8FDB-2C25BA975ED1}"/>
              </a:ext>
            </a:extLst>
          </p:cNvPr>
          <p:cNvSpPr/>
          <p:nvPr/>
        </p:nvSpPr>
        <p:spPr>
          <a:xfrm>
            <a:off x="394551" y="1509775"/>
            <a:ext cx="941353" cy="88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RAG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4532D-5AFD-E8E3-2518-E323AC418684}"/>
              </a:ext>
            </a:extLst>
          </p:cNvPr>
          <p:cNvSpPr/>
          <p:nvPr/>
        </p:nvSpPr>
        <p:spPr>
          <a:xfrm>
            <a:off x="1506885" y="1509775"/>
            <a:ext cx="1494263" cy="88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In-Context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CBE64D-2FDE-1F45-BC1A-2A4B322CA100}"/>
              </a:ext>
            </a:extLst>
          </p:cNvPr>
          <p:cNvSpPr/>
          <p:nvPr/>
        </p:nvSpPr>
        <p:spPr>
          <a:xfrm>
            <a:off x="1845004" y="3888352"/>
            <a:ext cx="1494263" cy="8809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Question Answering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255D8-343C-D540-C2F7-1A720BD65B59}"/>
              </a:ext>
            </a:extLst>
          </p:cNvPr>
          <p:cNvSpPr/>
          <p:nvPr/>
        </p:nvSpPr>
        <p:spPr>
          <a:xfrm>
            <a:off x="309859" y="6763428"/>
            <a:ext cx="1494263" cy="880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Channel estimation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3B044-7AF3-4FBE-5239-C6EC233092AC}"/>
              </a:ext>
            </a:extLst>
          </p:cNvPr>
          <p:cNvSpPr/>
          <p:nvPr/>
        </p:nvSpPr>
        <p:spPr>
          <a:xfrm>
            <a:off x="7681726" y="6709187"/>
            <a:ext cx="1494263" cy="880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Physical Layer Security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DDE661-EFE9-2FA8-04C2-F45DE28BE2DE}"/>
              </a:ext>
            </a:extLst>
          </p:cNvPr>
          <p:cNvSpPr/>
          <p:nvPr/>
        </p:nvSpPr>
        <p:spPr>
          <a:xfrm>
            <a:off x="4210164" y="6709187"/>
            <a:ext cx="1494263" cy="880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Spectrum Sensing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F676ADC-DAC8-6C21-29E3-4F8280A0910A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4955582" y="1736516"/>
            <a:ext cx="2492430" cy="49828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C5F1415-6D47-6F3C-BE5B-CF71BB69A53A}"/>
              </a:ext>
            </a:extLst>
          </p:cNvPr>
          <p:cNvCxnSpPr>
            <a:cxnSpLocks/>
            <a:stCxn id="17" idx="1"/>
            <a:endCxn id="11" idx="2"/>
          </p:cNvCxnSpPr>
          <p:nvPr/>
        </p:nvCxnSpPr>
        <p:spPr>
          <a:xfrm rot="10800000">
            <a:off x="1053114" y="4769298"/>
            <a:ext cx="3157051" cy="2380362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979517C-91BD-B85F-0AB6-C6BE34163A3B}"/>
              </a:ext>
            </a:extLst>
          </p:cNvPr>
          <p:cNvCxnSpPr>
            <a:cxnSpLocks/>
            <a:stCxn id="15" idx="0"/>
            <a:endCxn id="11" idx="1"/>
          </p:cNvCxnSpPr>
          <p:nvPr/>
        </p:nvCxnSpPr>
        <p:spPr>
          <a:xfrm rot="16200000" flipV="1">
            <a:off x="-535815" y="5170622"/>
            <a:ext cx="2434603" cy="751010"/>
          </a:xfrm>
          <a:prstGeom prst="curvedConnector4">
            <a:avLst>
              <a:gd name="adj1" fmla="val 40954"/>
              <a:gd name="adj2" fmla="val 13043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D3405C-377D-C30B-DADE-27183688956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2599419" y="2558631"/>
            <a:ext cx="0" cy="10447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F8F7F07-8400-F9A0-1DAC-8EECB8BE8C7D}"/>
              </a:ext>
            </a:extLst>
          </p:cNvPr>
          <p:cNvCxnSpPr>
            <a:cxnSpLocks/>
            <a:stCxn id="17" idx="3"/>
            <a:endCxn id="21" idx="2"/>
          </p:cNvCxnSpPr>
          <p:nvPr/>
        </p:nvCxnSpPr>
        <p:spPr>
          <a:xfrm flipV="1">
            <a:off x="5704427" y="5500048"/>
            <a:ext cx="1743585" cy="1649612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8EFFBBF-61FF-A2B7-B299-F23312A9F0E7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rot="16200000" flipV="1">
            <a:off x="7333866" y="5614195"/>
            <a:ext cx="1209139" cy="980846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D0B5A0-90AE-2F8D-F414-5DE5459CED58}"/>
              </a:ext>
            </a:extLst>
          </p:cNvPr>
          <p:cNvCxnSpPr>
            <a:cxnSpLocks/>
            <a:stCxn id="6" idx="1"/>
            <a:endCxn id="22" idx="3"/>
          </p:cNvCxnSpPr>
          <p:nvPr/>
        </p:nvCxnSpPr>
        <p:spPr>
          <a:xfrm flipH="1">
            <a:off x="4955582" y="3304579"/>
            <a:ext cx="718379" cy="11697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60614513-E5EE-3F60-B071-9B66C7020FCB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16200000" flipH="1">
            <a:off x="4609077" y="332381"/>
            <a:ext cx="297172" cy="7409114"/>
          </a:xfrm>
          <a:prstGeom prst="curvedConnector3">
            <a:avLst>
              <a:gd name="adj1" fmla="val -43153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65E2AF1D-1F77-3214-3F6D-EAF14D18FFDA}"/>
              </a:ext>
            </a:extLst>
          </p:cNvPr>
          <p:cNvCxnSpPr>
            <a:cxnSpLocks/>
            <a:stCxn id="11" idx="2"/>
            <a:endCxn id="8" idx="2"/>
          </p:cNvCxnSpPr>
          <p:nvPr/>
        </p:nvCxnSpPr>
        <p:spPr>
          <a:xfrm rot="16200000" flipH="1">
            <a:off x="3588508" y="2233901"/>
            <a:ext cx="297172" cy="5367979"/>
          </a:xfrm>
          <a:prstGeom prst="curvedConnector3">
            <a:avLst>
              <a:gd name="adj1" fmla="val 24446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Nazzal, Mahmoud Khaled Ahmed</dc:creator>
  <cp:lastModifiedBy>Nazzal, Mahmoud Khaled Ahmed</cp:lastModifiedBy>
  <cp:revision>10</cp:revision>
  <dcterms:created xsi:type="dcterms:W3CDTF">2024-10-20T03:18:44Z</dcterms:created>
  <dcterms:modified xsi:type="dcterms:W3CDTF">2024-10-20T04:04:43Z</dcterms:modified>
</cp:coreProperties>
</file>