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6459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540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ABCF7-A170-40D2-8204-9F275503992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CF948-BD67-433A-A211-7C18F114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7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CF948-BD67-433A-A211-7C18F11461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37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122363"/>
            <a:ext cx="12344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602038"/>
            <a:ext cx="123444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032-6B4F-49B7-A1D4-7D45C227D7F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3C9F-663C-444A-BAA1-DAEB9325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1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032-6B4F-49B7-A1D4-7D45C227D7F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3C9F-663C-444A-BAA1-DAEB9325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9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78615" y="365125"/>
            <a:ext cx="35490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1570" y="365125"/>
            <a:ext cx="1044130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032-6B4F-49B7-A1D4-7D45C227D7F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3C9F-663C-444A-BAA1-DAEB9325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032-6B4F-49B7-A1D4-7D45C227D7F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3C9F-663C-444A-BAA1-DAEB9325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41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998" y="1709739"/>
            <a:ext cx="1419606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2998" y="4589464"/>
            <a:ext cx="1419606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032-6B4F-49B7-A1D4-7D45C227D7F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3C9F-663C-444A-BAA1-DAEB9325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425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315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32470" y="1825625"/>
            <a:ext cx="69951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032-6B4F-49B7-A1D4-7D45C227D7F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3C9F-663C-444A-BAA1-DAEB9325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365126"/>
            <a:ext cx="1419606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3715" y="1681163"/>
            <a:ext cx="69630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33715" y="2505075"/>
            <a:ext cx="696301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332470" y="1681163"/>
            <a:ext cx="699730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332470" y="2505075"/>
            <a:ext cx="699730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032-6B4F-49B7-A1D4-7D45C227D7F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3C9F-663C-444A-BAA1-DAEB9325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4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032-6B4F-49B7-A1D4-7D45C227D7F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3C9F-663C-444A-BAA1-DAEB9325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4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032-6B4F-49B7-A1D4-7D45C227D7F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3C9F-663C-444A-BAA1-DAEB9325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8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304" y="987426"/>
            <a:ext cx="833247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032-6B4F-49B7-A1D4-7D45C227D7F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3C9F-663C-444A-BAA1-DAEB9325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45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3714" y="457200"/>
            <a:ext cx="5308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97304" y="987426"/>
            <a:ext cx="833247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3714" y="2057400"/>
            <a:ext cx="53085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032-6B4F-49B7-A1D4-7D45C227D7F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F3C9F-663C-444A-BAA1-DAEB9325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4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365126"/>
            <a:ext cx="141960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1825625"/>
            <a:ext cx="141960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4B032-6B4F-49B7-A1D4-7D45C227D7F0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6356351"/>
            <a:ext cx="5554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6356351"/>
            <a:ext cx="37033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DF3C9F-663C-444A-BAA1-DAEB93258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8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Input 3">
            <a:extLst>
              <a:ext uri="{FF2B5EF4-FFF2-40B4-BE49-F238E27FC236}">
                <a16:creationId xmlns:a16="http://schemas.microsoft.com/office/drawing/2014/main" id="{2AA40246-D8B1-FF12-2973-A8654FF2C39C}"/>
              </a:ext>
            </a:extLst>
          </p:cNvPr>
          <p:cNvSpPr/>
          <p:nvPr/>
        </p:nvSpPr>
        <p:spPr>
          <a:xfrm>
            <a:off x="7014823" y="4611367"/>
            <a:ext cx="1644816" cy="892629"/>
          </a:xfrm>
          <a:prstGeom prst="flowChartManualInpu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Initial prompt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057FC0-D304-4138-437D-46B623953C23}"/>
              </a:ext>
            </a:extLst>
          </p:cNvPr>
          <p:cNvGrpSpPr/>
          <p:nvPr/>
        </p:nvGrpSpPr>
        <p:grpSpPr>
          <a:xfrm>
            <a:off x="192113" y="2391580"/>
            <a:ext cx="4894327" cy="3343968"/>
            <a:chOff x="1036278" y="1982045"/>
            <a:chExt cx="4894327" cy="33439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E1DCA18-13C6-4C01-9324-7084BFD86F19}"/>
                </a:ext>
              </a:extLst>
            </p:cNvPr>
            <p:cNvSpPr/>
            <p:nvPr/>
          </p:nvSpPr>
          <p:spPr>
            <a:xfrm>
              <a:off x="2612336" y="2547086"/>
              <a:ext cx="1277883" cy="128016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Secure functional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CE2243-F2F4-7FFC-6AB8-B53CC3D9AE74}"/>
                </a:ext>
              </a:extLst>
            </p:cNvPr>
            <p:cNvSpPr/>
            <p:nvPr/>
          </p:nvSpPr>
          <p:spPr>
            <a:xfrm>
              <a:off x="1325985" y="3817253"/>
              <a:ext cx="1277883" cy="12801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Insecure non-functional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70FD047-BAF1-CAE9-AEB6-795D06C1708D}"/>
                </a:ext>
              </a:extLst>
            </p:cNvPr>
            <p:cNvSpPr/>
            <p:nvPr/>
          </p:nvSpPr>
          <p:spPr>
            <a:xfrm>
              <a:off x="2612336" y="3820150"/>
              <a:ext cx="1277883" cy="128016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Insecure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Functional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D6DB63-E7A3-7C8C-13B0-40722ED7E7BE}"/>
                </a:ext>
              </a:extLst>
            </p:cNvPr>
            <p:cNvSpPr/>
            <p:nvPr/>
          </p:nvSpPr>
          <p:spPr>
            <a:xfrm>
              <a:off x="1334453" y="2537561"/>
              <a:ext cx="1277883" cy="12801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Secure non-functional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19236C-1D66-13B4-2DDA-968101D735EF}"/>
                </a:ext>
              </a:extLst>
            </p:cNvPr>
            <p:cNvGrpSpPr/>
            <p:nvPr/>
          </p:nvGrpSpPr>
          <p:grpSpPr>
            <a:xfrm>
              <a:off x="1036278" y="1982045"/>
              <a:ext cx="4894327" cy="3343968"/>
              <a:chOff x="1036278" y="1982045"/>
              <a:chExt cx="4894327" cy="334396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D1D14CE-5391-4E77-1F22-09742FC0176F}"/>
                  </a:ext>
                </a:extLst>
              </p:cNvPr>
              <p:cNvGrpSpPr/>
              <p:nvPr/>
            </p:nvGrpSpPr>
            <p:grpSpPr>
              <a:xfrm>
                <a:off x="1036278" y="2308493"/>
                <a:ext cx="3291840" cy="3017520"/>
                <a:chOff x="1036278" y="2308493"/>
                <a:chExt cx="3291840" cy="3017520"/>
              </a:xfrm>
            </p:grpSpPr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9855FDC-2474-0D8C-5597-6BDFAE665D85}"/>
                    </a:ext>
                  </a:extLst>
                </p:cNvPr>
                <p:cNvCxnSpPr/>
                <p:nvPr/>
              </p:nvCxnSpPr>
              <p:spPr>
                <a:xfrm>
                  <a:off x="1036278" y="3831675"/>
                  <a:ext cx="3291840" cy="0"/>
                </a:xfrm>
                <a:prstGeom prst="straightConnector1">
                  <a:avLst/>
                </a:prstGeom>
                <a:ln w="28575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D443CB09-0536-991D-C694-8E548869C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603868" y="2308493"/>
                  <a:ext cx="0" cy="3017520"/>
                </a:xfrm>
                <a:prstGeom prst="straightConnector1">
                  <a:avLst/>
                </a:prstGeom>
                <a:ln w="28575"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63297E-6979-08B5-516B-75762BFF9B7B}"/>
                  </a:ext>
                </a:extLst>
              </p:cNvPr>
              <p:cNvSpPr txBox="1"/>
              <p:nvPr/>
            </p:nvSpPr>
            <p:spPr>
              <a:xfrm>
                <a:off x="2111303" y="1982045"/>
                <a:ext cx="10887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Security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7B703B-F30C-D7DF-2AA9-E24DE80B817C}"/>
                  </a:ext>
                </a:extLst>
              </p:cNvPr>
              <p:cNvSpPr txBox="1"/>
              <p:nvPr/>
            </p:nvSpPr>
            <p:spPr>
              <a:xfrm>
                <a:off x="4304839" y="3620718"/>
                <a:ext cx="16257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Functionality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D79719-B237-058C-51B6-2B947C37599E}"/>
              </a:ext>
            </a:extLst>
          </p:cNvPr>
          <p:cNvCxnSpPr>
            <a:cxnSpLocks/>
            <a:stCxn id="4" idx="1"/>
            <a:endCxn id="23" idx="3"/>
          </p:cNvCxnSpPr>
          <p:nvPr/>
        </p:nvCxnSpPr>
        <p:spPr>
          <a:xfrm flipH="1">
            <a:off x="5684832" y="5057680"/>
            <a:ext cx="13299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F888BA8-86CC-58D9-DE9E-D8744196217E}"/>
              </a:ext>
            </a:extLst>
          </p:cNvPr>
          <p:cNvSpPr/>
          <p:nvPr/>
        </p:nvSpPr>
        <p:spPr>
          <a:xfrm>
            <a:off x="6050078" y="2947097"/>
            <a:ext cx="1567543" cy="892629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Prompt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optimization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41AC32-5973-3EB3-F31B-622447AD5DA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692858" y="3393410"/>
            <a:ext cx="357218" cy="97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D3A7D401-F882-87A8-097D-D5DDABECA3F2}"/>
              </a:ext>
            </a:extLst>
          </p:cNvPr>
          <p:cNvSpPr/>
          <p:nvPr/>
        </p:nvSpPr>
        <p:spPr>
          <a:xfrm>
            <a:off x="4698125" y="2956622"/>
            <a:ext cx="986707" cy="892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LLM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42642126-CAF3-602E-6D11-5B01AD434DBA}"/>
              </a:ext>
            </a:extLst>
          </p:cNvPr>
          <p:cNvCxnSpPr>
            <a:cxnSpLocks/>
            <a:stCxn id="19" idx="1"/>
            <a:endCxn id="6" idx="0"/>
          </p:cNvCxnSpPr>
          <p:nvPr/>
        </p:nvCxnSpPr>
        <p:spPr>
          <a:xfrm rot="10800000">
            <a:off x="2407111" y="2956623"/>
            <a:ext cx="2291012" cy="446315"/>
          </a:xfrm>
          <a:prstGeom prst="curvedConnector4">
            <a:avLst>
              <a:gd name="adj1" fmla="val 36055"/>
              <a:gd name="adj2" fmla="val 151219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135237E-9C24-376A-33C5-A52E4A20AD48}"/>
              </a:ext>
            </a:extLst>
          </p:cNvPr>
          <p:cNvCxnSpPr>
            <a:cxnSpLocks/>
            <a:stCxn id="23" idx="1"/>
            <a:endCxn id="8" idx="2"/>
          </p:cNvCxnSpPr>
          <p:nvPr/>
        </p:nvCxnSpPr>
        <p:spPr>
          <a:xfrm rot="10800000" flipV="1">
            <a:off x="2407111" y="5057680"/>
            <a:ext cx="2291012" cy="452164"/>
          </a:xfrm>
          <a:prstGeom prst="curvedConnector4">
            <a:avLst>
              <a:gd name="adj1" fmla="val 36055"/>
              <a:gd name="adj2" fmla="val 133705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354F199B-D6E3-BD6C-F882-A1709AC15BC5}"/>
              </a:ext>
            </a:extLst>
          </p:cNvPr>
          <p:cNvCxnSpPr>
            <a:cxnSpLocks/>
            <a:stCxn id="4" idx="0"/>
            <a:endCxn id="17" idx="3"/>
          </p:cNvCxnSpPr>
          <p:nvPr/>
        </p:nvCxnSpPr>
        <p:spPr>
          <a:xfrm rot="16200000" flipV="1">
            <a:off x="7073816" y="3937213"/>
            <a:ext cx="1307218" cy="21961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05CA6D7-18FA-650A-2876-13E8D1C184CE}"/>
              </a:ext>
            </a:extLst>
          </p:cNvPr>
          <p:cNvSpPr/>
          <p:nvPr/>
        </p:nvSpPr>
        <p:spPr>
          <a:xfrm>
            <a:off x="4698125" y="4611367"/>
            <a:ext cx="986707" cy="8926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LLM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C403E60-B308-A814-E915-92A65B64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414"/>
          <a:stretch/>
        </p:blipFill>
        <p:spPr>
          <a:xfrm>
            <a:off x="9595233" y="884154"/>
            <a:ext cx="6373680" cy="5262645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93B1D1E7-67BD-0AB9-694F-8802ECE3396D}"/>
              </a:ext>
            </a:extLst>
          </p:cNvPr>
          <p:cNvCxnSpPr>
            <a:cxnSpLocks/>
            <a:stCxn id="17" idx="0"/>
            <a:endCxn id="26" idx="0"/>
          </p:cNvCxnSpPr>
          <p:nvPr/>
        </p:nvCxnSpPr>
        <p:spPr>
          <a:xfrm rot="5400000" flipH="1" flipV="1">
            <a:off x="8776490" y="-1058485"/>
            <a:ext cx="2062943" cy="5948223"/>
          </a:xfrm>
          <a:prstGeom prst="curvedConnector3">
            <a:avLst>
              <a:gd name="adj1" fmla="val 111081"/>
            </a:avLst>
          </a:prstGeom>
          <a:ln w="28575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E73D15A-A7FB-9167-2A5E-66A610BF436F}"/>
              </a:ext>
            </a:extLst>
          </p:cNvPr>
          <p:cNvSpPr/>
          <p:nvPr/>
        </p:nvSpPr>
        <p:spPr>
          <a:xfrm>
            <a:off x="11753373" y="6229350"/>
            <a:ext cx="2057400" cy="292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4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9" grpId="0" animBg="1"/>
      <p:bldP spid="23" grpId="0" animBg="1"/>
      <p:bldP spid="4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17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Nazzal, Mahmoud Khaled Ahmed</dc:creator>
  <cp:lastModifiedBy>Nazzal, Mahmoud Khaled Ahmed</cp:lastModifiedBy>
  <cp:revision>1</cp:revision>
  <dcterms:created xsi:type="dcterms:W3CDTF">2024-10-20T00:35:50Z</dcterms:created>
  <dcterms:modified xsi:type="dcterms:W3CDTF">2024-10-20T00:57:13Z</dcterms:modified>
</cp:coreProperties>
</file>