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675438" cy="603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44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658" y="987783"/>
            <a:ext cx="5674122" cy="2101309"/>
          </a:xfrm>
        </p:spPr>
        <p:txBody>
          <a:bodyPr anchor="b"/>
          <a:lstStyle>
            <a:lvl1pPr algn="ctr"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430" y="3170127"/>
            <a:ext cx="5006579" cy="1457224"/>
          </a:xfrm>
        </p:spPr>
        <p:txBody>
          <a:bodyPr/>
          <a:lstStyle>
            <a:lvl1pPr marL="0" indent="0" algn="ctr">
              <a:buNone/>
              <a:defRPr sz="1752"/>
            </a:lvl1pPr>
            <a:lvl2pPr marL="333756" indent="0" algn="ctr">
              <a:buNone/>
              <a:defRPr sz="1460"/>
            </a:lvl2pPr>
            <a:lvl3pPr marL="667512" indent="0" algn="ctr">
              <a:buNone/>
              <a:defRPr sz="1314"/>
            </a:lvl3pPr>
            <a:lvl4pPr marL="1001268" indent="0" algn="ctr">
              <a:buNone/>
              <a:defRPr sz="1168"/>
            </a:lvl4pPr>
            <a:lvl5pPr marL="1335024" indent="0" algn="ctr">
              <a:buNone/>
              <a:defRPr sz="1168"/>
            </a:lvl5pPr>
            <a:lvl6pPr marL="1668780" indent="0" algn="ctr">
              <a:buNone/>
              <a:defRPr sz="1168"/>
            </a:lvl6pPr>
            <a:lvl7pPr marL="2002536" indent="0" algn="ctr">
              <a:buNone/>
              <a:defRPr sz="1168"/>
            </a:lvl7pPr>
            <a:lvl8pPr marL="2336292" indent="0" algn="ctr">
              <a:buNone/>
              <a:defRPr sz="1168"/>
            </a:lvl8pPr>
            <a:lvl9pPr marL="2670048" indent="0" algn="ctr">
              <a:buNone/>
              <a:defRPr sz="11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7111" y="321344"/>
            <a:ext cx="1439391" cy="511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37" y="321344"/>
            <a:ext cx="4234731" cy="511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71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0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0" y="1504729"/>
            <a:ext cx="5757565" cy="2510673"/>
          </a:xfrm>
        </p:spPr>
        <p:txBody>
          <a:bodyPr anchor="b"/>
          <a:lstStyle>
            <a:lvl1pPr>
              <a:defRPr sz="43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60" y="4039154"/>
            <a:ext cx="5757565" cy="1320303"/>
          </a:xfrm>
        </p:spPr>
        <p:txBody>
          <a:bodyPr/>
          <a:lstStyle>
            <a:lvl1pPr marL="0" indent="0">
              <a:buNone/>
              <a:defRPr sz="1752">
                <a:solidFill>
                  <a:schemeClr val="tx1">
                    <a:tint val="82000"/>
                  </a:schemeClr>
                </a:solidFill>
              </a:defRPr>
            </a:lvl1pPr>
            <a:lvl2pPr marL="333756" indent="0">
              <a:buNone/>
              <a:defRPr sz="1460">
                <a:solidFill>
                  <a:schemeClr val="tx1">
                    <a:tint val="82000"/>
                  </a:schemeClr>
                </a:solidFill>
              </a:defRPr>
            </a:lvl2pPr>
            <a:lvl3pPr marL="667512" indent="0">
              <a:buNone/>
              <a:defRPr sz="1314">
                <a:solidFill>
                  <a:schemeClr val="tx1">
                    <a:tint val="82000"/>
                  </a:schemeClr>
                </a:solidFill>
              </a:defRPr>
            </a:lvl3pPr>
            <a:lvl4pPr marL="1001268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4pPr>
            <a:lvl5pPr marL="1335024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5pPr>
            <a:lvl6pPr marL="1668780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6pPr>
            <a:lvl7pPr marL="2002536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7pPr>
            <a:lvl8pPr marL="2336292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8pPr>
            <a:lvl9pPr marL="2670048" indent="0">
              <a:buNone/>
              <a:defRPr sz="11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36" y="1606719"/>
            <a:ext cx="2837061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441" y="1606719"/>
            <a:ext cx="2837061" cy="3829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82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321345"/>
            <a:ext cx="5757565" cy="1166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6" y="1479579"/>
            <a:ext cx="2824023" cy="725119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06" y="2204698"/>
            <a:ext cx="2824023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441" y="1479579"/>
            <a:ext cx="2837931" cy="725119"/>
          </a:xfrm>
        </p:spPr>
        <p:txBody>
          <a:bodyPr anchor="b"/>
          <a:lstStyle>
            <a:lvl1pPr marL="0" indent="0">
              <a:buNone/>
              <a:defRPr sz="1752" b="1"/>
            </a:lvl1pPr>
            <a:lvl2pPr marL="333756" indent="0">
              <a:buNone/>
              <a:defRPr sz="1460" b="1"/>
            </a:lvl2pPr>
            <a:lvl3pPr marL="667512" indent="0">
              <a:buNone/>
              <a:defRPr sz="1314" b="1"/>
            </a:lvl3pPr>
            <a:lvl4pPr marL="1001268" indent="0">
              <a:buNone/>
              <a:defRPr sz="1168" b="1"/>
            </a:lvl4pPr>
            <a:lvl5pPr marL="1335024" indent="0">
              <a:buNone/>
              <a:defRPr sz="1168" b="1"/>
            </a:lvl5pPr>
            <a:lvl6pPr marL="1668780" indent="0">
              <a:buNone/>
              <a:defRPr sz="1168" b="1"/>
            </a:lvl6pPr>
            <a:lvl7pPr marL="2002536" indent="0">
              <a:buNone/>
              <a:defRPr sz="1168" b="1"/>
            </a:lvl7pPr>
            <a:lvl8pPr marL="2336292" indent="0">
              <a:buNone/>
              <a:defRPr sz="1168" b="1"/>
            </a:lvl8pPr>
            <a:lvl9pPr marL="2670048" indent="0">
              <a:buNone/>
              <a:defRPr sz="11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441" y="2204698"/>
            <a:ext cx="2837931" cy="3242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8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402378"/>
            <a:ext cx="2153003" cy="1408324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31" y="869027"/>
            <a:ext cx="3379440" cy="4289241"/>
          </a:xfrm>
        </p:spPr>
        <p:txBody>
          <a:bodyPr/>
          <a:lstStyle>
            <a:lvl1pPr>
              <a:defRPr sz="2336"/>
            </a:lvl1pPr>
            <a:lvl2pPr>
              <a:defRPr sz="2044"/>
            </a:lvl2pPr>
            <a:lvl3pPr>
              <a:defRPr sz="1752"/>
            </a:lvl3pPr>
            <a:lvl4pPr>
              <a:defRPr sz="1460"/>
            </a:lvl4pPr>
            <a:lvl5pPr>
              <a:defRPr sz="1460"/>
            </a:lvl5pPr>
            <a:lvl6pPr>
              <a:defRPr sz="1460"/>
            </a:lvl6pPr>
            <a:lvl7pPr>
              <a:defRPr sz="1460"/>
            </a:lvl7pPr>
            <a:lvl8pPr>
              <a:defRPr sz="1460"/>
            </a:lvl8pPr>
            <a:lvl9pPr>
              <a:defRPr sz="14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810703"/>
            <a:ext cx="2153003" cy="3354550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402378"/>
            <a:ext cx="2153003" cy="1408324"/>
          </a:xfrm>
        </p:spPr>
        <p:txBody>
          <a:bodyPr anchor="b"/>
          <a:lstStyle>
            <a:lvl1pPr>
              <a:defRPr sz="2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7931" y="869027"/>
            <a:ext cx="3379440" cy="4289241"/>
          </a:xfrm>
        </p:spPr>
        <p:txBody>
          <a:bodyPr anchor="t"/>
          <a:lstStyle>
            <a:lvl1pPr marL="0" indent="0">
              <a:buNone/>
              <a:defRPr sz="2336"/>
            </a:lvl1pPr>
            <a:lvl2pPr marL="333756" indent="0">
              <a:buNone/>
              <a:defRPr sz="2044"/>
            </a:lvl2pPr>
            <a:lvl3pPr marL="667512" indent="0">
              <a:buNone/>
              <a:defRPr sz="1752"/>
            </a:lvl3pPr>
            <a:lvl4pPr marL="1001268" indent="0">
              <a:buNone/>
              <a:defRPr sz="1460"/>
            </a:lvl4pPr>
            <a:lvl5pPr marL="1335024" indent="0">
              <a:buNone/>
              <a:defRPr sz="1460"/>
            </a:lvl5pPr>
            <a:lvl6pPr marL="1668780" indent="0">
              <a:buNone/>
              <a:defRPr sz="1460"/>
            </a:lvl6pPr>
            <a:lvl7pPr marL="2002536" indent="0">
              <a:buNone/>
              <a:defRPr sz="1460"/>
            </a:lvl7pPr>
            <a:lvl8pPr marL="2336292" indent="0">
              <a:buNone/>
              <a:defRPr sz="1460"/>
            </a:lvl8pPr>
            <a:lvl9pPr marL="2670048" indent="0">
              <a:buNone/>
              <a:defRPr sz="14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810703"/>
            <a:ext cx="2153003" cy="3354550"/>
          </a:xfrm>
        </p:spPr>
        <p:txBody>
          <a:bodyPr/>
          <a:lstStyle>
            <a:lvl1pPr marL="0" indent="0">
              <a:buNone/>
              <a:defRPr sz="1168"/>
            </a:lvl1pPr>
            <a:lvl2pPr marL="333756" indent="0">
              <a:buNone/>
              <a:defRPr sz="1022"/>
            </a:lvl2pPr>
            <a:lvl3pPr marL="667512" indent="0">
              <a:buNone/>
              <a:defRPr sz="876"/>
            </a:lvl3pPr>
            <a:lvl4pPr marL="1001268" indent="0">
              <a:buNone/>
              <a:defRPr sz="730"/>
            </a:lvl4pPr>
            <a:lvl5pPr marL="1335024" indent="0">
              <a:buNone/>
              <a:defRPr sz="730"/>
            </a:lvl5pPr>
            <a:lvl6pPr marL="1668780" indent="0">
              <a:buNone/>
              <a:defRPr sz="730"/>
            </a:lvl6pPr>
            <a:lvl7pPr marL="2002536" indent="0">
              <a:buNone/>
              <a:defRPr sz="730"/>
            </a:lvl7pPr>
            <a:lvl8pPr marL="2336292" indent="0">
              <a:buNone/>
              <a:defRPr sz="730"/>
            </a:lvl8pPr>
            <a:lvl9pPr marL="2670048" indent="0">
              <a:buNone/>
              <a:defRPr sz="7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37" y="321345"/>
            <a:ext cx="5757565" cy="1166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37" y="1606719"/>
            <a:ext cx="5757565" cy="3829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36" y="5594178"/>
            <a:ext cx="1501974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2AF18-5F33-469E-A18E-6B01DEDB4DF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239" y="5594178"/>
            <a:ext cx="2252960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528" y="5594178"/>
            <a:ext cx="1501974" cy="321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EBACC-0C93-4FF1-8A10-BEAF3E58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67512" rtl="0" eaLnBrk="1" latinLnBrk="0" hangingPunct="1">
        <a:lnSpc>
          <a:spcPct val="90000"/>
        </a:lnSpc>
        <a:spcBef>
          <a:spcPct val="0"/>
        </a:spcBef>
        <a:buNone/>
        <a:defRPr sz="32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878" indent="-166878" algn="l" defTabSz="667512" rtl="0" eaLnBrk="1" latinLnBrk="0" hangingPunct="1">
        <a:lnSpc>
          <a:spcPct val="90000"/>
        </a:lnSpc>
        <a:spcBef>
          <a:spcPts val="730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1pPr>
      <a:lvl2pPr marL="50063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2pPr>
      <a:lvl3pPr marL="83439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6814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501902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835658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169414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503170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836926" indent="-166878" algn="l" defTabSz="667512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1pPr>
      <a:lvl2pPr marL="33375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2pPr>
      <a:lvl3pPr marL="66751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3pPr>
      <a:lvl4pPr marL="100126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4pPr>
      <a:lvl5pPr marL="1335024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5pPr>
      <a:lvl6pPr marL="1668780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6pPr>
      <a:lvl7pPr marL="2002536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7pPr>
      <a:lvl8pPr marL="2336292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8pPr>
      <a:lvl9pPr marL="2670048" algn="l" defTabSz="667512" rtl="0" eaLnBrk="1" latinLnBrk="0" hangingPunct="1">
        <a:defRPr sz="13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97AD0EAD-BE20-5166-C9E4-E90F76357A8A}"/>
              </a:ext>
            </a:extLst>
          </p:cNvPr>
          <p:cNvSpPr/>
          <p:nvPr/>
        </p:nvSpPr>
        <p:spPr>
          <a:xfrm>
            <a:off x="2608370" y="3533163"/>
            <a:ext cx="1583122" cy="2171221"/>
          </a:xfrm>
          <a:prstGeom prst="ellipse">
            <a:avLst/>
          </a:prstGeom>
          <a:solidFill>
            <a:srgbClr val="808080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8653963-62A7-D734-3A05-15A07A444803}"/>
              </a:ext>
            </a:extLst>
          </p:cNvPr>
          <p:cNvSpPr/>
          <p:nvPr/>
        </p:nvSpPr>
        <p:spPr>
          <a:xfrm>
            <a:off x="1397224" y="1623393"/>
            <a:ext cx="3782103" cy="2859779"/>
          </a:xfrm>
          <a:prstGeom prst="ellipse">
            <a:avLst/>
          </a:prstGeom>
          <a:solidFill>
            <a:srgbClr val="FF9900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b="1" kern="0" dirty="0">
                <a:solidFill>
                  <a:prstClr val="black"/>
                </a:solidFill>
                <a:latin typeface="Calibri" panose="020F0502020204030204"/>
              </a:rPr>
              <a:t>ML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E2AB076-DA85-936A-EB26-1897679BA23C}"/>
              </a:ext>
            </a:extLst>
          </p:cNvPr>
          <p:cNvSpPr/>
          <p:nvPr/>
        </p:nvSpPr>
        <p:spPr>
          <a:xfrm>
            <a:off x="1900868" y="64655"/>
            <a:ext cx="3487059" cy="2886186"/>
          </a:xfrm>
          <a:prstGeom prst="ellipse">
            <a:avLst/>
          </a:prstGeom>
          <a:solidFill>
            <a:srgbClr val="FF0000">
              <a:alpha val="50196"/>
            </a:srgb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870E6D-473D-E237-6FF4-8B0C33759868}"/>
              </a:ext>
            </a:extLst>
          </p:cNvPr>
          <p:cNvSpPr txBox="1"/>
          <p:nvPr/>
        </p:nvSpPr>
        <p:spPr>
          <a:xfrm>
            <a:off x="2790347" y="1392838"/>
            <a:ext cx="1678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IEEE S&amp;P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SourceSansPro-LightIt"/>
              </a:rPr>
              <a:t>FMEC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SourceSansPro-LightIt"/>
              </a:rPr>
              <a:t> </a:t>
            </a:r>
            <a:r>
              <a:rPr lang="en-US" sz="1600" dirty="0">
                <a:solidFill>
                  <a:srgbClr val="001D35"/>
                </a:solidFill>
                <a:latin typeface="Google Sans"/>
              </a:rPr>
              <a:t>TCSS</a:t>
            </a:r>
          </a:p>
          <a:p>
            <a:pPr algn="ctr"/>
            <a:r>
              <a:rPr lang="en-US" sz="1600" dirty="0" err="1">
                <a:solidFill>
                  <a:srgbClr val="001D35"/>
                </a:solidFill>
                <a:latin typeface="Google Sans"/>
              </a:rPr>
              <a:t>JailBreak</a:t>
            </a:r>
            <a:r>
              <a:rPr lang="en-US" sz="1600" dirty="0">
                <a:solidFill>
                  <a:srgbClr val="001D35"/>
                </a:solidFill>
                <a:latin typeface="Google Sans"/>
              </a:rPr>
              <a:t> Attack(UR)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2F1BC78-92D8-0035-B295-7D89F18C8D93}"/>
              </a:ext>
            </a:extLst>
          </p:cNvPr>
          <p:cNvSpPr/>
          <p:nvPr/>
        </p:nvSpPr>
        <p:spPr>
          <a:xfrm rot="3196484">
            <a:off x="287703" y="362689"/>
            <a:ext cx="3291421" cy="2317199"/>
          </a:xfrm>
          <a:prstGeom prst="ellipse">
            <a:avLst/>
          </a:prstGeom>
          <a:solidFill>
            <a:srgbClr val="0070C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26D204-64C9-37B4-E955-3CAB0B415423}"/>
              </a:ext>
            </a:extLst>
          </p:cNvPr>
          <p:cNvSpPr txBox="1"/>
          <p:nvPr/>
        </p:nvSpPr>
        <p:spPr>
          <a:xfrm rot="20429113">
            <a:off x="1738900" y="1480783"/>
            <a:ext cx="17313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CCS 1, 2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US Patent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3547C0E-F872-CC9E-9AEE-D74855DB0ADD}"/>
              </a:ext>
            </a:extLst>
          </p:cNvPr>
          <p:cNvSpPr/>
          <p:nvPr/>
        </p:nvSpPr>
        <p:spPr>
          <a:xfrm rot="20183972">
            <a:off x="-67187" y="2356660"/>
            <a:ext cx="2761543" cy="1458946"/>
          </a:xfrm>
          <a:prstGeom prst="ellipse">
            <a:avLst/>
          </a:prstGeom>
          <a:solidFill>
            <a:srgbClr val="00B05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9077C-6F22-194D-8B9F-8618D56B3E97}"/>
              </a:ext>
            </a:extLst>
          </p:cNvPr>
          <p:cNvSpPr txBox="1"/>
          <p:nvPr/>
        </p:nvSpPr>
        <p:spPr>
          <a:xfrm rot="21271161">
            <a:off x="2022592" y="3648727"/>
            <a:ext cx="2613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Legal doc.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analysis</a:t>
            </a:r>
          </a:p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Text-to-SQL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D9EB5E-1928-15DE-7950-48AF47E87D79}"/>
              </a:ext>
            </a:extLst>
          </p:cNvPr>
          <p:cNvSpPr txBox="1"/>
          <p:nvPr/>
        </p:nvSpPr>
        <p:spPr>
          <a:xfrm>
            <a:off x="4061883" y="2723429"/>
            <a:ext cx="1374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IEEE TVT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363FBD-FB0E-838F-5486-369A4714753F}"/>
              </a:ext>
            </a:extLst>
          </p:cNvPr>
          <p:cNvSpPr txBox="1"/>
          <p:nvPr/>
        </p:nvSpPr>
        <p:spPr>
          <a:xfrm>
            <a:off x="1551089" y="1948555"/>
            <a:ext cx="8262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prstClr val="black"/>
              </a:solidFill>
              <a:latin typeface="Calibri" panose="020F0502020204030204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ISCAS </a:t>
            </a:r>
          </a:p>
          <a:p>
            <a:pPr algn="ctr"/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FedChip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7BE3DF-B593-A515-BF2E-650888730888}"/>
              </a:ext>
            </a:extLst>
          </p:cNvPr>
          <p:cNvSpPr txBox="1"/>
          <p:nvPr/>
        </p:nvSpPr>
        <p:spPr>
          <a:xfrm>
            <a:off x="1199264" y="3105336"/>
            <a:ext cx="13221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GLSVLSI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ADC1D3-DFA9-B409-4DCD-28C216FF1B4B}"/>
              </a:ext>
            </a:extLst>
          </p:cNvPr>
          <p:cNvSpPr txBox="1"/>
          <p:nvPr/>
        </p:nvSpPr>
        <p:spPr>
          <a:xfrm>
            <a:off x="826476" y="197634"/>
            <a:ext cx="1325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Software </a:t>
            </a:r>
          </a:p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Engineering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03FDC0-633E-3C09-2CD2-2708B834EB70}"/>
              </a:ext>
            </a:extLst>
          </p:cNvPr>
          <p:cNvSpPr txBox="1"/>
          <p:nvPr/>
        </p:nvSpPr>
        <p:spPr>
          <a:xfrm>
            <a:off x="72341" y="2950841"/>
            <a:ext cx="13248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Hardware</a:t>
            </a:r>
          </a:p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 Design </a:t>
            </a:r>
          </a:p>
          <a:p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Automation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00D91F2-0ED4-601E-8FC2-F57EB57B0784}"/>
              </a:ext>
            </a:extLst>
          </p:cNvPr>
          <p:cNvSpPr txBox="1"/>
          <p:nvPr/>
        </p:nvSpPr>
        <p:spPr>
          <a:xfrm>
            <a:off x="2559764" y="4529197"/>
            <a:ext cx="1726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Industrial </a:t>
            </a:r>
          </a:p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Collaborations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3A65C8-A3E1-9C36-C9D7-50C9214F4F46}"/>
              </a:ext>
            </a:extLst>
          </p:cNvPr>
          <p:cNvSpPr txBox="1"/>
          <p:nvPr/>
        </p:nvSpPr>
        <p:spPr>
          <a:xfrm>
            <a:off x="3629818" y="536251"/>
            <a:ext cx="13258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Adversarial </a:t>
            </a:r>
          </a:p>
          <a:p>
            <a:pPr algn="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ML</a:t>
            </a:r>
          </a:p>
          <a:p>
            <a:pPr algn="r"/>
            <a:endParaRPr 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24EEA72-5587-EA2D-04F7-55F627192376}"/>
              </a:ext>
            </a:extLst>
          </p:cNvPr>
          <p:cNvSpPr/>
          <p:nvPr/>
        </p:nvSpPr>
        <p:spPr>
          <a:xfrm>
            <a:off x="4069461" y="1966739"/>
            <a:ext cx="2594388" cy="1243832"/>
          </a:xfrm>
          <a:prstGeom prst="ellipse">
            <a:avLst/>
          </a:prstGeom>
          <a:solidFill>
            <a:srgbClr val="7030A0">
              <a:alpha val="5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endParaRPr lang="en-US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5B86B4-5C76-72CE-5A3C-20B860FC064B}"/>
              </a:ext>
            </a:extLst>
          </p:cNvPr>
          <p:cNvSpPr txBox="1"/>
          <p:nvPr/>
        </p:nvSpPr>
        <p:spPr>
          <a:xfrm>
            <a:off x="5125100" y="2225840"/>
            <a:ext cx="1325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Predictive Modeling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552A0D-4AE6-8403-8B9B-D5CFF8B5DBCD}"/>
              </a:ext>
            </a:extLst>
          </p:cNvPr>
          <p:cNvSpPr txBox="1"/>
          <p:nvPr/>
        </p:nvSpPr>
        <p:spPr>
          <a:xfrm rot="19997442">
            <a:off x="4037948" y="2101353"/>
            <a:ext cx="1074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Deepfake Detection (UR)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0E09EE-7699-FFCF-A37E-7B7D7CA31872}"/>
              </a:ext>
            </a:extLst>
          </p:cNvPr>
          <p:cNvSpPr txBox="1"/>
          <p:nvPr/>
        </p:nvSpPr>
        <p:spPr>
          <a:xfrm>
            <a:off x="2209772" y="5720254"/>
            <a:ext cx="2682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Area-wise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339879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Google Sans</vt:lpstr>
      <vt:lpstr>SourceSansPro-LightIt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Nazzal, Mahmoud Khaled Ahmed</dc:creator>
  <cp:lastModifiedBy>Nazzal, Mahmoud Khaled Ahmed</cp:lastModifiedBy>
  <cp:revision>1</cp:revision>
  <dcterms:created xsi:type="dcterms:W3CDTF">2025-05-15T02:47:16Z</dcterms:created>
  <dcterms:modified xsi:type="dcterms:W3CDTF">2025-05-15T02:48:32Z</dcterms:modified>
</cp:coreProperties>
</file>