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tags/tag5.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diagrams/quickStyle4.xml" ContentType="application/vnd.openxmlformats-officedocument.drawingml.diagramStyl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3"/>
  </p:notesMasterIdLst>
  <p:sldIdLst>
    <p:sldId id="256" r:id="rId2"/>
    <p:sldId id="405" r:id="rId3"/>
    <p:sldId id="394" r:id="rId4"/>
    <p:sldId id="395" r:id="rId5"/>
    <p:sldId id="396" r:id="rId6"/>
    <p:sldId id="397" r:id="rId7"/>
    <p:sldId id="398" r:id="rId8"/>
    <p:sldId id="399" r:id="rId9"/>
    <p:sldId id="400" r:id="rId10"/>
    <p:sldId id="401" r:id="rId11"/>
    <p:sldId id="404" r:id="rId12"/>
    <p:sldId id="402" r:id="rId13"/>
    <p:sldId id="403" r:id="rId14"/>
    <p:sldId id="257" r:id="rId15"/>
    <p:sldId id="274" r:id="rId16"/>
    <p:sldId id="275" r:id="rId17"/>
    <p:sldId id="277" r:id="rId18"/>
    <p:sldId id="276" r:id="rId19"/>
    <p:sldId id="278" r:id="rId20"/>
    <p:sldId id="295" r:id="rId21"/>
    <p:sldId id="296" r:id="rId22"/>
    <p:sldId id="279" r:id="rId23"/>
    <p:sldId id="280" r:id="rId24"/>
    <p:sldId id="297" r:id="rId25"/>
    <p:sldId id="281" r:id="rId26"/>
    <p:sldId id="283" r:id="rId27"/>
    <p:sldId id="298" r:id="rId28"/>
    <p:sldId id="284" r:id="rId29"/>
    <p:sldId id="299" r:id="rId30"/>
    <p:sldId id="301" r:id="rId31"/>
    <p:sldId id="311" r:id="rId32"/>
    <p:sldId id="300" r:id="rId33"/>
    <p:sldId id="302" r:id="rId34"/>
    <p:sldId id="310" r:id="rId35"/>
    <p:sldId id="303" r:id="rId36"/>
    <p:sldId id="304" r:id="rId37"/>
    <p:sldId id="305" r:id="rId38"/>
    <p:sldId id="306" r:id="rId39"/>
    <p:sldId id="312" r:id="rId40"/>
    <p:sldId id="313" r:id="rId41"/>
    <p:sldId id="314" r:id="rId42"/>
    <p:sldId id="315" r:id="rId43"/>
    <p:sldId id="307" r:id="rId44"/>
    <p:sldId id="308" r:id="rId45"/>
    <p:sldId id="317" r:id="rId46"/>
    <p:sldId id="316"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8" r:id="rId82"/>
    <p:sldId id="359" r:id="rId83"/>
    <p:sldId id="352" r:id="rId84"/>
    <p:sldId id="353" r:id="rId85"/>
    <p:sldId id="354" r:id="rId86"/>
    <p:sldId id="355" r:id="rId87"/>
    <p:sldId id="356" r:id="rId88"/>
    <p:sldId id="360" r:id="rId89"/>
    <p:sldId id="357" r:id="rId90"/>
    <p:sldId id="361" r:id="rId91"/>
    <p:sldId id="362" r:id="rId92"/>
    <p:sldId id="363" r:id="rId93"/>
    <p:sldId id="364" r:id="rId94"/>
    <p:sldId id="365" r:id="rId95"/>
    <p:sldId id="366" r:id="rId96"/>
    <p:sldId id="367" r:id="rId97"/>
    <p:sldId id="368" r:id="rId98"/>
    <p:sldId id="369" r:id="rId99"/>
    <p:sldId id="370" r:id="rId100"/>
    <p:sldId id="371" r:id="rId101"/>
    <p:sldId id="372" r:id="rId102"/>
    <p:sldId id="373" r:id="rId103"/>
    <p:sldId id="374" r:id="rId104"/>
    <p:sldId id="375" r:id="rId105"/>
    <p:sldId id="377" r:id="rId106"/>
    <p:sldId id="376"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Lst>
  <p:sldSz cx="9144000" cy="6858000" type="screen4x3"/>
  <p:notesSz cx="7102475" cy="10233025"/>
  <p:defaultTextStyle>
    <a:defPPr>
      <a:defRPr lang="en-US"/>
    </a:defPPr>
    <a:lvl1pPr algn="r" rtl="1" fontAlgn="base">
      <a:spcBef>
        <a:spcPct val="0"/>
      </a:spcBef>
      <a:spcAft>
        <a:spcPct val="0"/>
      </a:spcAft>
      <a:defRPr kern="1200">
        <a:solidFill>
          <a:schemeClr val="tx1"/>
        </a:solidFill>
        <a:latin typeface="Tahoma" pitchFamily="34" charset="0"/>
        <a:ea typeface="+mn-ea"/>
        <a:cs typeface="Arial" charset="0"/>
      </a:defRPr>
    </a:lvl1pPr>
    <a:lvl2pPr marL="457200" algn="r" rtl="1" fontAlgn="base">
      <a:spcBef>
        <a:spcPct val="0"/>
      </a:spcBef>
      <a:spcAft>
        <a:spcPct val="0"/>
      </a:spcAft>
      <a:defRPr kern="1200">
        <a:solidFill>
          <a:schemeClr val="tx1"/>
        </a:solidFill>
        <a:latin typeface="Tahoma" pitchFamily="34" charset="0"/>
        <a:ea typeface="+mn-ea"/>
        <a:cs typeface="Arial" charset="0"/>
      </a:defRPr>
    </a:lvl2pPr>
    <a:lvl3pPr marL="914400" algn="r" rtl="1" fontAlgn="base">
      <a:spcBef>
        <a:spcPct val="0"/>
      </a:spcBef>
      <a:spcAft>
        <a:spcPct val="0"/>
      </a:spcAft>
      <a:defRPr kern="1200">
        <a:solidFill>
          <a:schemeClr val="tx1"/>
        </a:solidFill>
        <a:latin typeface="Tahoma" pitchFamily="34" charset="0"/>
        <a:ea typeface="+mn-ea"/>
        <a:cs typeface="Arial" charset="0"/>
      </a:defRPr>
    </a:lvl3pPr>
    <a:lvl4pPr marL="1371600" algn="r" rtl="1" fontAlgn="base">
      <a:spcBef>
        <a:spcPct val="0"/>
      </a:spcBef>
      <a:spcAft>
        <a:spcPct val="0"/>
      </a:spcAft>
      <a:defRPr kern="1200">
        <a:solidFill>
          <a:schemeClr val="tx1"/>
        </a:solidFill>
        <a:latin typeface="Tahoma" pitchFamily="34" charset="0"/>
        <a:ea typeface="+mn-ea"/>
        <a:cs typeface="Arial" charset="0"/>
      </a:defRPr>
    </a:lvl4pPr>
    <a:lvl5pPr marL="1828800" algn="r" rtl="1"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FF9900"/>
    <a:srgbClr val="FFFF00"/>
    <a:srgbClr val="FFCC00"/>
    <a:srgbClr val="FF66FF"/>
    <a:srgbClr val="66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533" autoAdjust="0"/>
  </p:normalViewPr>
  <p:slideViewPr>
    <p:cSldViewPr>
      <p:cViewPr varScale="1">
        <p:scale>
          <a:sx n="70" d="100"/>
          <a:sy n="70" d="100"/>
        </p:scale>
        <p:origin x="-13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00"/>
    </p:cViewPr>
  </p:sorterViewPr>
  <p:notesViewPr>
    <p:cSldViewPr>
      <p:cViewPr varScale="1">
        <p:scale>
          <a:sx n="56" d="100"/>
          <a:sy n="56" d="100"/>
        </p:scale>
        <p:origin x="-1812" y="-96"/>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469FE7-56DD-4713-B4A0-7C9F2300D084}" type="doc">
      <dgm:prSet loTypeId="urn:microsoft.com/office/officeart/2005/8/layout/hierarchy1" loCatId="hierarchy" qsTypeId="urn:microsoft.com/office/officeart/2005/8/quickstyle/3d2" qsCatId="3D" csTypeId="urn:microsoft.com/office/officeart/2005/8/colors/colorful2" csCatId="colorful" phldr="1"/>
      <dgm:spPr/>
      <dgm:t>
        <a:bodyPr/>
        <a:lstStyle/>
        <a:p>
          <a:pPr rtl="1"/>
          <a:endParaRPr lang="ar-SA"/>
        </a:p>
      </dgm:t>
    </dgm:pt>
    <dgm:pt modelId="{611BCEDD-53F0-45F2-8619-A86F64C4775B}">
      <dgm:prSet phldrT="[Text]"/>
      <dgm:spPr/>
      <dgm:t>
        <a:bodyPr/>
        <a:lstStyle/>
        <a:p>
          <a:pPr rtl="1"/>
          <a:r>
            <a:rPr lang="ar-SA" b="1" dirty="0" smtClean="0"/>
            <a:t>الأنابيب</a:t>
          </a:r>
          <a:endParaRPr lang="ar-SA" b="1" dirty="0"/>
        </a:p>
      </dgm:t>
    </dgm:pt>
    <dgm:pt modelId="{EEE29159-F9CE-45E9-AEF4-E277A325F377}" type="parTrans" cxnId="{B6609755-6ED0-478E-96B1-5D44C0C5357D}">
      <dgm:prSet/>
      <dgm:spPr/>
      <dgm:t>
        <a:bodyPr/>
        <a:lstStyle/>
        <a:p>
          <a:pPr rtl="1"/>
          <a:endParaRPr lang="ar-SA"/>
        </a:p>
      </dgm:t>
    </dgm:pt>
    <dgm:pt modelId="{F61F089B-D282-492A-9799-648B4842A763}" type="sibTrans" cxnId="{B6609755-6ED0-478E-96B1-5D44C0C5357D}">
      <dgm:prSet/>
      <dgm:spPr/>
      <dgm:t>
        <a:bodyPr/>
        <a:lstStyle/>
        <a:p>
          <a:pPr rtl="1"/>
          <a:endParaRPr lang="ar-SA"/>
        </a:p>
      </dgm:t>
    </dgm:pt>
    <dgm:pt modelId="{F0322A60-3EAF-49F5-8C66-AB0BCCB090A5}">
      <dgm:prSet phldrT="[Text]"/>
      <dgm:spPr/>
      <dgm:t>
        <a:bodyPr/>
        <a:lstStyle/>
        <a:p>
          <a:pPr rtl="1"/>
          <a:r>
            <a:rPr lang="ar-SA" b="1" dirty="0" smtClean="0"/>
            <a:t>أنابيب بدون </a:t>
          </a:r>
          <a:r>
            <a:rPr lang="ar-SA" b="1" dirty="0" err="1" smtClean="0"/>
            <a:t>دسرة</a:t>
          </a:r>
          <a:endParaRPr lang="ar-SA" b="1" dirty="0"/>
        </a:p>
      </dgm:t>
    </dgm:pt>
    <dgm:pt modelId="{F1379132-3B57-4D9D-8CBF-44ECCFD7C181}" type="parTrans" cxnId="{44B95F85-FC86-44E2-AE56-0FB8305B96FB}">
      <dgm:prSet/>
      <dgm:spPr/>
      <dgm:t>
        <a:bodyPr/>
        <a:lstStyle/>
        <a:p>
          <a:pPr rtl="1"/>
          <a:endParaRPr lang="ar-SA"/>
        </a:p>
      </dgm:t>
    </dgm:pt>
    <dgm:pt modelId="{0EAA3BC9-FA3C-4337-99A5-7812BBE684A6}" type="sibTrans" cxnId="{44B95F85-FC86-44E2-AE56-0FB8305B96FB}">
      <dgm:prSet/>
      <dgm:spPr/>
      <dgm:t>
        <a:bodyPr/>
        <a:lstStyle/>
        <a:p>
          <a:pPr rtl="1"/>
          <a:endParaRPr lang="ar-SA"/>
        </a:p>
      </dgm:t>
    </dgm:pt>
    <dgm:pt modelId="{44C6B8EE-5600-4F33-AFB7-8F50E3A1F83A}">
      <dgm:prSet phldrT="[Text]"/>
      <dgm:spPr/>
      <dgm:t>
        <a:bodyPr/>
        <a:lstStyle/>
        <a:p>
          <a:pPr rtl="1"/>
          <a:r>
            <a:rPr lang="ar-SA" b="1" dirty="0" smtClean="0"/>
            <a:t>أنابيب ملحومة </a:t>
          </a:r>
          <a:r>
            <a:rPr lang="ar-SA" b="1" dirty="0" err="1" smtClean="0"/>
            <a:t>دورانية</a:t>
          </a:r>
          <a:endParaRPr lang="ar-SA" b="1" dirty="0"/>
        </a:p>
      </dgm:t>
    </dgm:pt>
    <dgm:pt modelId="{C4DADACF-C2CF-4DCF-A793-293E50659E2C}" type="parTrans" cxnId="{14B4FEAC-8EB8-4244-AED0-15413B3B8BDE}">
      <dgm:prSet/>
      <dgm:spPr/>
      <dgm:t>
        <a:bodyPr/>
        <a:lstStyle/>
        <a:p>
          <a:pPr rtl="1"/>
          <a:endParaRPr lang="ar-SA"/>
        </a:p>
      </dgm:t>
    </dgm:pt>
    <dgm:pt modelId="{88F56BEB-3068-4B3A-8119-AEBC781B8EA5}" type="sibTrans" cxnId="{14B4FEAC-8EB8-4244-AED0-15413B3B8BDE}">
      <dgm:prSet/>
      <dgm:spPr/>
      <dgm:t>
        <a:bodyPr/>
        <a:lstStyle/>
        <a:p>
          <a:pPr rtl="1"/>
          <a:endParaRPr lang="ar-SA"/>
        </a:p>
      </dgm:t>
    </dgm:pt>
    <dgm:pt modelId="{48B2AC00-3547-4D6E-8122-662426D1BCD8}">
      <dgm:prSet/>
      <dgm:spPr/>
      <dgm:t>
        <a:bodyPr/>
        <a:lstStyle/>
        <a:p>
          <a:pPr rtl="1"/>
          <a:r>
            <a:rPr lang="ar-SA" b="1" dirty="0" smtClean="0"/>
            <a:t>أنابيب ملحومة بالمقاومة الكهربائية</a:t>
          </a:r>
          <a:endParaRPr lang="ar-SA" b="1" dirty="0"/>
        </a:p>
      </dgm:t>
    </dgm:pt>
    <dgm:pt modelId="{63C100AB-B271-4FF1-AC91-188F56A49F8F}" type="parTrans" cxnId="{6B38FF7C-384B-4821-9B84-176AA0F40A3F}">
      <dgm:prSet/>
      <dgm:spPr/>
      <dgm:t>
        <a:bodyPr/>
        <a:lstStyle/>
        <a:p>
          <a:pPr rtl="1"/>
          <a:endParaRPr lang="ar-SA"/>
        </a:p>
      </dgm:t>
    </dgm:pt>
    <dgm:pt modelId="{CFFD9306-DDD5-4716-A47E-D7CA14F3FACB}" type="sibTrans" cxnId="{6B38FF7C-384B-4821-9B84-176AA0F40A3F}">
      <dgm:prSet/>
      <dgm:spPr/>
      <dgm:t>
        <a:bodyPr/>
        <a:lstStyle/>
        <a:p>
          <a:pPr rtl="1"/>
          <a:endParaRPr lang="ar-SA"/>
        </a:p>
      </dgm:t>
    </dgm:pt>
    <dgm:pt modelId="{877033C6-34BD-4AF2-9880-B3F9BEA1A35B}">
      <dgm:prSet/>
      <dgm:spPr/>
      <dgm:t>
        <a:bodyPr/>
        <a:lstStyle/>
        <a:p>
          <a:pPr rtl="1"/>
          <a:r>
            <a:rPr lang="ar-SA" b="1" dirty="0" smtClean="0"/>
            <a:t>أنابيب ملحومة بالقوس الكهربائي</a:t>
          </a:r>
          <a:endParaRPr lang="ar-SA" b="1" dirty="0"/>
        </a:p>
      </dgm:t>
    </dgm:pt>
    <dgm:pt modelId="{E1CE7580-D9C6-499D-909A-4A326D1EB239}" type="parTrans" cxnId="{7AD9F534-7BFD-4114-A000-3F5DAD708545}">
      <dgm:prSet/>
      <dgm:spPr/>
      <dgm:t>
        <a:bodyPr/>
        <a:lstStyle/>
        <a:p>
          <a:pPr rtl="1"/>
          <a:endParaRPr lang="ar-SA"/>
        </a:p>
      </dgm:t>
    </dgm:pt>
    <dgm:pt modelId="{B9C6FC8A-5702-4449-BCC6-C4A04161E215}" type="sibTrans" cxnId="{7AD9F534-7BFD-4114-A000-3F5DAD708545}">
      <dgm:prSet/>
      <dgm:spPr/>
      <dgm:t>
        <a:bodyPr/>
        <a:lstStyle/>
        <a:p>
          <a:pPr rtl="1"/>
          <a:endParaRPr lang="ar-SA"/>
        </a:p>
      </dgm:t>
    </dgm:pt>
    <dgm:pt modelId="{AD8FCC3B-5F0E-4985-AC30-B4418F3BFCD8}" type="pres">
      <dgm:prSet presAssocID="{A9469FE7-56DD-4713-B4A0-7C9F2300D084}" presName="hierChild1" presStyleCnt="0">
        <dgm:presLayoutVars>
          <dgm:chPref val="1"/>
          <dgm:dir/>
          <dgm:animOne val="branch"/>
          <dgm:animLvl val="lvl"/>
          <dgm:resizeHandles/>
        </dgm:presLayoutVars>
      </dgm:prSet>
      <dgm:spPr/>
      <dgm:t>
        <a:bodyPr/>
        <a:lstStyle/>
        <a:p>
          <a:pPr rtl="1"/>
          <a:endParaRPr lang="ar-SA"/>
        </a:p>
      </dgm:t>
    </dgm:pt>
    <dgm:pt modelId="{70633057-899B-4EBA-9611-7D11161D9B74}" type="pres">
      <dgm:prSet presAssocID="{611BCEDD-53F0-45F2-8619-A86F64C4775B}" presName="hierRoot1" presStyleCnt="0"/>
      <dgm:spPr/>
    </dgm:pt>
    <dgm:pt modelId="{59BF636F-DE3D-4F1C-B531-5A1053EAE615}" type="pres">
      <dgm:prSet presAssocID="{611BCEDD-53F0-45F2-8619-A86F64C4775B}" presName="composite" presStyleCnt="0"/>
      <dgm:spPr/>
    </dgm:pt>
    <dgm:pt modelId="{170AF78B-6B9E-4D37-AF32-490F2F6B11A6}" type="pres">
      <dgm:prSet presAssocID="{611BCEDD-53F0-45F2-8619-A86F64C4775B}" presName="background" presStyleLbl="node0" presStyleIdx="0" presStyleCnt="1"/>
      <dgm:spPr/>
    </dgm:pt>
    <dgm:pt modelId="{E1028681-EDBC-464B-9D16-8D083953B7D6}" type="pres">
      <dgm:prSet presAssocID="{611BCEDD-53F0-45F2-8619-A86F64C4775B}" presName="text" presStyleLbl="fgAcc0" presStyleIdx="0" presStyleCnt="1">
        <dgm:presLayoutVars>
          <dgm:chPref val="3"/>
        </dgm:presLayoutVars>
      </dgm:prSet>
      <dgm:spPr/>
      <dgm:t>
        <a:bodyPr/>
        <a:lstStyle/>
        <a:p>
          <a:pPr rtl="1"/>
          <a:endParaRPr lang="ar-SA"/>
        </a:p>
      </dgm:t>
    </dgm:pt>
    <dgm:pt modelId="{B8CC2483-650A-44B8-80E4-BC70DBB3460E}" type="pres">
      <dgm:prSet presAssocID="{611BCEDD-53F0-45F2-8619-A86F64C4775B}" presName="hierChild2" presStyleCnt="0"/>
      <dgm:spPr/>
    </dgm:pt>
    <dgm:pt modelId="{277BDB42-910D-46F4-BF38-FCAEAD6B1EA4}" type="pres">
      <dgm:prSet presAssocID="{F1379132-3B57-4D9D-8CBF-44ECCFD7C181}" presName="Name10" presStyleLbl="parChTrans1D2" presStyleIdx="0" presStyleCnt="4"/>
      <dgm:spPr/>
      <dgm:t>
        <a:bodyPr/>
        <a:lstStyle/>
        <a:p>
          <a:pPr rtl="1"/>
          <a:endParaRPr lang="ar-SA"/>
        </a:p>
      </dgm:t>
    </dgm:pt>
    <dgm:pt modelId="{3241DC2D-E8C6-4E99-B203-CCD66F0B155D}" type="pres">
      <dgm:prSet presAssocID="{F0322A60-3EAF-49F5-8C66-AB0BCCB090A5}" presName="hierRoot2" presStyleCnt="0"/>
      <dgm:spPr/>
    </dgm:pt>
    <dgm:pt modelId="{AFCE47B0-4DEA-4824-A9E1-92D03189B69A}" type="pres">
      <dgm:prSet presAssocID="{F0322A60-3EAF-49F5-8C66-AB0BCCB090A5}" presName="composite2" presStyleCnt="0"/>
      <dgm:spPr/>
    </dgm:pt>
    <dgm:pt modelId="{FB4FB76A-E57C-436E-A330-22FC1CB18E3E}" type="pres">
      <dgm:prSet presAssocID="{F0322A60-3EAF-49F5-8C66-AB0BCCB090A5}" presName="background2" presStyleLbl="node2" presStyleIdx="0" presStyleCnt="4"/>
      <dgm:spPr/>
    </dgm:pt>
    <dgm:pt modelId="{EDF56F2E-BC77-42AA-845D-DD4E5E152907}" type="pres">
      <dgm:prSet presAssocID="{F0322A60-3EAF-49F5-8C66-AB0BCCB090A5}" presName="text2" presStyleLbl="fgAcc2" presStyleIdx="0" presStyleCnt="4">
        <dgm:presLayoutVars>
          <dgm:chPref val="3"/>
        </dgm:presLayoutVars>
      </dgm:prSet>
      <dgm:spPr/>
      <dgm:t>
        <a:bodyPr/>
        <a:lstStyle/>
        <a:p>
          <a:pPr rtl="1"/>
          <a:endParaRPr lang="ar-SA"/>
        </a:p>
      </dgm:t>
    </dgm:pt>
    <dgm:pt modelId="{E7637360-1B8F-43D8-BAF6-DE2073212503}" type="pres">
      <dgm:prSet presAssocID="{F0322A60-3EAF-49F5-8C66-AB0BCCB090A5}" presName="hierChild3" presStyleCnt="0"/>
      <dgm:spPr/>
    </dgm:pt>
    <dgm:pt modelId="{A587A5FA-A560-4D7F-A94B-E9AFC3BDF03E}" type="pres">
      <dgm:prSet presAssocID="{C4DADACF-C2CF-4DCF-A793-293E50659E2C}" presName="Name10" presStyleLbl="parChTrans1D2" presStyleIdx="1" presStyleCnt="4"/>
      <dgm:spPr/>
      <dgm:t>
        <a:bodyPr/>
        <a:lstStyle/>
        <a:p>
          <a:pPr rtl="1"/>
          <a:endParaRPr lang="ar-SA"/>
        </a:p>
      </dgm:t>
    </dgm:pt>
    <dgm:pt modelId="{A9AC20DE-840B-4688-8B20-C40E230A1268}" type="pres">
      <dgm:prSet presAssocID="{44C6B8EE-5600-4F33-AFB7-8F50E3A1F83A}" presName="hierRoot2" presStyleCnt="0"/>
      <dgm:spPr/>
    </dgm:pt>
    <dgm:pt modelId="{25B1275D-0B50-4806-963E-550E2C630943}" type="pres">
      <dgm:prSet presAssocID="{44C6B8EE-5600-4F33-AFB7-8F50E3A1F83A}" presName="composite2" presStyleCnt="0"/>
      <dgm:spPr/>
    </dgm:pt>
    <dgm:pt modelId="{07CDDD62-2338-4351-9366-A8741D48803B}" type="pres">
      <dgm:prSet presAssocID="{44C6B8EE-5600-4F33-AFB7-8F50E3A1F83A}" presName="background2" presStyleLbl="node2" presStyleIdx="1" presStyleCnt="4"/>
      <dgm:spPr/>
    </dgm:pt>
    <dgm:pt modelId="{B42737EC-0327-41E9-8DE6-6E2CDB6865D7}" type="pres">
      <dgm:prSet presAssocID="{44C6B8EE-5600-4F33-AFB7-8F50E3A1F83A}" presName="text2" presStyleLbl="fgAcc2" presStyleIdx="1" presStyleCnt="4">
        <dgm:presLayoutVars>
          <dgm:chPref val="3"/>
        </dgm:presLayoutVars>
      </dgm:prSet>
      <dgm:spPr/>
      <dgm:t>
        <a:bodyPr/>
        <a:lstStyle/>
        <a:p>
          <a:pPr rtl="1"/>
          <a:endParaRPr lang="ar-SA"/>
        </a:p>
      </dgm:t>
    </dgm:pt>
    <dgm:pt modelId="{CE2C5CA9-14B1-4E81-92BB-086EC5A7CDB7}" type="pres">
      <dgm:prSet presAssocID="{44C6B8EE-5600-4F33-AFB7-8F50E3A1F83A}" presName="hierChild3" presStyleCnt="0"/>
      <dgm:spPr/>
    </dgm:pt>
    <dgm:pt modelId="{BC074F2C-432C-49ED-AC38-03F1C64BBBEE}" type="pres">
      <dgm:prSet presAssocID="{63C100AB-B271-4FF1-AC91-188F56A49F8F}" presName="Name10" presStyleLbl="parChTrans1D2" presStyleIdx="2" presStyleCnt="4"/>
      <dgm:spPr/>
      <dgm:t>
        <a:bodyPr/>
        <a:lstStyle/>
        <a:p>
          <a:pPr rtl="1"/>
          <a:endParaRPr lang="ar-SA"/>
        </a:p>
      </dgm:t>
    </dgm:pt>
    <dgm:pt modelId="{AE94873E-C5CF-4DF5-BE45-C8E51F2D9990}" type="pres">
      <dgm:prSet presAssocID="{48B2AC00-3547-4D6E-8122-662426D1BCD8}" presName="hierRoot2" presStyleCnt="0"/>
      <dgm:spPr/>
    </dgm:pt>
    <dgm:pt modelId="{4353C555-A86E-41DF-8D96-8C14164C2A42}" type="pres">
      <dgm:prSet presAssocID="{48B2AC00-3547-4D6E-8122-662426D1BCD8}" presName="composite2" presStyleCnt="0"/>
      <dgm:spPr/>
    </dgm:pt>
    <dgm:pt modelId="{730E43FB-4D47-4742-B98F-7C2B0280CB95}" type="pres">
      <dgm:prSet presAssocID="{48B2AC00-3547-4D6E-8122-662426D1BCD8}" presName="background2" presStyleLbl="node2" presStyleIdx="2" presStyleCnt="4"/>
      <dgm:spPr/>
    </dgm:pt>
    <dgm:pt modelId="{87BB080C-EC67-4712-BAF0-836AD00993D5}" type="pres">
      <dgm:prSet presAssocID="{48B2AC00-3547-4D6E-8122-662426D1BCD8}" presName="text2" presStyleLbl="fgAcc2" presStyleIdx="2" presStyleCnt="4">
        <dgm:presLayoutVars>
          <dgm:chPref val="3"/>
        </dgm:presLayoutVars>
      </dgm:prSet>
      <dgm:spPr/>
      <dgm:t>
        <a:bodyPr/>
        <a:lstStyle/>
        <a:p>
          <a:pPr rtl="1"/>
          <a:endParaRPr lang="ar-SA"/>
        </a:p>
      </dgm:t>
    </dgm:pt>
    <dgm:pt modelId="{7D1B81A7-62D9-45F7-AB7B-DCA448B22778}" type="pres">
      <dgm:prSet presAssocID="{48B2AC00-3547-4D6E-8122-662426D1BCD8}" presName="hierChild3" presStyleCnt="0"/>
      <dgm:spPr/>
    </dgm:pt>
    <dgm:pt modelId="{2248FF65-C16D-48FF-9C4A-A57DBB35DDB7}" type="pres">
      <dgm:prSet presAssocID="{E1CE7580-D9C6-499D-909A-4A326D1EB239}" presName="Name10" presStyleLbl="parChTrans1D2" presStyleIdx="3" presStyleCnt="4"/>
      <dgm:spPr/>
      <dgm:t>
        <a:bodyPr/>
        <a:lstStyle/>
        <a:p>
          <a:pPr rtl="1"/>
          <a:endParaRPr lang="ar-SA"/>
        </a:p>
      </dgm:t>
    </dgm:pt>
    <dgm:pt modelId="{7530B731-FC7A-47FF-8FB5-6F84A47E23BC}" type="pres">
      <dgm:prSet presAssocID="{877033C6-34BD-4AF2-9880-B3F9BEA1A35B}" presName="hierRoot2" presStyleCnt="0"/>
      <dgm:spPr/>
    </dgm:pt>
    <dgm:pt modelId="{FD3B92DF-8808-494A-90FE-0D9FC570A95A}" type="pres">
      <dgm:prSet presAssocID="{877033C6-34BD-4AF2-9880-B3F9BEA1A35B}" presName="composite2" presStyleCnt="0"/>
      <dgm:spPr/>
    </dgm:pt>
    <dgm:pt modelId="{C899ED8C-F354-4D86-9A66-40F84C890452}" type="pres">
      <dgm:prSet presAssocID="{877033C6-34BD-4AF2-9880-B3F9BEA1A35B}" presName="background2" presStyleLbl="node2" presStyleIdx="3" presStyleCnt="4"/>
      <dgm:spPr/>
    </dgm:pt>
    <dgm:pt modelId="{FF799ABD-B828-4986-8169-8FBAFBE127A1}" type="pres">
      <dgm:prSet presAssocID="{877033C6-34BD-4AF2-9880-B3F9BEA1A35B}" presName="text2" presStyleLbl="fgAcc2" presStyleIdx="3" presStyleCnt="4">
        <dgm:presLayoutVars>
          <dgm:chPref val="3"/>
        </dgm:presLayoutVars>
      </dgm:prSet>
      <dgm:spPr/>
      <dgm:t>
        <a:bodyPr/>
        <a:lstStyle/>
        <a:p>
          <a:pPr rtl="1"/>
          <a:endParaRPr lang="ar-SA"/>
        </a:p>
      </dgm:t>
    </dgm:pt>
    <dgm:pt modelId="{7FB3E0F2-E450-4972-9F13-382462727036}" type="pres">
      <dgm:prSet presAssocID="{877033C6-34BD-4AF2-9880-B3F9BEA1A35B}" presName="hierChild3" presStyleCnt="0"/>
      <dgm:spPr/>
    </dgm:pt>
  </dgm:ptLst>
  <dgm:cxnLst>
    <dgm:cxn modelId="{DD2BD177-8D1E-4889-B06B-EC3818C57502}" type="presOf" srcId="{C4DADACF-C2CF-4DCF-A793-293E50659E2C}" destId="{A587A5FA-A560-4D7F-A94B-E9AFC3BDF03E}" srcOrd="0" destOrd="0" presId="urn:microsoft.com/office/officeart/2005/8/layout/hierarchy1"/>
    <dgm:cxn modelId="{353F32BA-B83C-479B-969E-38356685769C}" type="presOf" srcId="{E1CE7580-D9C6-499D-909A-4A326D1EB239}" destId="{2248FF65-C16D-48FF-9C4A-A57DBB35DDB7}" srcOrd="0" destOrd="0" presId="urn:microsoft.com/office/officeart/2005/8/layout/hierarchy1"/>
    <dgm:cxn modelId="{B6609755-6ED0-478E-96B1-5D44C0C5357D}" srcId="{A9469FE7-56DD-4713-B4A0-7C9F2300D084}" destId="{611BCEDD-53F0-45F2-8619-A86F64C4775B}" srcOrd="0" destOrd="0" parTransId="{EEE29159-F9CE-45E9-AEF4-E277A325F377}" sibTransId="{F61F089B-D282-492A-9799-648B4842A763}"/>
    <dgm:cxn modelId="{8D3E51D3-3163-487B-9BD9-0990C646AB9B}" type="presOf" srcId="{44C6B8EE-5600-4F33-AFB7-8F50E3A1F83A}" destId="{B42737EC-0327-41E9-8DE6-6E2CDB6865D7}" srcOrd="0" destOrd="0" presId="urn:microsoft.com/office/officeart/2005/8/layout/hierarchy1"/>
    <dgm:cxn modelId="{44B95F85-FC86-44E2-AE56-0FB8305B96FB}" srcId="{611BCEDD-53F0-45F2-8619-A86F64C4775B}" destId="{F0322A60-3EAF-49F5-8C66-AB0BCCB090A5}" srcOrd="0" destOrd="0" parTransId="{F1379132-3B57-4D9D-8CBF-44ECCFD7C181}" sibTransId="{0EAA3BC9-FA3C-4337-99A5-7812BBE684A6}"/>
    <dgm:cxn modelId="{BF16D97D-DC71-401A-937E-07162911B4AF}" type="presOf" srcId="{877033C6-34BD-4AF2-9880-B3F9BEA1A35B}" destId="{FF799ABD-B828-4986-8169-8FBAFBE127A1}" srcOrd="0" destOrd="0" presId="urn:microsoft.com/office/officeart/2005/8/layout/hierarchy1"/>
    <dgm:cxn modelId="{CFD0AA1E-1D4F-40D0-91D5-32F94991F581}" type="presOf" srcId="{A9469FE7-56DD-4713-B4A0-7C9F2300D084}" destId="{AD8FCC3B-5F0E-4985-AC30-B4418F3BFCD8}" srcOrd="0" destOrd="0" presId="urn:microsoft.com/office/officeart/2005/8/layout/hierarchy1"/>
    <dgm:cxn modelId="{CB0B988B-BAD0-4FA4-A862-BEEA6CC1FEA1}" type="presOf" srcId="{611BCEDD-53F0-45F2-8619-A86F64C4775B}" destId="{E1028681-EDBC-464B-9D16-8D083953B7D6}" srcOrd="0" destOrd="0" presId="urn:microsoft.com/office/officeart/2005/8/layout/hierarchy1"/>
    <dgm:cxn modelId="{4DAEE934-04C1-463B-BD5E-9DA0CB9AC522}" type="presOf" srcId="{F1379132-3B57-4D9D-8CBF-44ECCFD7C181}" destId="{277BDB42-910D-46F4-BF38-FCAEAD6B1EA4}" srcOrd="0" destOrd="0" presId="urn:microsoft.com/office/officeart/2005/8/layout/hierarchy1"/>
    <dgm:cxn modelId="{6B38FF7C-384B-4821-9B84-176AA0F40A3F}" srcId="{611BCEDD-53F0-45F2-8619-A86F64C4775B}" destId="{48B2AC00-3547-4D6E-8122-662426D1BCD8}" srcOrd="2" destOrd="0" parTransId="{63C100AB-B271-4FF1-AC91-188F56A49F8F}" sibTransId="{CFFD9306-DDD5-4716-A47E-D7CA14F3FACB}"/>
    <dgm:cxn modelId="{E465B506-6F5B-44A7-931E-FCB8DA09AF08}" type="presOf" srcId="{F0322A60-3EAF-49F5-8C66-AB0BCCB090A5}" destId="{EDF56F2E-BC77-42AA-845D-DD4E5E152907}" srcOrd="0" destOrd="0" presId="urn:microsoft.com/office/officeart/2005/8/layout/hierarchy1"/>
    <dgm:cxn modelId="{1C41CC91-EDE6-47EC-A080-285BC6D4C494}" type="presOf" srcId="{48B2AC00-3547-4D6E-8122-662426D1BCD8}" destId="{87BB080C-EC67-4712-BAF0-836AD00993D5}" srcOrd="0" destOrd="0" presId="urn:microsoft.com/office/officeart/2005/8/layout/hierarchy1"/>
    <dgm:cxn modelId="{7AD9F534-7BFD-4114-A000-3F5DAD708545}" srcId="{611BCEDD-53F0-45F2-8619-A86F64C4775B}" destId="{877033C6-34BD-4AF2-9880-B3F9BEA1A35B}" srcOrd="3" destOrd="0" parTransId="{E1CE7580-D9C6-499D-909A-4A326D1EB239}" sibTransId="{B9C6FC8A-5702-4449-BCC6-C4A04161E215}"/>
    <dgm:cxn modelId="{E8C341CC-1EE4-4963-ABFE-1F4A25693ECE}" type="presOf" srcId="{63C100AB-B271-4FF1-AC91-188F56A49F8F}" destId="{BC074F2C-432C-49ED-AC38-03F1C64BBBEE}" srcOrd="0" destOrd="0" presId="urn:microsoft.com/office/officeart/2005/8/layout/hierarchy1"/>
    <dgm:cxn modelId="{14B4FEAC-8EB8-4244-AED0-15413B3B8BDE}" srcId="{611BCEDD-53F0-45F2-8619-A86F64C4775B}" destId="{44C6B8EE-5600-4F33-AFB7-8F50E3A1F83A}" srcOrd="1" destOrd="0" parTransId="{C4DADACF-C2CF-4DCF-A793-293E50659E2C}" sibTransId="{88F56BEB-3068-4B3A-8119-AEBC781B8EA5}"/>
    <dgm:cxn modelId="{C9CA2C91-DB3D-4C35-8B51-AE9FF350C783}" type="presParOf" srcId="{AD8FCC3B-5F0E-4985-AC30-B4418F3BFCD8}" destId="{70633057-899B-4EBA-9611-7D11161D9B74}" srcOrd="0" destOrd="0" presId="urn:microsoft.com/office/officeart/2005/8/layout/hierarchy1"/>
    <dgm:cxn modelId="{BA40C0C2-DA42-46F7-A939-433E73CFE180}" type="presParOf" srcId="{70633057-899B-4EBA-9611-7D11161D9B74}" destId="{59BF636F-DE3D-4F1C-B531-5A1053EAE615}" srcOrd="0" destOrd="0" presId="urn:microsoft.com/office/officeart/2005/8/layout/hierarchy1"/>
    <dgm:cxn modelId="{C15B3C8E-5BB3-4CF0-8593-9C4F8830F3A2}" type="presParOf" srcId="{59BF636F-DE3D-4F1C-B531-5A1053EAE615}" destId="{170AF78B-6B9E-4D37-AF32-490F2F6B11A6}" srcOrd="0" destOrd="0" presId="urn:microsoft.com/office/officeart/2005/8/layout/hierarchy1"/>
    <dgm:cxn modelId="{ECFF1ED9-037C-43DE-ABBF-780D812E3981}" type="presParOf" srcId="{59BF636F-DE3D-4F1C-B531-5A1053EAE615}" destId="{E1028681-EDBC-464B-9D16-8D083953B7D6}" srcOrd="1" destOrd="0" presId="urn:microsoft.com/office/officeart/2005/8/layout/hierarchy1"/>
    <dgm:cxn modelId="{E57626E0-1EF9-4079-954D-CD10537B8B05}" type="presParOf" srcId="{70633057-899B-4EBA-9611-7D11161D9B74}" destId="{B8CC2483-650A-44B8-80E4-BC70DBB3460E}" srcOrd="1" destOrd="0" presId="urn:microsoft.com/office/officeart/2005/8/layout/hierarchy1"/>
    <dgm:cxn modelId="{6BE00BA2-B2F2-48D3-A51F-52EDAE7743A5}" type="presParOf" srcId="{B8CC2483-650A-44B8-80E4-BC70DBB3460E}" destId="{277BDB42-910D-46F4-BF38-FCAEAD6B1EA4}" srcOrd="0" destOrd="0" presId="urn:microsoft.com/office/officeart/2005/8/layout/hierarchy1"/>
    <dgm:cxn modelId="{EB79583A-1486-489C-809D-A342DBD75C33}" type="presParOf" srcId="{B8CC2483-650A-44B8-80E4-BC70DBB3460E}" destId="{3241DC2D-E8C6-4E99-B203-CCD66F0B155D}" srcOrd="1" destOrd="0" presId="urn:microsoft.com/office/officeart/2005/8/layout/hierarchy1"/>
    <dgm:cxn modelId="{86C24683-738A-4EF9-B55B-F4BE020576E9}" type="presParOf" srcId="{3241DC2D-E8C6-4E99-B203-CCD66F0B155D}" destId="{AFCE47B0-4DEA-4824-A9E1-92D03189B69A}" srcOrd="0" destOrd="0" presId="urn:microsoft.com/office/officeart/2005/8/layout/hierarchy1"/>
    <dgm:cxn modelId="{9903F8C9-9BB5-4B6B-9F23-F376E6FF01FA}" type="presParOf" srcId="{AFCE47B0-4DEA-4824-A9E1-92D03189B69A}" destId="{FB4FB76A-E57C-436E-A330-22FC1CB18E3E}" srcOrd="0" destOrd="0" presId="urn:microsoft.com/office/officeart/2005/8/layout/hierarchy1"/>
    <dgm:cxn modelId="{B9BAF77F-135A-4A32-8C54-7B992A849577}" type="presParOf" srcId="{AFCE47B0-4DEA-4824-A9E1-92D03189B69A}" destId="{EDF56F2E-BC77-42AA-845D-DD4E5E152907}" srcOrd="1" destOrd="0" presId="urn:microsoft.com/office/officeart/2005/8/layout/hierarchy1"/>
    <dgm:cxn modelId="{47A1C006-4D70-4624-94E0-8179667C651F}" type="presParOf" srcId="{3241DC2D-E8C6-4E99-B203-CCD66F0B155D}" destId="{E7637360-1B8F-43D8-BAF6-DE2073212503}" srcOrd="1" destOrd="0" presId="urn:microsoft.com/office/officeart/2005/8/layout/hierarchy1"/>
    <dgm:cxn modelId="{CB73AA1A-003C-43A8-8F09-908C38254712}" type="presParOf" srcId="{B8CC2483-650A-44B8-80E4-BC70DBB3460E}" destId="{A587A5FA-A560-4D7F-A94B-E9AFC3BDF03E}" srcOrd="2" destOrd="0" presId="urn:microsoft.com/office/officeart/2005/8/layout/hierarchy1"/>
    <dgm:cxn modelId="{7B9AA62C-29BC-4D2C-809A-E70D46316859}" type="presParOf" srcId="{B8CC2483-650A-44B8-80E4-BC70DBB3460E}" destId="{A9AC20DE-840B-4688-8B20-C40E230A1268}" srcOrd="3" destOrd="0" presId="urn:microsoft.com/office/officeart/2005/8/layout/hierarchy1"/>
    <dgm:cxn modelId="{0DF4C9FD-84B4-40B4-B9E4-F6C1E5484178}" type="presParOf" srcId="{A9AC20DE-840B-4688-8B20-C40E230A1268}" destId="{25B1275D-0B50-4806-963E-550E2C630943}" srcOrd="0" destOrd="0" presId="urn:microsoft.com/office/officeart/2005/8/layout/hierarchy1"/>
    <dgm:cxn modelId="{146E17E7-A636-4419-AE4A-AC9CE7FD0D85}" type="presParOf" srcId="{25B1275D-0B50-4806-963E-550E2C630943}" destId="{07CDDD62-2338-4351-9366-A8741D48803B}" srcOrd="0" destOrd="0" presId="urn:microsoft.com/office/officeart/2005/8/layout/hierarchy1"/>
    <dgm:cxn modelId="{347AA67B-E2ED-4685-A2D0-6B3DCA09FFDF}" type="presParOf" srcId="{25B1275D-0B50-4806-963E-550E2C630943}" destId="{B42737EC-0327-41E9-8DE6-6E2CDB6865D7}" srcOrd="1" destOrd="0" presId="urn:microsoft.com/office/officeart/2005/8/layout/hierarchy1"/>
    <dgm:cxn modelId="{3A230F7A-4BC2-4D95-83E3-073D628F9172}" type="presParOf" srcId="{A9AC20DE-840B-4688-8B20-C40E230A1268}" destId="{CE2C5CA9-14B1-4E81-92BB-086EC5A7CDB7}" srcOrd="1" destOrd="0" presId="urn:microsoft.com/office/officeart/2005/8/layout/hierarchy1"/>
    <dgm:cxn modelId="{EEC4D8DC-531C-4AF3-BA79-D2C0A421ED53}" type="presParOf" srcId="{B8CC2483-650A-44B8-80E4-BC70DBB3460E}" destId="{BC074F2C-432C-49ED-AC38-03F1C64BBBEE}" srcOrd="4" destOrd="0" presId="urn:microsoft.com/office/officeart/2005/8/layout/hierarchy1"/>
    <dgm:cxn modelId="{42023D29-398A-4D4C-B359-7708F4A5EB64}" type="presParOf" srcId="{B8CC2483-650A-44B8-80E4-BC70DBB3460E}" destId="{AE94873E-C5CF-4DF5-BE45-C8E51F2D9990}" srcOrd="5" destOrd="0" presId="urn:microsoft.com/office/officeart/2005/8/layout/hierarchy1"/>
    <dgm:cxn modelId="{C41C3170-B9DB-4817-8614-38A3FDFBFBEC}" type="presParOf" srcId="{AE94873E-C5CF-4DF5-BE45-C8E51F2D9990}" destId="{4353C555-A86E-41DF-8D96-8C14164C2A42}" srcOrd="0" destOrd="0" presId="urn:microsoft.com/office/officeart/2005/8/layout/hierarchy1"/>
    <dgm:cxn modelId="{8E48D4D6-981B-491D-A905-289C5D866A54}" type="presParOf" srcId="{4353C555-A86E-41DF-8D96-8C14164C2A42}" destId="{730E43FB-4D47-4742-B98F-7C2B0280CB95}" srcOrd="0" destOrd="0" presId="urn:microsoft.com/office/officeart/2005/8/layout/hierarchy1"/>
    <dgm:cxn modelId="{9B9BBAAD-CF70-4C25-B21D-D206287BC0D2}" type="presParOf" srcId="{4353C555-A86E-41DF-8D96-8C14164C2A42}" destId="{87BB080C-EC67-4712-BAF0-836AD00993D5}" srcOrd="1" destOrd="0" presId="urn:microsoft.com/office/officeart/2005/8/layout/hierarchy1"/>
    <dgm:cxn modelId="{B013DD37-B0F4-4978-9330-B6B61076A7D3}" type="presParOf" srcId="{AE94873E-C5CF-4DF5-BE45-C8E51F2D9990}" destId="{7D1B81A7-62D9-45F7-AB7B-DCA448B22778}" srcOrd="1" destOrd="0" presId="urn:microsoft.com/office/officeart/2005/8/layout/hierarchy1"/>
    <dgm:cxn modelId="{24810719-8D54-42EB-8DE3-1479173AE694}" type="presParOf" srcId="{B8CC2483-650A-44B8-80E4-BC70DBB3460E}" destId="{2248FF65-C16D-48FF-9C4A-A57DBB35DDB7}" srcOrd="6" destOrd="0" presId="urn:microsoft.com/office/officeart/2005/8/layout/hierarchy1"/>
    <dgm:cxn modelId="{2B8ACFB0-2D4E-4599-AB9A-15424CFAF909}" type="presParOf" srcId="{B8CC2483-650A-44B8-80E4-BC70DBB3460E}" destId="{7530B731-FC7A-47FF-8FB5-6F84A47E23BC}" srcOrd="7" destOrd="0" presId="urn:microsoft.com/office/officeart/2005/8/layout/hierarchy1"/>
    <dgm:cxn modelId="{590C1DCF-B846-46DA-A80A-862E868F13F5}" type="presParOf" srcId="{7530B731-FC7A-47FF-8FB5-6F84A47E23BC}" destId="{FD3B92DF-8808-494A-90FE-0D9FC570A95A}" srcOrd="0" destOrd="0" presId="urn:microsoft.com/office/officeart/2005/8/layout/hierarchy1"/>
    <dgm:cxn modelId="{0FA93CA6-5D1E-47E1-A394-66C075A964A4}" type="presParOf" srcId="{FD3B92DF-8808-494A-90FE-0D9FC570A95A}" destId="{C899ED8C-F354-4D86-9A66-40F84C890452}" srcOrd="0" destOrd="0" presId="urn:microsoft.com/office/officeart/2005/8/layout/hierarchy1"/>
    <dgm:cxn modelId="{D0D79A4F-2DFF-4659-BAEA-87A8C229B00B}" type="presParOf" srcId="{FD3B92DF-8808-494A-90FE-0D9FC570A95A}" destId="{FF799ABD-B828-4986-8169-8FBAFBE127A1}" srcOrd="1" destOrd="0" presId="urn:microsoft.com/office/officeart/2005/8/layout/hierarchy1"/>
    <dgm:cxn modelId="{30DF7FFD-DA1E-409C-8F36-20ED044D5D4B}" type="presParOf" srcId="{7530B731-FC7A-47FF-8FB5-6F84A47E23BC}" destId="{7FB3E0F2-E450-4972-9F13-382462727036}" srcOrd="1" destOrd="0" presId="urn:microsoft.com/office/officeart/2005/8/layout/hierarchy1"/>
  </dgm:cxnLst>
  <dgm:bg/>
  <dgm:whole/>
</dgm:dataModel>
</file>

<file path=ppt/diagrams/data2.xml><?xml version="1.0" encoding="utf-8"?>
<dgm:dataModel xmlns:dgm="http://schemas.openxmlformats.org/drawingml/2006/diagram" xmlns:a="http://schemas.openxmlformats.org/drawingml/2006/main">
  <dgm:ptLst>
    <dgm:pt modelId="{A9469FE7-56DD-4713-B4A0-7C9F2300D084}" type="doc">
      <dgm:prSet loTypeId="urn:microsoft.com/office/officeart/2005/8/layout/hierarchy1" loCatId="hierarchy" qsTypeId="urn:microsoft.com/office/officeart/2005/8/quickstyle/3d5" qsCatId="3D" csTypeId="urn:microsoft.com/office/officeart/2005/8/colors/colorful2" csCatId="colorful" phldr="1"/>
      <dgm:spPr/>
      <dgm:t>
        <a:bodyPr/>
        <a:lstStyle/>
        <a:p>
          <a:pPr rtl="1"/>
          <a:endParaRPr lang="ar-SA"/>
        </a:p>
      </dgm:t>
    </dgm:pt>
    <dgm:pt modelId="{611BCEDD-53F0-45F2-8619-A86F64C4775B}">
      <dgm:prSet phldrT="[Text]"/>
      <dgm:spPr/>
      <dgm:t>
        <a:bodyPr/>
        <a:lstStyle/>
        <a:p>
          <a:pPr rtl="1"/>
          <a:r>
            <a:rPr lang="ar-SA" b="1" dirty="0" smtClean="0">
              <a:cs typeface="PT Bold Heading" pitchFamily="2" charset="-78"/>
            </a:rPr>
            <a:t>المواد التي تصنع منها الأنابيب</a:t>
          </a:r>
          <a:endParaRPr lang="ar-SA" b="1" dirty="0">
            <a:cs typeface="PT Bold Heading" pitchFamily="2" charset="-78"/>
          </a:endParaRPr>
        </a:p>
      </dgm:t>
    </dgm:pt>
    <dgm:pt modelId="{EEE29159-F9CE-45E9-AEF4-E277A325F377}" type="parTrans" cxnId="{B6609755-6ED0-478E-96B1-5D44C0C5357D}">
      <dgm:prSet/>
      <dgm:spPr/>
      <dgm:t>
        <a:bodyPr/>
        <a:lstStyle/>
        <a:p>
          <a:pPr rtl="1"/>
          <a:endParaRPr lang="ar-SA"/>
        </a:p>
      </dgm:t>
    </dgm:pt>
    <dgm:pt modelId="{F61F089B-D282-492A-9799-648B4842A763}" type="sibTrans" cxnId="{B6609755-6ED0-478E-96B1-5D44C0C5357D}">
      <dgm:prSet/>
      <dgm:spPr/>
      <dgm:t>
        <a:bodyPr/>
        <a:lstStyle/>
        <a:p>
          <a:pPr rtl="1"/>
          <a:endParaRPr lang="ar-SA"/>
        </a:p>
      </dgm:t>
    </dgm:pt>
    <dgm:pt modelId="{F0322A60-3EAF-49F5-8C66-AB0BCCB090A5}">
      <dgm:prSet phldrT="[Text]"/>
      <dgm:spPr/>
      <dgm:t>
        <a:bodyPr/>
        <a:lstStyle/>
        <a:p>
          <a:pPr rtl="1"/>
          <a:r>
            <a:rPr lang="ar-SA" b="1" dirty="0" smtClean="0"/>
            <a:t>أنابيب الألمنيوم</a:t>
          </a:r>
          <a:endParaRPr lang="ar-SA" b="1" dirty="0"/>
        </a:p>
      </dgm:t>
    </dgm:pt>
    <dgm:pt modelId="{F1379132-3B57-4D9D-8CBF-44ECCFD7C181}" type="parTrans" cxnId="{44B95F85-FC86-44E2-AE56-0FB8305B96FB}">
      <dgm:prSet/>
      <dgm:spPr/>
      <dgm:t>
        <a:bodyPr/>
        <a:lstStyle/>
        <a:p>
          <a:pPr rtl="1"/>
          <a:endParaRPr lang="ar-SA"/>
        </a:p>
      </dgm:t>
    </dgm:pt>
    <dgm:pt modelId="{0EAA3BC9-FA3C-4337-99A5-7812BBE684A6}" type="sibTrans" cxnId="{44B95F85-FC86-44E2-AE56-0FB8305B96FB}">
      <dgm:prSet/>
      <dgm:spPr/>
      <dgm:t>
        <a:bodyPr/>
        <a:lstStyle/>
        <a:p>
          <a:pPr rtl="1"/>
          <a:endParaRPr lang="ar-SA"/>
        </a:p>
      </dgm:t>
    </dgm:pt>
    <dgm:pt modelId="{44C6B8EE-5600-4F33-AFB7-8F50E3A1F83A}">
      <dgm:prSet phldrT="[Text]"/>
      <dgm:spPr/>
      <dgm:t>
        <a:bodyPr/>
        <a:lstStyle/>
        <a:p>
          <a:pPr rtl="1"/>
          <a:r>
            <a:rPr lang="ar-SA" b="1" dirty="0" smtClean="0"/>
            <a:t>أنابيب النحاس</a:t>
          </a:r>
          <a:endParaRPr lang="ar-SA" b="1" dirty="0"/>
        </a:p>
      </dgm:t>
    </dgm:pt>
    <dgm:pt modelId="{C4DADACF-C2CF-4DCF-A793-293E50659E2C}" type="parTrans" cxnId="{14B4FEAC-8EB8-4244-AED0-15413B3B8BDE}">
      <dgm:prSet/>
      <dgm:spPr/>
      <dgm:t>
        <a:bodyPr/>
        <a:lstStyle/>
        <a:p>
          <a:pPr rtl="1"/>
          <a:endParaRPr lang="ar-SA"/>
        </a:p>
      </dgm:t>
    </dgm:pt>
    <dgm:pt modelId="{88F56BEB-3068-4B3A-8119-AEBC781B8EA5}" type="sibTrans" cxnId="{14B4FEAC-8EB8-4244-AED0-15413B3B8BDE}">
      <dgm:prSet/>
      <dgm:spPr/>
      <dgm:t>
        <a:bodyPr/>
        <a:lstStyle/>
        <a:p>
          <a:pPr rtl="1"/>
          <a:endParaRPr lang="ar-SA"/>
        </a:p>
      </dgm:t>
    </dgm:pt>
    <dgm:pt modelId="{48B2AC00-3547-4D6E-8122-662426D1BCD8}">
      <dgm:prSet/>
      <dgm:spPr/>
      <dgm:t>
        <a:bodyPr/>
        <a:lstStyle/>
        <a:p>
          <a:pPr rtl="1"/>
          <a:r>
            <a:rPr lang="ar-SA" b="1" dirty="0" smtClean="0"/>
            <a:t>أنابيب الصلب الكربوني</a:t>
          </a:r>
          <a:endParaRPr lang="ar-SA" b="1" dirty="0"/>
        </a:p>
      </dgm:t>
    </dgm:pt>
    <dgm:pt modelId="{63C100AB-B271-4FF1-AC91-188F56A49F8F}" type="parTrans" cxnId="{6B38FF7C-384B-4821-9B84-176AA0F40A3F}">
      <dgm:prSet/>
      <dgm:spPr/>
      <dgm:t>
        <a:bodyPr/>
        <a:lstStyle/>
        <a:p>
          <a:pPr rtl="1"/>
          <a:endParaRPr lang="ar-SA"/>
        </a:p>
      </dgm:t>
    </dgm:pt>
    <dgm:pt modelId="{CFFD9306-DDD5-4716-A47E-D7CA14F3FACB}" type="sibTrans" cxnId="{6B38FF7C-384B-4821-9B84-176AA0F40A3F}">
      <dgm:prSet/>
      <dgm:spPr/>
      <dgm:t>
        <a:bodyPr/>
        <a:lstStyle/>
        <a:p>
          <a:pPr rtl="1"/>
          <a:endParaRPr lang="ar-SA"/>
        </a:p>
      </dgm:t>
    </dgm:pt>
    <dgm:pt modelId="{877033C6-34BD-4AF2-9880-B3F9BEA1A35B}">
      <dgm:prSet/>
      <dgm:spPr/>
      <dgm:t>
        <a:bodyPr/>
        <a:lstStyle/>
        <a:p>
          <a:pPr rtl="1"/>
          <a:r>
            <a:rPr lang="ar-SA" b="1" dirty="0" smtClean="0"/>
            <a:t>أنابيب حديد الزهر</a:t>
          </a:r>
          <a:endParaRPr lang="ar-SA" b="1" dirty="0"/>
        </a:p>
      </dgm:t>
    </dgm:pt>
    <dgm:pt modelId="{E1CE7580-D9C6-499D-909A-4A326D1EB239}" type="parTrans" cxnId="{7AD9F534-7BFD-4114-A000-3F5DAD708545}">
      <dgm:prSet/>
      <dgm:spPr/>
      <dgm:t>
        <a:bodyPr/>
        <a:lstStyle/>
        <a:p>
          <a:pPr rtl="1"/>
          <a:endParaRPr lang="ar-SA"/>
        </a:p>
      </dgm:t>
    </dgm:pt>
    <dgm:pt modelId="{B9C6FC8A-5702-4449-BCC6-C4A04161E215}" type="sibTrans" cxnId="{7AD9F534-7BFD-4114-A000-3F5DAD708545}">
      <dgm:prSet/>
      <dgm:spPr/>
      <dgm:t>
        <a:bodyPr/>
        <a:lstStyle/>
        <a:p>
          <a:pPr rtl="1"/>
          <a:endParaRPr lang="ar-SA"/>
        </a:p>
      </dgm:t>
    </dgm:pt>
    <dgm:pt modelId="{E68DCDF5-0F26-42A7-8895-544D4462DB7D}">
      <dgm:prSet/>
      <dgm:spPr/>
      <dgm:t>
        <a:bodyPr/>
        <a:lstStyle/>
        <a:p>
          <a:pPr rtl="1"/>
          <a:r>
            <a:rPr lang="ar-SA" b="1" dirty="0" smtClean="0"/>
            <a:t>أنابيب اللدائن (البلاستيك)</a:t>
          </a:r>
          <a:endParaRPr lang="ar-SA" b="1" dirty="0"/>
        </a:p>
      </dgm:t>
    </dgm:pt>
    <dgm:pt modelId="{EECB22B9-CD60-4CF0-8462-5F295B1D6C23}" type="parTrans" cxnId="{9D7F784A-7D0D-4862-A437-5B093FBC4AA0}">
      <dgm:prSet/>
      <dgm:spPr/>
      <dgm:t>
        <a:bodyPr/>
        <a:lstStyle/>
        <a:p>
          <a:pPr rtl="1"/>
          <a:endParaRPr lang="ar-SA"/>
        </a:p>
      </dgm:t>
    </dgm:pt>
    <dgm:pt modelId="{D56A7A07-CF2D-446E-926F-6DC5323E0262}" type="sibTrans" cxnId="{9D7F784A-7D0D-4862-A437-5B093FBC4AA0}">
      <dgm:prSet/>
      <dgm:spPr/>
      <dgm:t>
        <a:bodyPr/>
        <a:lstStyle/>
        <a:p>
          <a:pPr rtl="1"/>
          <a:endParaRPr lang="ar-SA"/>
        </a:p>
      </dgm:t>
    </dgm:pt>
    <dgm:pt modelId="{A6A99FFA-96A9-4D47-B073-8D4D898ABC1E}">
      <dgm:prSet/>
      <dgm:spPr/>
      <dgm:t>
        <a:bodyPr/>
        <a:lstStyle/>
        <a:p>
          <a:pPr rtl="1"/>
          <a:r>
            <a:rPr lang="ar-SA" b="1" dirty="0" smtClean="0"/>
            <a:t>أنابيب السيراميك</a:t>
          </a:r>
          <a:endParaRPr lang="ar-SA" b="1" dirty="0"/>
        </a:p>
      </dgm:t>
    </dgm:pt>
    <dgm:pt modelId="{E788867F-91BF-4E0F-8937-82FE8C218D95}" type="parTrans" cxnId="{66817026-C1C8-4237-B930-ED2D35C4731D}">
      <dgm:prSet/>
      <dgm:spPr/>
      <dgm:t>
        <a:bodyPr/>
        <a:lstStyle/>
        <a:p>
          <a:pPr rtl="1"/>
          <a:endParaRPr lang="ar-SA"/>
        </a:p>
      </dgm:t>
    </dgm:pt>
    <dgm:pt modelId="{0C7A90FA-24E1-4433-8DAB-B44808DFEB69}" type="sibTrans" cxnId="{66817026-C1C8-4237-B930-ED2D35C4731D}">
      <dgm:prSet/>
      <dgm:spPr/>
      <dgm:t>
        <a:bodyPr/>
        <a:lstStyle/>
        <a:p>
          <a:pPr rtl="1"/>
          <a:endParaRPr lang="ar-SA"/>
        </a:p>
      </dgm:t>
    </dgm:pt>
    <dgm:pt modelId="{AD8FCC3B-5F0E-4985-AC30-B4418F3BFCD8}" type="pres">
      <dgm:prSet presAssocID="{A9469FE7-56DD-4713-B4A0-7C9F2300D084}" presName="hierChild1" presStyleCnt="0">
        <dgm:presLayoutVars>
          <dgm:chPref val="1"/>
          <dgm:dir/>
          <dgm:animOne val="branch"/>
          <dgm:animLvl val="lvl"/>
          <dgm:resizeHandles/>
        </dgm:presLayoutVars>
      </dgm:prSet>
      <dgm:spPr/>
      <dgm:t>
        <a:bodyPr/>
        <a:lstStyle/>
        <a:p>
          <a:pPr rtl="1"/>
          <a:endParaRPr lang="ar-SA"/>
        </a:p>
      </dgm:t>
    </dgm:pt>
    <dgm:pt modelId="{70633057-899B-4EBA-9611-7D11161D9B74}" type="pres">
      <dgm:prSet presAssocID="{611BCEDD-53F0-45F2-8619-A86F64C4775B}" presName="hierRoot1" presStyleCnt="0"/>
      <dgm:spPr/>
    </dgm:pt>
    <dgm:pt modelId="{59BF636F-DE3D-4F1C-B531-5A1053EAE615}" type="pres">
      <dgm:prSet presAssocID="{611BCEDD-53F0-45F2-8619-A86F64C4775B}" presName="composite" presStyleCnt="0"/>
      <dgm:spPr/>
    </dgm:pt>
    <dgm:pt modelId="{170AF78B-6B9E-4D37-AF32-490F2F6B11A6}" type="pres">
      <dgm:prSet presAssocID="{611BCEDD-53F0-45F2-8619-A86F64C4775B}" presName="background" presStyleLbl="node0" presStyleIdx="0" presStyleCnt="1"/>
      <dgm:spPr/>
    </dgm:pt>
    <dgm:pt modelId="{E1028681-EDBC-464B-9D16-8D083953B7D6}" type="pres">
      <dgm:prSet presAssocID="{611BCEDD-53F0-45F2-8619-A86F64C4775B}" presName="text" presStyleLbl="fgAcc0" presStyleIdx="0" presStyleCnt="1" custScaleX="187462" custScaleY="174022" custLinFactNeighborX="-6067" custLinFactNeighborY="-47773">
        <dgm:presLayoutVars>
          <dgm:chPref val="3"/>
        </dgm:presLayoutVars>
      </dgm:prSet>
      <dgm:spPr/>
      <dgm:t>
        <a:bodyPr/>
        <a:lstStyle/>
        <a:p>
          <a:pPr rtl="1"/>
          <a:endParaRPr lang="ar-SA"/>
        </a:p>
      </dgm:t>
    </dgm:pt>
    <dgm:pt modelId="{B8CC2483-650A-44B8-80E4-BC70DBB3460E}" type="pres">
      <dgm:prSet presAssocID="{611BCEDD-53F0-45F2-8619-A86F64C4775B}" presName="hierChild2" presStyleCnt="0"/>
      <dgm:spPr/>
    </dgm:pt>
    <dgm:pt modelId="{277BDB42-910D-46F4-BF38-FCAEAD6B1EA4}" type="pres">
      <dgm:prSet presAssocID="{F1379132-3B57-4D9D-8CBF-44ECCFD7C181}" presName="Name10" presStyleLbl="parChTrans1D2" presStyleIdx="0" presStyleCnt="6"/>
      <dgm:spPr/>
      <dgm:t>
        <a:bodyPr/>
        <a:lstStyle/>
        <a:p>
          <a:pPr rtl="1"/>
          <a:endParaRPr lang="ar-SA"/>
        </a:p>
      </dgm:t>
    </dgm:pt>
    <dgm:pt modelId="{3241DC2D-E8C6-4E99-B203-CCD66F0B155D}" type="pres">
      <dgm:prSet presAssocID="{F0322A60-3EAF-49F5-8C66-AB0BCCB090A5}" presName="hierRoot2" presStyleCnt="0"/>
      <dgm:spPr/>
    </dgm:pt>
    <dgm:pt modelId="{AFCE47B0-4DEA-4824-A9E1-92D03189B69A}" type="pres">
      <dgm:prSet presAssocID="{F0322A60-3EAF-49F5-8C66-AB0BCCB090A5}" presName="composite2" presStyleCnt="0"/>
      <dgm:spPr/>
    </dgm:pt>
    <dgm:pt modelId="{FB4FB76A-E57C-436E-A330-22FC1CB18E3E}" type="pres">
      <dgm:prSet presAssocID="{F0322A60-3EAF-49F5-8C66-AB0BCCB090A5}" presName="background2" presStyleLbl="node2" presStyleIdx="0" presStyleCnt="6"/>
      <dgm:spPr/>
    </dgm:pt>
    <dgm:pt modelId="{EDF56F2E-BC77-42AA-845D-DD4E5E152907}" type="pres">
      <dgm:prSet presAssocID="{F0322A60-3EAF-49F5-8C66-AB0BCCB090A5}" presName="text2" presStyleLbl="fgAcc2" presStyleIdx="0" presStyleCnt="6">
        <dgm:presLayoutVars>
          <dgm:chPref val="3"/>
        </dgm:presLayoutVars>
      </dgm:prSet>
      <dgm:spPr/>
      <dgm:t>
        <a:bodyPr/>
        <a:lstStyle/>
        <a:p>
          <a:pPr rtl="1"/>
          <a:endParaRPr lang="ar-SA"/>
        </a:p>
      </dgm:t>
    </dgm:pt>
    <dgm:pt modelId="{E7637360-1B8F-43D8-BAF6-DE2073212503}" type="pres">
      <dgm:prSet presAssocID="{F0322A60-3EAF-49F5-8C66-AB0BCCB090A5}" presName="hierChild3" presStyleCnt="0"/>
      <dgm:spPr/>
    </dgm:pt>
    <dgm:pt modelId="{C0374766-EC2C-4EE1-8807-0A512C0D661F}" type="pres">
      <dgm:prSet presAssocID="{EECB22B9-CD60-4CF0-8462-5F295B1D6C23}" presName="Name10" presStyleLbl="parChTrans1D2" presStyleIdx="1" presStyleCnt="6"/>
      <dgm:spPr/>
      <dgm:t>
        <a:bodyPr/>
        <a:lstStyle/>
        <a:p>
          <a:pPr rtl="1"/>
          <a:endParaRPr lang="ar-SA"/>
        </a:p>
      </dgm:t>
    </dgm:pt>
    <dgm:pt modelId="{76CCE17F-7F3D-4B16-859D-72D2381EF16C}" type="pres">
      <dgm:prSet presAssocID="{E68DCDF5-0F26-42A7-8895-544D4462DB7D}" presName="hierRoot2" presStyleCnt="0"/>
      <dgm:spPr/>
    </dgm:pt>
    <dgm:pt modelId="{67516880-8A7D-42A2-BC6A-DD59AB46BF5D}" type="pres">
      <dgm:prSet presAssocID="{E68DCDF5-0F26-42A7-8895-544D4462DB7D}" presName="composite2" presStyleCnt="0"/>
      <dgm:spPr/>
    </dgm:pt>
    <dgm:pt modelId="{6DDFB553-6918-45CC-B272-C6BDF32919E3}" type="pres">
      <dgm:prSet presAssocID="{E68DCDF5-0F26-42A7-8895-544D4462DB7D}" presName="background2" presStyleLbl="node2" presStyleIdx="1" presStyleCnt="6"/>
      <dgm:spPr/>
    </dgm:pt>
    <dgm:pt modelId="{4D64E856-19EB-4A5A-BD37-DBAD9A5ED22E}" type="pres">
      <dgm:prSet presAssocID="{E68DCDF5-0F26-42A7-8895-544D4462DB7D}" presName="text2" presStyleLbl="fgAcc2" presStyleIdx="1" presStyleCnt="6">
        <dgm:presLayoutVars>
          <dgm:chPref val="3"/>
        </dgm:presLayoutVars>
      </dgm:prSet>
      <dgm:spPr/>
      <dgm:t>
        <a:bodyPr/>
        <a:lstStyle/>
        <a:p>
          <a:pPr rtl="1"/>
          <a:endParaRPr lang="ar-SA"/>
        </a:p>
      </dgm:t>
    </dgm:pt>
    <dgm:pt modelId="{93A877F2-85DA-45B9-9488-6B067B47A8D9}" type="pres">
      <dgm:prSet presAssocID="{E68DCDF5-0F26-42A7-8895-544D4462DB7D}" presName="hierChild3" presStyleCnt="0"/>
      <dgm:spPr/>
    </dgm:pt>
    <dgm:pt modelId="{CAC0A7A1-B5CC-4396-B215-50C5504C292E}" type="pres">
      <dgm:prSet presAssocID="{E788867F-91BF-4E0F-8937-82FE8C218D95}" presName="Name10" presStyleLbl="parChTrans1D2" presStyleIdx="2" presStyleCnt="6"/>
      <dgm:spPr/>
      <dgm:t>
        <a:bodyPr/>
        <a:lstStyle/>
        <a:p>
          <a:pPr rtl="1"/>
          <a:endParaRPr lang="ar-SA"/>
        </a:p>
      </dgm:t>
    </dgm:pt>
    <dgm:pt modelId="{5E619630-5452-457F-9612-73A769D295E0}" type="pres">
      <dgm:prSet presAssocID="{A6A99FFA-96A9-4D47-B073-8D4D898ABC1E}" presName="hierRoot2" presStyleCnt="0"/>
      <dgm:spPr/>
    </dgm:pt>
    <dgm:pt modelId="{23CEF741-3EF3-4236-B192-EA23FB486349}" type="pres">
      <dgm:prSet presAssocID="{A6A99FFA-96A9-4D47-B073-8D4D898ABC1E}" presName="composite2" presStyleCnt="0"/>
      <dgm:spPr/>
    </dgm:pt>
    <dgm:pt modelId="{9FCB2F1B-C410-481D-9465-840D4D423647}" type="pres">
      <dgm:prSet presAssocID="{A6A99FFA-96A9-4D47-B073-8D4D898ABC1E}" presName="background2" presStyleLbl="node2" presStyleIdx="2" presStyleCnt="6"/>
      <dgm:spPr/>
    </dgm:pt>
    <dgm:pt modelId="{7D74B49E-0CB1-4D7D-BE9D-CEED9D91C083}" type="pres">
      <dgm:prSet presAssocID="{A6A99FFA-96A9-4D47-B073-8D4D898ABC1E}" presName="text2" presStyleLbl="fgAcc2" presStyleIdx="2" presStyleCnt="6">
        <dgm:presLayoutVars>
          <dgm:chPref val="3"/>
        </dgm:presLayoutVars>
      </dgm:prSet>
      <dgm:spPr/>
      <dgm:t>
        <a:bodyPr/>
        <a:lstStyle/>
        <a:p>
          <a:pPr rtl="1"/>
          <a:endParaRPr lang="ar-SA"/>
        </a:p>
      </dgm:t>
    </dgm:pt>
    <dgm:pt modelId="{813B5ADA-D667-4FD5-B106-13A2B590246F}" type="pres">
      <dgm:prSet presAssocID="{A6A99FFA-96A9-4D47-B073-8D4D898ABC1E}" presName="hierChild3" presStyleCnt="0"/>
      <dgm:spPr/>
    </dgm:pt>
    <dgm:pt modelId="{A587A5FA-A560-4D7F-A94B-E9AFC3BDF03E}" type="pres">
      <dgm:prSet presAssocID="{C4DADACF-C2CF-4DCF-A793-293E50659E2C}" presName="Name10" presStyleLbl="parChTrans1D2" presStyleIdx="3" presStyleCnt="6"/>
      <dgm:spPr/>
      <dgm:t>
        <a:bodyPr/>
        <a:lstStyle/>
        <a:p>
          <a:pPr rtl="1"/>
          <a:endParaRPr lang="ar-SA"/>
        </a:p>
      </dgm:t>
    </dgm:pt>
    <dgm:pt modelId="{A9AC20DE-840B-4688-8B20-C40E230A1268}" type="pres">
      <dgm:prSet presAssocID="{44C6B8EE-5600-4F33-AFB7-8F50E3A1F83A}" presName="hierRoot2" presStyleCnt="0"/>
      <dgm:spPr/>
    </dgm:pt>
    <dgm:pt modelId="{25B1275D-0B50-4806-963E-550E2C630943}" type="pres">
      <dgm:prSet presAssocID="{44C6B8EE-5600-4F33-AFB7-8F50E3A1F83A}" presName="composite2" presStyleCnt="0"/>
      <dgm:spPr/>
    </dgm:pt>
    <dgm:pt modelId="{07CDDD62-2338-4351-9366-A8741D48803B}" type="pres">
      <dgm:prSet presAssocID="{44C6B8EE-5600-4F33-AFB7-8F50E3A1F83A}" presName="background2" presStyleLbl="node2" presStyleIdx="3" presStyleCnt="6"/>
      <dgm:spPr/>
    </dgm:pt>
    <dgm:pt modelId="{B42737EC-0327-41E9-8DE6-6E2CDB6865D7}" type="pres">
      <dgm:prSet presAssocID="{44C6B8EE-5600-4F33-AFB7-8F50E3A1F83A}" presName="text2" presStyleLbl="fgAcc2" presStyleIdx="3" presStyleCnt="6">
        <dgm:presLayoutVars>
          <dgm:chPref val="3"/>
        </dgm:presLayoutVars>
      </dgm:prSet>
      <dgm:spPr/>
      <dgm:t>
        <a:bodyPr/>
        <a:lstStyle/>
        <a:p>
          <a:pPr rtl="1"/>
          <a:endParaRPr lang="ar-SA"/>
        </a:p>
      </dgm:t>
    </dgm:pt>
    <dgm:pt modelId="{CE2C5CA9-14B1-4E81-92BB-086EC5A7CDB7}" type="pres">
      <dgm:prSet presAssocID="{44C6B8EE-5600-4F33-AFB7-8F50E3A1F83A}" presName="hierChild3" presStyleCnt="0"/>
      <dgm:spPr/>
    </dgm:pt>
    <dgm:pt modelId="{BC074F2C-432C-49ED-AC38-03F1C64BBBEE}" type="pres">
      <dgm:prSet presAssocID="{63C100AB-B271-4FF1-AC91-188F56A49F8F}" presName="Name10" presStyleLbl="parChTrans1D2" presStyleIdx="4" presStyleCnt="6"/>
      <dgm:spPr/>
      <dgm:t>
        <a:bodyPr/>
        <a:lstStyle/>
        <a:p>
          <a:pPr rtl="1"/>
          <a:endParaRPr lang="ar-SA"/>
        </a:p>
      </dgm:t>
    </dgm:pt>
    <dgm:pt modelId="{AE94873E-C5CF-4DF5-BE45-C8E51F2D9990}" type="pres">
      <dgm:prSet presAssocID="{48B2AC00-3547-4D6E-8122-662426D1BCD8}" presName="hierRoot2" presStyleCnt="0"/>
      <dgm:spPr/>
    </dgm:pt>
    <dgm:pt modelId="{4353C555-A86E-41DF-8D96-8C14164C2A42}" type="pres">
      <dgm:prSet presAssocID="{48B2AC00-3547-4D6E-8122-662426D1BCD8}" presName="composite2" presStyleCnt="0"/>
      <dgm:spPr/>
    </dgm:pt>
    <dgm:pt modelId="{730E43FB-4D47-4742-B98F-7C2B0280CB95}" type="pres">
      <dgm:prSet presAssocID="{48B2AC00-3547-4D6E-8122-662426D1BCD8}" presName="background2" presStyleLbl="node2" presStyleIdx="4" presStyleCnt="6"/>
      <dgm:spPr/>
    </dgm:pt>
    <dgm:pt modelId="{87BB080C-EC67-4712-BAF0-836AD00993D5}" type="pres">
      <dgm:prSet presAssocID="{48B2AC00-3547-4D6E-8122-662426D1BCD8}" presName="text2" presStyleLbl="fgAcc2" presStyleIdx="4" presStyleCnt="6">
        <dgm:presLayoutVars>
          <dgm:chPref val="3"/>
        </dgm:presLayoutVars>
      </dgm:prSet>
      <dgm:spPr/>
      <dgm:t>
        <a:bodyPr/>
        <a:lstStyle/>
        <a:p>
          <a:pPr rtl="1"/>
          <a:endParaRPr lang="ar-SA"/>
        </a:p>
      </dgm:t>
    </dgm:pt>
    <dgm:pt modelId="{7D1B81A7-62D9-45F7-AB7B-DCA448B22778}" type="pres">
      <dgm:prSet presAssocID="{48B2AC00-3547-4D6E-8122-662426D1BCD8}" presName="hierChild3" presStyleCnt="0"/>
      <dgm:spPr/>
    </dgm:pt>
    <dgm:pt modelId="{2248FF65-C16D-48FF-9C4A-A57DBB35DDB7}" type="pres">
      <dgm:prSet presAssocID="{E1CE7580-D9C6-499D-909A-4A326D1EB239}" presName="Name10" presStyleLbl="parChTrans1D2" presStyleIdx="5" presStyleCnt="6"/>
      <dgm:spPr/>
      <dgm:t>
        <a:bodyPr/>
        <a:lstStyle/>
        <a:p>
          <a:pPr rtl="1"/>
          <a:endParaRPr lang="ar-SA"/>
        </a:p>
      </dgm:t>
    </dgm:pt>
    <dgm:pt modelId="{7530B731-FC7A-47FF-8FB5-6F84A47E23BC}" type="pres">
      <dgm:prSet presAssocID="{877033C6-34BD-4AF2-9880-B3F9BEA1A35B}" presName="hierRoot2" presStyleCnt="0"/>
      <dgm:spPr/>
    </dgm:pt>
    <dgm:pt modelId="{FD3B92DF-8808-494A-90FE-0D9FC570A95A}" type="pres">
      <dgm:prSet presAssocID="{877033C6-34BD-4AF2-9880-B3F9BEA1A35B}" presName="composite2" presStyleCnt="0"/>
      <dgm:spPr/>
    </dgm:pt>
    <dgm:pt modelId="{C899ED8C-F354-4D86-9A66-40F84C890452}" type="pres">
      <dgm:prSet presAssocID="{877033C6-34BD-4AF2-9880-B3F9BEA1A35B}" presName="background2" presStyleLbl="node2" presStyleIdx="5" presStyleCnt="6"/>
      <dgm:spPr/>
    </dgm:pt>
    <dgm:pt modelId="{FF799ABD-B828-4986-8169-8FBAFBE127A1}" type="pres">
      <dgm:prSet presAssocID="{877033C6-34BD-4AF2-9880-B3F9BEA1A35B}" presName="text2" presStyleLbl="fgAcc2" presStyleIdx="5" presStyleCnt="6">
        <dgm:presLayoutVars>
          <dgm:chPref val="3"/>
        </dgm:presLayoutVars>
      </dgm:prSet>
      <dgm:spPr/>
      <dgm:t>
        <a:bodyPr/>
        <a:lstStyle/>
        <a:p>
          <a:pPr rtl="1"/>
          <a:endParaRPr lang="ar-SA"/>
        </a:p>
      </dgm:t>
    </dgm:pt>
    <dgm:pt modelId="{7FB3E0F2-E450-4972-9F13-382462727036}" type="pres">
      <dgm:prSet presAssocID="{877033C6-34BD-4AF2-9880-B3F9BEA1A35B}" presName="hierChild3" presStyleCnt="0"/>
      <dgm:spPr/>
    </dgm:pt>
  </dgm:ptLst>
  <dgm:cxnLst>
    <dgm:cxn modelId="{C0ECFF66-FB15-49C4-A30D-9419B5B4783D}" type="presOf" srcId="{63C100AB-B271-4FF1-AC91-188F56A49F8F}" destId="{BC074F2C-432C-49ED-AC38-03F1C64BBBEE}" srcOrd="0" destOrd="0" presId="urn:microsoft.com/office/officeart/2005/8/layout/hierarchy1"/>
    <dgm:cxn modelId="{63DEADCB-C1F5-482E-BF43-803C7ABC0060}" type="presOf" srcId="{F0322A60-3EAF-49F5-8C66-AB0BCCB090A5}" destId="{EDF56F2E-BC77-42AA-845D-DD4E5E152907}" srcOrd="0" destOrd="0" presId="urn:microsoft.com/office/officeart/2005/8/layout/hierarchy1"/>
    <dgm:cxn modelId="{926249CF-AA6E-4BEA-8441-0C2F8378CCB3}" type="presOf" srcId="{E1CE7580-D9C6-499D-909A-4A326D1EB239}" destId="{2248FF65-C16D-48FF-9C4A-A57DBB35DDB7}" srcOrd="0" destOrd="0" presId="urn:microsoft.com/office/officeart/2005/8/layout/hierarchy1"/>
    <dgm:cxn modelId="{14B4FEAC-8EB8-4244-AED0-15413B3B8BDE}" srcId="{611BCEDD-53F0-45F2-8619-A86F64C4775B}" destId="{44C6B8EE-5600-4F33-AFB7-8F50E3A1F83A}" srcOrd="3" destOrd="0" parTransId="{C4DADACF-C2CF-4DCF-A793-293E50659E2C}" sibTransId="{88F56BEB-3068-4B3A-8119-AEBC781B8EA5}"/>
    <dgm:cxn modelId="{26399A79-1C72-4ECA-9958-E07FFCD6D627}" type="presOf" srcId="{A6A99FFA-96A9-4D47-B073-8D4D898ABC1E}" destId="{7D74B49E-0CB1-4D7D-BE9D-CEED9D91C083}" srcOrd="0" destOrd="0" presId="urn:microsoft.com/office/officeart/2005/8/layout/hierarchy1"/>
    <dgm:cxn modelId="{B3F5D78B-6568-4C36-99A4-0684D616DA61}" type="presOf" srcId="{A9469FE7-56DD-4713-B4A0-7C9F2300D084}" destId="{AD8FCC3B-5F0E-4985-AC30-B4418F3BFCD8}" srcOrd="0" destOrd="0" presId="urn:microsoft.com/office/officeart/2005/8/layout/hierarchy1"/>
    <dgm:cxn modelId="{9D7F784A-7D0D-4862-A437-5B093FBC4AA0}" srcId="{611BCEDD-53F0-45F2-8619-A86F64C4775B}" destId="{E68DCDF5-0F26-42A7-8895-544D4462DB7D}" srcOrd="1" destOrd="0" parTransId="{EECB22B9-CD60-4CF0-8462-5F295B1D6C23}" sibTransId="{D56A7A07-CF2D-446E-926F-6DC5323E0262}"/>
    <dgm:cxn modelId="{0E57C325-C4B9-488A-800D-27611C1528BE}" type="presOf" srcId="{F1379132-3B57-4D9D-8CBF-44ECCFD7C181}" destId="{277BDB42-910D-46F4-BF38-FCAEAD6B1EA4}" srcOrd="0" destOrd="0" presId="urn:microsoft.com/office/officeart/2005/8/layout/hierarchy1"/>
    <dgm:cxn modelId="{40048DCF-8CCB-4300-969E-F174C81BCE00}" type="presOf" srcId="{877033C6-34BD-4AF2-9880-B3F9BEA1A35B}" destId="{FF799ABD-B828-4986-8169-8FBAFBE127A1}" srcOrd="0" destOrd="0" presId="urn:microsoft.com/office/officeart/2005/8/layout/hierarchy1"/>
    <dgm:cxn modelId="{4FB6A9FC-315F-45AD-8137-D884C937D02F}" type="presOf" srcId="{EECB22B9-CD60-4CF0-8462-5F295B1D6C23}" destId="{C0374766-EC2C-4EE1-8807-0A512C0D661F}" srcOrd="0" destOrd="0" presId="urn:microsoft.com/office/officeart/2005/8/layout/hierarchy1"/>
    <dgm:cxn modelId="{7AD9F534-7BFD-4114-A000-3F5DAD708545}" srcId="{611BCEDD-53F0-45F2-8619-A86F64C4775B}" destId="{877033C6-34BD-4AF2-9880-B3F9BEA1A35B}" srcOrd="5" destOrd="0" parTransId="{E1CE7580-D9C6-499D-909A-4A326D1EB239}" sibTransId="{B9C6FC8A-5702-4449-BCC6-C4A04161E215}"/>
    <dgm:cxn modelId="{2A8E4BB5-4400-47A4-B569-41C081AD75A7}" type="presOf" srcId="{E788867F-91BF-4E0F-8937-82FE8C218D95}" destId="{CAC0A7A1-B5CC-4396-B215-50C5504C292E}" srcOrd="0" destOrd="0" presId="urn:microsoft.com/office/officeart/2005/8/layout/hierarchy1"/>
    <dgm:cxn modelId="{B6609755-6ED0-478E-96B1-5D44C0C5357D}" srcId="{A9469FE7-56DD-4713-B4A0-7C9F2300D084}" destId="{611BCEDD-53F0-45F2-8619-A86F64C4775B}" srcOrd="0" destOrd="0" parTransId="{EEE29159-F9CE-45E9-AEF4-E277A325F377}" sibTransId="{F61F089B-D282-492A-9799-648B4842A763}"/>
    <dgm:cxn modelId="{66817026-C1C8-4237-B930-ED2D35C4731D}" srcId="{611BCEDD-53F0-45F2-8619-A86F64C4775B}" destId="{A6A99FFA-96A9-4D47-B073-8D4D898ABC1E}" srcOrd="2" destOrd="0" parTransId="{E788867F-91BF-4E0F-8937-82FE8C218D95}" sibTransId="{0C7A90FA-24E1-4433-8DAB-B44808DFEB69}"/>
    <dgm:cxn modelId="{6B38FF7C-384B-4821-9B84-176AA0F40A3F}" srcId="{611BCEDD-53F0-45F2-8619-A86F64C4775B}" destId="{48B2AC00-3547-4D6E-8122-662426D1BCD8}" srcOrd="4" destOrd="0" parTransId="{63C100AB-B271-4FF1-AC91-188F56A49F8F}" sibTransId="{CFFD9306-DDD5-4716-A47E-D7CA14F3FACB}"/>
    <dgm:cxn modelId="{B8F1E9A8-626C-4E21-835B-5CA8D09BDD33}" type="presOf" srcId="{48B2AC00-3547-4D6E-8122-662426D1BCD8}" destId="{87BB080C-EC67-4712-BAF0-836AD00993D5}" srcOrd="0" destOrd="0" presId="urn:microsoft.com/office/officeart/2005/8/layout/hierarchy1"/>
    <dgm:cxn modelId="{531DBF57-00D8-4457-A8EA-3CF12CDB81B1}" type="presOf" srcId="{E68DCDF5-0F26-42A7-8895-544D4462DB7D}" destId="{4D64E856-19EB-4A5A-BD37-DBAD9A5ED22E}" srcOrd="0" destOrd="0" presId="urn:microsoft.com/office/officeart/2005/8/layout/hierarchy1"/>
    <dgm:cxn modelId="{44B95F85-FC86-44E2-AE56-0FB8305B96FB}" srcId="{611BCEDD-53F0-45F2-8619-A86F64C4775B}" destId="{F0322A60-3EAF-49F5-8C66-AB0BCCB090A5}" srcOrd="0" destOrd="0" parTransId="{F1379132-3B57-4D9D-8CBF-44ECCFD7C181}" sibTransId="{0EAA3BC9-FA3C-4337-99A5-7812BBE684A6}"/>
    <dgm:cxn modelId="{5B662906-E98F-4BAD-9062-5221B55DEDB2}" type="presOf" srcId="{44C6B8EE-5600-4F33-AFB7-8F50E3A1F83A}" destId="{B42737EC-0327-41E9-8DE6-6E2CDB6865D7}" srcOrd="0" destOrd="0" presId="urn:microsoft.com/office/officeart/2005/8/layout/hierarchy1"/>
    <dgm:cxn modelId="{5691B0B0-9F67-4BB9-89B2-2495D313E645}" type="presOf" srcId="{611BCEDD-53F0-45F2-8619-A86F64C4775B}" destId="{E1028681-EDBC-464B-9D16-8D083953B7D6}" srcOrd="0" destOrd="0" presId="urn:microsoft.com/office/officeart/2005/8/layout/hierarchy1"/>
    <dgm:cxn modelId="{BED6B2E5-4F7A-4312-91F4-A4F5C608E853}" type="presOf" srcId="{C4DADACF-C2CF-4DCF-A793-293E50659E2C}" destId="{A587A5FA-A560-4D7F-A94B-E9AFC3BDF03E}" srcOrd="0" destOrd="0" presId="urn:microsoft.com/office/officeart/2005/8/layout/hierarchy1"/>
    <dgm:cxn modelId="{DC51F53A-F5D3-47B5-BDB8-86AB8A060ABB}" type="presParOf" srcId="{AD8FCC3B-5F0E-4985-AC30-B4418F3BFCD8}" destId="{70633057-899B-4EBA-9611-7D11161D9B74}" srcOrd="0" destOrd="0" presId="urn:microsoft.com/office/officeart/2005/8/layout/hierarchy1"/>
    <dgm:cxn modelId="{914F629F-525E-46AE-BC85-3538E0CBA376}" type="presParOf" srcId="{70633057-899B-4EBA-9611-7D11161D9B74}" destId="{59BF636F-DE3D-4F1C-B531-5A1053EAE615}" srcOrd="0" destOrd="0" presId="urn:microsoft.com/office/officeart/2005/8/layout/hierarchy1"/>
    <dgm:cxn modelId="{48CAC490-0395-49E0-BC5E-D5308851A414}" type="presParOf" srcId="{59BF636F-DE3D-4F1C-B531-5A1053EAE615}" destId="{170AF78B-6B9E-4D37-AF32-490F2F6B11A6}" srcOrd="0" destOrd="0" presId="urn:microsoft.com/office/officeart/2005/8/layout/hierarchy1"/>
    <dgm:cxn modelId="{32728920-E135-431E-9DBE-EDBE05C32B03}" type="presParOf" srcId="{59BF636F-DE3D-4F1C-B531-5A1053EAE615}" destId="{E1028681-EDBC-464B-9D16-8D083953B7D6}" srcOrd="1" destOrd="0" presId="urn:microsoft.com/office/officeart/2005/8/layout/hierarchy1"/>
    <dgm:cxn modelId="{D58F444A-25C3-461D-8B47-8357CC1A7D0C}" type="presParOf" srcId="{70633057-899B-4EBA-9611-7D11161D9B74}" destId="{B8CC2483-650A-44B8-80E4-BC70DBB3460E}" srcOrd="1" destOrd="0" presId="urn:microsoft.com/office/officeart/2005/8/layout/hierarchy1"/>
    <dgm:cxn modelId="{140C8935-C637-4C45-AFB6-9F55EC46CD5A}" type="presParOf" srcId="{B8CC2483-650A-44B8-80E4-BC70DBB3460E}" destId="{277BDB42-910D-46F4-BF38-FCAEAD6B1EA4}" srcOrd="0" destOrd="0" presId="urn:microsoft.com/office/officeart/2005/8/layout/hierarchy1"/>
    <dgm:cxn modelId="{B327477F-3576-4C36-BB24-93E471003B3E}" type="presParOf" srcId="{B8CC2483-650A-44B8-80E4-BC70DBB3460E}" destId="{3241DC2D-E8C6-4E99-B203-CCD66F0B155D}" srcOrd="1" destOrd="0" presId="urn:microsoft.com/office/officeart/2005/8/layout/hierarchy1"/>
    <dgm:cxn modelId="{2F056B13-7BE3-4DC0-91FA-6ED20D786CF6}" type="presParOf" srcId="{3241DC2D-E8C6-4E99-B203-CCD66F0B155D}" destId="{AFCE47B0-4DEA-4824-A9E1-92D03189B69A}" srcOrd="0" destOrd="0" presId="urn:microsoft.com/office/officeart/2005/8/layout/hierarchy1"/>
    <dgm:cxn modelId="{1AA93386-5A43-4412-956E-A2D11F6D0B2D}" type="presParOf" srcId="{AFCE47B0-4DEA-4824-A9E1-92D03189B69A}" destId="{FB4FB76A-E57C-436E-A330-22FC1CB18E3E}" srcOrd="0" destOrd="0" presId="urn:microsoft.com/office/officeart/2005/8/layout/hierarchy1"/>
    <dgm:cxn modelId="{D0FAD8EB-76AD-4027-AAB7-9714D4144006}" type="presParOf" srcId="{AFCE47B0-4DEA-4824-A9E1-92D03189B69A}" destId="{EDF56F2E-BC77-42AA-845D-DD4E5E152907}" srcOrd="1" destOrd="0" presId="urn:microsoft.com/office/officeart/2005/8/layout/hierarchy1"/>
    <dgm:cxn modelId="{0CE77804-D43C-4367-B87D-EE64F4B669A0}" type="presParOf" srcId="{3241DC2D-E8C6-4E99-B203-CCD66F0B155D}" destId="{E7637360-1B8F-43D8-BAF6-DE2073212503}" srcOrd="1" destOrd="0" presId="urn:microsoft.com/office/officeart/2005/8/layout/hierarchy1"/>
    <dgm:cxn modelId="{BAA7A62A-5D6B-4035-9DAD-0D2906FD68F0}" type="presParOf" srcId="{B8CC2483-650A-44B8-80E4-BC70DBB3460E}" destId="{C0374766-EC2C-4EE1-8807-0A512C0D661F}" srcOrd="2" destOrd="0" presId="urn:microsoft.com/office/officeart/2005/8/layout/hierarchy1"/>
    <dgm:cxn modelId="{98521DD6-7352-4E78-80AC-3577F3841AE2}" type="presParOf" srcId="{B8CC2483-650A-44B8-80E4-BC70DBB3460E}" destId="{76CCE17F-7F3D-4B16-859D-72D2381EF16C}" srcOrd="3" destOrd="0" presId="urn:microsoft.com/office/officeart/2005/8/layout/hierarchy1"/>
    <dgm:cxn modelId="{8FC94559-F801-4A74-B393-6A123CA79227}" type="presParOf" srcId="{76CCE17F-7F3D-4B16-859D-72D2381EF16C}" destId="{67516880-8A7D-42A2-BC6A-DD59AB46BF5D}" srcOrd="0" destOrd="0" presId="urn:microsoft.com/office/officeart/2005/8/layout/hierarchy1"/>
    <dgm:cxn modelId="{4E5270DA-83D5-4895-9737-7A0019C3B987}" type="presParOf" srcId="{67516880-8A7D-42A2-BC6A-DD59AB46BF5D}" destId="{6DDFB553-6918-45CC-B272-C6BDF32919E3}" srcOrd="0" destOrd="0" presId="urn:microsoft.com/office/officeart/2005/8/layout/hierarchy1"/>
    <dgm:cxn modelId="{4F1AC072-343D-4C47-9991-56EAC04600CC}" type="presParOf" srcId="{67516880-8A7D-42A2-BC6A-DD59AB46BF5D}" destId="{4D64E856-19EB-4A5A-BD37-DBAD9A5ED22E}" srcOrd="1" destOrd="0" presId="urn:microsoft.com/office/officeart/2005/8/layout/hierarchy1"/>
    <dgm:cxn modelId="{CD74D81D-DFE9-4DB3-97AC-1E6B10BD5B06}" type="presParOf" srcId="{76CCE17F-7F3D-4B16-859D-72D2381EF16C}" destId="{93A877F2-85DA-45B9-9488-6B067B47A8D9}" srcOrd="1" destOrd="0" presId="urn:microsoft.com/office/officeart/2005/8/layout/hierarchy1"/>
    <dgm:cxn modelId="{04E973F0-5F96-4699-8045-CEB3A7AF1BE6}" type="presParOf" srcId="{B8CC2483-650A-44B8-80E4-BC70DBB3460E}" destId="{CAC0A7A1-B5CC-4396-B215-50C5504C292E}" srcOrd="4" destOrd="0" presId="urn:microsoft.com/office/officeart/2005/8/layout/hierarchy1"/>
    <dgm:cxn modelId="{253708BC-731E-497B-A93E-D6A5BADADC15}" type="presParOf" srcId="{B8CC2483-650A-44B8-80E4-BC70DBB3460E}" destId="{5E619630-5452-457F-9612-73A769D295E0}" srcOrd="5" destOrd="0" presId="urn:microsoft.com/office/officeart/2005/8/layout/hierarchy1"/>
    <dgm:cxn modelId="{6A91236A-9C21-49F0-94D4-6DF1E65634B8}" type="presParOf" srcId="{5E619630-5452-457F-9612-73A769D295E0}" destId="{23CEF741-3EF3-4236-B192-EA23FB486349}" srcOrd="0" destOrd="0" presId="urn:microsoft.com/office/officeart/2005/8/layout/hierarchy1"/>
    <dgm:cxn modelId="{66AEEF7D-E4E6-47D7-B42F-789893521118}" type="presParOf" srcId="{23CEF741-3EF3-4236-B192-EA23FB486349}" destId="{9FCB2F1B-C410-481D-9465-840D4D423647}" srcOrd="0" destOrd="0" presId="urn:microsoft.com/office/officeart/2005/8/layout/hierarchy1"/>
    <dgm:cxn modelId="{8658A7AA-061E-4EE2-8B82-45262DBF1777}" type="presParOf" srcId="{23CEF741-3EF3-4236-B192-EA23FB486349}" destId="{7D74B49E-0CB1-4D7D-BE9D-CEED9D91C083}" srcOrd="1" destOrd="0" presId="urn:microsoft.com/office/officeart/2005/8/layout/hierarchy1"/>
    <dgm:cxn modelId="{92BB8BBD-518E-4C6C-95AF-BC2BEB32D021}" type="presParOf" srcId="{5E619630-5452-457F-9612-73A769D295E0}" destId="{813B5ADA-D667-4FD5-B106-13A2B590246F}" srcOrd="1" destOrd="0" presId="urn:microsoft.com/office/officeart/2005/8/layout/hierarchy1"/>
    <dgm:cxn modelId="{82A0A557-ADF8-4890-BC6D-35F971CA9E6E}" type="presParOf" srcId="{B8CC2483-650A-44B8-80E4-BC70DBB3460E}" destId="{A587A5FA-A560-4D7F-A94B-E9AFC3BDF03E}" srcOrd="6" destOrd="0" presId="urn:microsoft.com/office/officeart/2005/8/layout/hierarchy1"/>
    <dgm:cxn modelId="{7891E1F7-E4EF-47EF-B350-018638771F7D}" type="presParOf" srcId="{B8CC2483-650A-44B8-80E4-BC70DBB3460E}" destId="{A9AC20DE-840B-4688-8B20-C40E230A1268}" srcOrd="7" destOrd="0" presId="urn:microsoft.com/office/officeart/2005/8/layout/hierarchy1"/>
    <dgm:cxn modelId="{9EEB6206-111C-4058-8962-5832A1E02E11}" type="presParOf" srcId="{A9AC20DE-840B-4688-8B20-C40E230A1268}" destId="{25B1275D-0B50-4806-963E-550E2C630943}" srcOrd="0" destOrd="0" presId="urn:microsoft.com/office/officeart/2005/8/layout/hierarchy1"/>
    <dgm:cxn modelId="{4793FF75-8190-43FE-A77B-7593BAEC30A7}" type="presParOf" srcId="{25B1275D-0B50-4806-963E-550E2C630943}" destId="{07CDDD62-2338-4351-9366-A8741D48803B}" srcOrd="0" destOrd="0" presId="urn:microsoft.com/office/officeart/2005/8/layout/hierarchy1"/>
    <dgm:cxn modelId="{CAA1B65D-8D2E-439D-A212-E7153563D35D}" type="presParOf" srcId="{25B1275D-0B50-4806-963E-550E2C630943}" destId="{B42737EC-0327-41E9-8DE6-6E2CDB6865D7}" srcOrd="1" destOrd="0" presId="urn:microsoft.com/office/officeart/2005/8/layout/hierarchy1"/>
    <dgm:cxn modelId="{CD46F7AB-A293-40A3-B5A9-D6B0264B5858}" type="presParOf" srcId="{A9AC20DE-840B-4688-8B20-C40E230A1268}" destId="{CE2C5CA9-14B1-4E81-92BB-086EC5A7CDB7}" srcOrd="1" destOrd="0" presId="urn:microsoft.com/office/officeart/2005/8/layout/hierarchy1"/>
    <dgm:cxn modelId="{14AEBD74-4FB9-4512-9FB2-48F411B845A3}" type="presParOf" srcId="{B8CC2483-650A-44B8-80E4-BC70DBB3460E}" destId="{BC074F2C-432C-49ED-AC38-03F1C64BBBEE}" srcOrd="8" destOrd="0" presId="urn:microsoft.com/office/officeart/2005/8/layout/hierarchy1"/>
    <dgm:cxn modelId="{F089EA2B-F3EF-4A07-90CE-6DD371ABB7E6}" type="presParOf" srcId="{B8CC2483-650A-44B8-80E4-BC70DBB3460E}" destId="{AE94873E-C5CF-4DF5-BE45-C8E51F2D9990}" srcOrd="9" destOrd="0" presId="urn:microsoft.com/office/officeart/2005/8/layout/hierarchy1"/>
    <dgm:cxn modelId="{6414151B-F8B7-4BCA-859A-B660775B5C4D}" type="presParOf" srcId="{AE94873E-C5CF-4DF5-BE45-C8E51F2D9990}" destId="{4353C555-A86E-41DF-8D96-8C14164C2A42}" srcOrd="0" destOrd="0" presId="urn:microsoft.com/office/officeart/2005/8/layout/hierarchy1"/>
    <dgm:cxn modelId="{9600EDC8-9ADA-45B3-BB78-1C01D30234A0}" type="presParOf" srcId="{4353C555-A86E-41DF-8D96-8C14164C2A42}" destId="{730E43FB-4D47-4742-B98F-7C2B0280CB95}" srcOrd="0" destOrd="0" presId="urn:microsoft.com/office/officeart/2005/8/layout/hierarchy1"/>
    <dgm:cxn modelId="{267F98D1-7861-42CF-9322-FB9A0247B030}" type="presParOf" srcId="{4353C555-A86E-41DF-8D96-8C14164C2A42}" destId="{87BB080C-EC67-4712-BAF0-836AD00993D5}" srcOrd="1" destOrd="0" presId="urn:microsoft.com/office/officeart/2005/8/layout/hierarchy1"/>
    <dgm:cxn modelId="{BCC1C88B-C152-4D62-8F08-AB192644F0D0}" type="presParOf" srcId="{AE94873E-C5CF-4DF5-BE45-C8E51F2D9990}" destId="{7D1B81A7-62D9-45F7-AB7B-DCA448B22778}" srcOrd="1" destOrd="0" presId="urn:microsoft.com/office/officeart/2005/8/layout/hierarchy1"/>
    <dgm:cxn modelId="{C4788247-8AAE-4048-8DCA-3CEC6B2561A3}" type="presParOf" srcId="{B8CC2483-650A-44B8-80E4-BC70DBB3460E}" destId="{2248FF65-C16D-48FF-9C4A-A57DBB35DDB7}" srcOrd="10" destOrd="0" presId="urn:microsoft.com/office/officeart/2005/8/layout/hierarchy1"/>
    <dgm:cxn modelId="{EF5F04A6-18AE-4185-AD12-90BF8CB071E4}" type="presParOf" srcId="{B8CC2483-650A-44B8-80E4-BC70DBB3460E}" destId="{7530B731-FC7A-47FF-8FB5-6F84A47E23BC}" srcOrd="11" destOrd="0" presId="urn:microsoft.com/office/officeart/2005/8/layout/hierarchy1"/>
    <dgm:cxn modelId="{5EBD7755-9A92-43F8-86D7-019393CE35DF}" type="presParOf" srcId="{7530B731-FC7A-47FF-8FB5-6F84A47E23BC}" destId="{FD3B92DF-8808-494A-90FE-0D9FC570A95A}" srcOrd="0" destOrd="0" presId="urn:microsoft.com/office/officeart/2005/8/layout/hierarchy1"/>
    <dgm:cxn modelId="{0CA6D7E1-1063-40C6-BB1D-2A0356C3B40E}" type="presParOf" srcId="{FD3B92DF-8808-494A-90FE-0D9FC570A95A}" destId="{C899ED8C-F354-4D86-9A66-40F84C890452}" srcOrd="0" destOrd="0" presId="urn:microsoft.com/office/officeart/2005/8/layout/hierarchy1"/>
    <dgm:cxn modelId="{9D777E0A-1EFD-4D97-B0FC-EB6EE03777E1}" type="presParOf" srcId="{FD3B92DF-8808-494A-90FE-0D9FC570A95A}" destId="{FF799ABD-B828-4986-8169-8FBAFBE127A1}" srcOrd="1" destOrd="0" presId="urn:microsoft.com/office/officeart/2005/8/layout/hierarchy1"/>
    <dgm:cxn modelId="{9D045742-1E38-4DA8-AAA1-E4F5370294A2}" type="presParOf" srcId="{7530B731-FC7A-47FF-8FB5-6F84A47E23BC}" destId="{7FB3E0F2-E450-4972-9F13-382462727036}" srcOrd="1" destOrd="0" presId="urn:microsoft.com/office/officeart/2005/8/layout/hierarchy1"/>
  </dgm:cxnLst>
  <dgm:bg/>
  <dgm:whole/>
</dgm:dataModel>
</file>

<file path=ppt/diagrams/data3.xml><?xml version="1.0" encoding="utf-8"?>
<dgm:dataModel xmlns:dgm="http://schemas.openxmlformats.org/drawingml/2006/diagram" xmlns:a="http://schemas.openxmlformats.org/drawingml/2006/main">
  <dgm:ptLst>
    <dgm:pt modelId="{B60409B1-6FFE-4894-ABC4-7ED7168F012D}" type="doc">
      <dgm:prSet loTypeId="urn:microsoft.com/office/officeart/2005/8/layout/hierarchy1" loCatId="hierarchy" qsTypeId="urn:microsoft.com/office/officeart/2005/8/quickstyle/3d5" qsCatId="3D" csTypeId="urn:microsoft.com/office/officeart/2005/8/colors/colorful4" csCatId="colorful" phldr="1"/>
      <dgm:spPr/>
      <dgm:t>
        <a:bodyPr/>
        <a:lstStyle/>
        <a:p>
          <a:endParaRPr lang="en-US"/>
        </a:p>
      </dgm:t>
    </dgm:pt>
    <dgm:pt modelId="{A8456A45-E7B1-4E01-AABF-E86428D06682}">
      <dgm:prSet phldrT="[Text]"/>
      <dgm:spPr/>
      <dgm:t>
        <a:bodyPr/>
        <a:lstStyle/>
        <a:p>
          <a:r>
            <a:rPr lang="ar-SA" dirty="0" err="1" smtClean="0">
              <a:cs typeface="PT Bold Heading" pitchFamily="2" charset="-78"/>
            </a:rPr>
            <a:t>القارنات</a:t>
          </a:r>
          <a:endParaRPr lang="en-US" dirty="0">
            <a:cs typeface="PT Bold Heading" pitchFamily="2" charset="-78"/>
          </a:endParaRPr>
        </a:p>
      </dgm:t>
    </dgm:pt>
    <dgm:pt modelId="{785A9793-3D0D-421B-9C6E-C92BD08568CE}" type="parTrans" cxnId="{86C22363-FCA3-4080-8197-B719763D8069}">
      <dgm:prSet/>
      <dgm:spPr/>
      <dgm:t>
        <a:bodyPr/>
        <a:lstStyle/>
        <a:p>
          <a:endParaRPr lang="en-US"/>
        </a:p>
      </dgm:t>
    </dgm:pt>
    <dgm:pt modelId="{E07D8B9D-6915-4CC2-B81C-B855ADC148B6}" type="sibTrans" cxnId="{86C22363-FCA3-4080-8197-B719763D8069}">
      <dgm:prSet/>
      <dgm:spPr/>
      <dgm:t>
        <a:bodyPr/>
        <a:lstStyle/>
        <a:p>
          <a:endParaRPr lang="en-US"/>
        </a:p>
      </dgm:t>
    </dgm:pt>
    <dgm:pt modelId="{A71C7252-B34E-4F3F-8D8A-A57C7093EB48}">
      <dgm:prSet phldrT="[Text]"/>
      <dgm:spPr/>
      <dgm:t>
        <a:bodyPr/>
        <a:lstStyle/>
        <a:p>
          <a:r>
            <a:rPr lang="ar-SA" dirty="0" err="1" smtClean="0">
              <a:cs typeface="PT Bold Heading" pitchFamily="2" charset="-78"/>
            </a:rPr>
            <a:t>الجاسئة</a:t>
          </a:r>
          <a:r>
            <a:rPr lang="ar-SA" dirty="0" smtClean="0">
              <a:cs typeface="PT Bold Heading" pitchFamily="2" charset="-78"/>
            </a:rPr>
            <a:t> أو الصلبة</a:t>
          </a:r>
          <a:endParaRPr lang="en-US" dirty="0">
            <a:cs typeface="PT Bold Heading" pitchFamily="2" charset="-78"/>
          </a:endParaRPr>
        </a:p>
      </dgm:t>
    </dgm:pt>
    <dgm:pt modelId="{63E66A19-826D-4FFB-B4BE-C71939CE50A2}" type="parTrans" cxnId="{461AE456-1618-4548-865F-11990D2C8C5C}">
      <dgm:prSet/>
      <dgm:spPr/>
      <dgm:t>
        <a:bodyPr/>
        <a:lstStyle/>
        <a:p>
          <a:endParaRPr lang="en-US"/>
        </a:p>
      </dgm:t>
    </dgm:pt>
    <dgm:pt modelId="{9B18B950-9A71-4769-9732-B659A23D688F}" type="sibTrans" cxnId="{461AE456-1618-4548-865F-11990D2C8C5C}">
      <dgm:prSet/>
      <dgm:spPr/>
      <dgm:t>
        <a:bodyPr/>
        <a:lstStyle/>
        <a:p>
          <a:endParaRPr lang="en-US"/>
        </a:p>
      </dgm:t>
    </dgm:pt>
    <dgm:pt modelId="{8CD7F3B4-0B86-4D64-9EF0-4F451AF691AF}">
      <dgm:prSet phldrT="[Text]"/>
      <dgm:spPr/>
      <dgm:t>
        <a:bodyPr/>
        <a:lstStyle/>
        <a:p>
          <a:r>
            <a:rPr lang="ar-SA" dirty="0" smtClean="0">
              <a:cs typeface="PT Bold Heading" pitchFamily="2" charset="-78"/>
            </a:rPr>
            <a:t>المرنة</a:t>
          </a:r>
          <a:endParaRPr lang="en-US" dirty="0">
            <a:cs typeface="PT Bold Heading" pitchFamily="2" charset="-78"/>
          </a:endParaRPr>
        </a:p>
      </dgm:t>
    </dgm:pt>
    <dgm:pt modelId="{ADEC2D61-7638-49D7-AB73-A20384FC2990}" type="parTrans" cxnId="{33C6C9B2-91A8-4732-8D17-58CF7CD94413}">
      <dgm:prSet/>
      <dgm:spPr/>
      <dgm:t>
        <a:bodyPr/>
        <a:lstStyle/>
        <a:p>
          <a:endParaRPr lang="en-US"/>
        </a:p>
      </dgm:t>
    </dgm:pt>
    <dgm:pt modelId="{6094279B-F2DB-4AF7-90EA-D377FFDE0E9D}" type="sibTrans" cxnId="{33C6C9B2-91A8-4732-8D17-58CF7CD94413}">
      <dgm:prSet/>
      <dgm:spPr/>
      <dgm:t>
        <a:bodyPr/>
        <a:lstStyle/>
        <a:p>
          <a:endParaRPr lang="en-US"/>
        </a:p>
      </dgm:t>
    </dgm:pt>
    <dgm:pt modelId="{F7ACCF34-DFE1-4782-8B4F-BF4F62528781}" type="pres">
      <dgm:prSet presAssocID="{B60409B1-6FFE-4894-ABC4-7ED7168F012D}" presName="hierChild1" presStyleCnt="0">
        <dgm:presLayoutVars>
          <dgm:chPref val="1"/>
          <dgm:dir/>
          <dgm:animOne val="branch"/>
          <dgm:animLvl val="lvl"/>
          <dgm:resizeHandles/>
        </dgm:presLayoutVars>
      </dgm:prSet>
      <dgm:spPr/>
      <dgm:t>
        <a:bodyPr/>
        <a:lstStyle/>
        <a:p>
          <a:endParaRPr lang="en-US"/>
        </a:p>
      </dgm:t>
    </dgm:pt>
    <dgm:pt modelId="{004D790E-B23D-4313-908F-D6BA8AB5D8E6}" type="pres">
      <dgm:prSet presAssocID="{A8456A45-E7B1-4E01-AABF-E86428D06682}" presName="hierRoot1" presStyleCnt="0"/>
      <dgm:spPr/>
      <dgm:t>
        <a:bodyPr/>
        <a:lstStyle/>
        <a:p>
          <a:pPr rtl="1"/>
          <a:endParaRPr lang="ar-SA"/>
        </a:p>
      </dgm:t>
    </dgm:pt>
    <dgm:pt modelId="{1B70A723-2AC8-4AA1-9D19-B6C6E3F3F55C}" type="pres">
      <dgm:prSet presAssocID="{A8456A45-E7B1-4E01-AABF-E86428D06682}" presName="composite" presStyleCnt="0"/>
      <dgm:spPr/>
      <dgm:t>
        <a:bodyPr/>
        <a:lstStyle/>
        <a:p>
          <a:pPr rtl="1"/>
          <a:endParaRPr lang="ar-SA"/>
        </a:p>
      </dgm:t>
    </dgm:pt>
    <dgm:pt modelId="{F942CD2D-42DC-4110-8E22-7D829A7367FE}" type="pres">
      <dgm:prSet presAssocID="{A8456A45-E7B1-4E01-AABF-E86428D06682}" presName="background" presStyleLbl="node0" presStyleIdx="0" presStyleCnt="1"/>
      <dgm:spPr/>
      <dgm:t>
        <a:bodyPr/>
        <a:lstStyle/>
        <a:p>
          <a:pPr rtl="1"/>
          <a:endParaRPr lang="ar-SA"/>
        </a:p>
      </dgm:t>
    </dgm:pt>
    <dgm:pt modelId="{31BC4C39-E5BB-4F52-9438-DF574017F1DC}" type="pres">
      <dgm:prSet presAssocID="{A8456A45-E7B1-4E01-AABF-E86428D06682}" presName="text" presStyleLbl="fgAcc0" presStyleIdx="0" presStyleCnt="1" custLinFactNeighborX="-2442" custLinFactNeighborY="3833">
        <dgm:presLayoutVars>
          <dgm:chPref val="3"/>
        </dgm:presLayoutVars>
      </dgm:prSet>
      <dgm:spPr/>
      <dgm:t>
        <a:bodyPr/>
        <a:lstStyle/>
        <a:p>
          <a:endParaRPr lang="en-US"/>
        </a:p>
      </dgm:t>
    </dgm:pt>
    <dgm:pt modelId="{05AB7ABE-578A-4E97-A1E3-E4FED886D86C}" type="pres">
      <dgm:prSet presAssocID="{A8456A45-E7B1-4E01-AABF-E86428D06682}" presName="hierChild2" presStyleCnt="0"/>
      <dgm:spPr/>
      <dgm:t>
        <a:bodyPr/>
        <a:lstStyle/>
        <a:p>
          <a:pPr rtl="1"/>
          <a:endParaRPr lang="ar-SA"/>
        </a:p>
      </dgm:t>
    </dgm:pt>
    <dgm:pt modelId="{2A5C51D9-58EC-425D-BCBF-394297FFB8E4}" type="pres">
      <dgm:prSet presAssocID="{63E66A19-826D-4FFB-B4BE-C71939CE50A2}" presName="Name10" presStyleLbl="parChTrans1D2" presStyleIdx="0" presStyleCnt="2"/>
      <dgm:spPr/>
      <dgm:t>
        <a:bodyPr/>
        <a:lstStyle/>
        <a:p>
          <a:endParaRPr lang="en-US"/>
        </a:p>
      </dgm:t>
    </dgm:pt>
    <dgm:pt modelId="{3C8C8FCE-62B2-4F27-B40C-37EF2009D0FB}" type="pres">
      <dgm:prSet presAssocID="{A71C7252-B34E-4F3F-8D8A-A57C7093EB48}" presName="hierRoot2" presStyleCnt="0"/>
      <dgm:spPr/>
      <dgm:t>
        <a:bodyPr/>
        <a:lstStyle/>
        <a:p>
          <a:pPr rtl="1"/>
          <a:endParaRPr lang="ar-SA"/>
        </a:p>
      </dgm:t>
    </dgm:pt>
    <dgm:pt modelId="{782F77AA-6B00-4575-8478-9B7AF29533EE}" type="pres">
      <dgm:prSet presAssocID="{A71C7252-B34E-4F3F-8D8A-A57C7093EB48}" presName="composite2" presStyleCnt="0"/>
      <dgm:spPr/>
      <dgm:t>
        <a:bodyPr/>
        <a:lstStyle/>
        <a:p>
          <a:pPr rtl="1"/>
          <a:endParaRPr lang="ar-SA"/>
        </a:p>
      </dgm:t>
    </dgm:pt>
    <dgm:pt modelId="{027C78B2-D648-40C2-8F14-AF6AF28243F2}" type="pres">
      <dgm:prSet presAssocID="{A71C7252-B34E-4F3F-8D8A-A57C7093EB48}" presName="background2" presStyleLbl="node2" presStyleIdx="0" presStyleCnt="2"/>
      <dgm:spPr/>
      <dgm:t>
        <a:bodyPr/>
        <a:lstStyle/>
        <a:p>
          <a:pPr rtl="1"/>
          <a:endParaRPr lang="ar-SA"/>
        </a:p>
      </dgm:t>
    </dgm:pt>
    <dgm:pt modelId="{6B49AEAC-CB3C-4055-BA80-B6C23BE0057E}" type="pres">
      <dgm:prSet presAssocID="{A71C7252-B34E-4F3F-8D8A-A57C7093EB48}" presName="text2" presStyleLbl="fgAcc2" presStyleIdx="0" presStyleCnt="2">
        <dgm:presLayoutVars>
          <dgm:chPref val="3"/>
        </dgm:presLayoutVars>
      </dgm:prSet>
      <dgm:spPr/>
      <dgm:t>
        <a:bodyPr/>
        <a:lstStyle/>
        <a:p>
          <a:endParaRPr lang="en-US"/>
        </a:p>
      </dgm:t>
    </dgm:pt>
    <dgm:pt modelId="{665CA84F-4F7D-44AA-A2FB-1F14DBB92E22}" type="pres">
      <dgm:prSet presAssocID="{A71C7252-B34E-4F3F-8D8A-A57C7093EB48}" presName="hierChild3" presStyleCnt="0"/>
      <dgm:spPr/>
      <dgm:t>
        <a:bodyPr/>
        <a:lstStyle/>
        <a:p>
          <a:pPr rtl="1"/>
          <a:endParaRPr lang="ar-SA"/>
        </a:p>
      </dgm:t>
    </dgm:pt>
    <dgm:pt modelId="{F229446C-2DB9-470A-954F-000A8310498B}" type="pres">
      <dgm:prSet presAssocID="{ADEC2D61-7638-49D7-AB73-A20384FC2990}" presName="Name10" presStyleLbl="parChTrans1D2" presStyleIdx="1" presStyleCnt="2"/>
      <dgm:spPr/>
      <dgm:t>
        <a:bodyPr/>
        <a:lstStyle/>
        <a:p>
          <a:endParaRPr lang="en-US"/>
        </a:p>
      </dgm:t>
    </dgm:pt>
    <dgm:pt modelId="{E1882A1F-77E9-4801-B624-AAB04E2B72F2}" type="pres">
      <dgm:prSet presAssocID="{8CD7F3B4-0B86-4D64-9EF0-4F451AF691AF}" presName="hierRoot2" presStyleCnt="0"/>
      <dgm:spPr/>
      <dgm:t>
        <a:bodyPr/>
        <a:lstStyle/>
        <a:p>
          <a:pPr rtl="1"/>
          <a:endParaRPr lang="ar-SA"/>
        </a:p>
      </dgm:t>
    </dgm:pt>
    <dgm:pt modelId="{0F99A99D-A4CA-4FB1-9BB3-796F78C8CD45}" type="pres">
      <dgm:prSet presAssocID="{8CD7F3B4-0B86-4D64-9EF0-4F451AF691AF}" presName="composite2" presStyleCnt="0"/>
      <dgm:spPr/>
      <dgm:t>
        <a:bodyPr/>
        <a:lstStyle/>
        <a:p>
          <a:pPr rtl="1"/>
          <a:endParaRPr lang="ar-SA"/>
        </a:p>
      </dgm:t>
    </dgm:pt>
    <dgm:pt modelId="{507A3AC4-06DA-405F-B0DF-55634AEFBD2F}" type="pres">
      <dgm:prSet presAssocID="{8CD7F3B4-0B86-4D64-9EF0-4F451AF691AF}" presName="background2" presStyleLbl="node2" presStyleIdx="1" presStyleCnt="2"/>
      <dgm:spPr/>
      <dgm:t>
        <a:bodyPr/>
        <a:lstStyle/>
        <a:p>
          <a:pPr rtl="1"/>
          <a:endParaRPr lang="ar-SA"/>
        </a:p>
      </dgm:t>
    </dgm:pt>
    <dgm:pt modelId="{9DF6D2FC-11D7-4F8B-9DFD-F055F630EA81}" type="pres">
      <dgm:prSet presAssocID="{8CD7F3B4-0B86-4D64-9EF0-4F451AF691AF}" presName="text2" presStyleLbl="fgAcc2" presStyleIdx="1" presStyleCnt="2">
        <dgm:presLayoutVars>
          <dgm:chPref val="3"/>
        </dgm:presLayoutVars>
      </dgm:prSet>
      <dgm:spPr/>
      <dgm:t>
        <a:bodyPr/>
        <a:lstStyle/>
        <a:p>
          <a:endParaRPr lang="en-US"/>
        </a:p>
      </dgm:t>
    </dgm:pt>
    <dgm:pt modelId="{0083C825-C1FB-4E10-8F1F-22B849674378}" type="pres">
      <dgm:prSet presAssocID="{8CD7F3B4-0B86-4D64-9EF0-4F451AF691AF}" presName="hierChild3" presStyleCnt="0"/>
      <dgm:spPr/>
      <dgm:t>
        <a:bodyPr/>
        <a:lstStyle/>
        <a:p>
          <a:pPr rtl="1"/>
          <a:endParaRPr lang="ar-SA"/>
        </a:p>
      </dgm:t>
    </dgm:pt>
  </dgm:ptLst>
  <dgm:cxnLst>
    <dgm:cxn modelId="{AC90A54B-82E5-4934-940D-D50E7C1F1F72}" type="presOf" srcId="{8CD7F3B4-0B86-4D64-9EF0-4F451AF691AF}" destId="{9DF6D2FC-11D7-4F8B-9DFD-F055F630EA81}" srcOrd="0" destOrd="0" presId="urn:microsoft.com/office/officeart/2005/8/layout/hierarchy1"/>
    <dgm:cxn modelId="{1C4620F5-723A-4623-9F99-73305439C0ED}" type="presOf" srcId="{B60409B1-6FFE-4894-ABC4-7ED7168F012D}" destId="{F7ACCF34-DFE1-4782-8B4F-BF4F62528781}" srcOrd="0" destOrd="0" presId="urn:microsoft.com/office/officeart/2005/8/layout/hierarchy1"/>
    <dgm:cxn modelId="{86C22363-FCA3-4080-8197-B719763D8069}" srcId="{B60409B1-6FFE-4894-ABC4-7ED7168F012D}" destId="{A8456A45-E7B1-4E01-AABF-E86428D06682}" srcOrd="0" destOrd="0" parTransId="{785A9793-3D0D-421B-9C6E-C92BD08568CE}" sibTransId="{E07D8B9D-6915-4CC2-B81C-B855ADC148B6}"/>
    <dgm:cxn modelId="{33C6C9B2-91A8-4732-8D17-58CF7CD94413}" srcId="{A8456A45-E7B1-4E01-AABF-E86428D06682}" destId="{8CD7F3B4-0B86-4D64-9EF0-4F451AF691AF}" srcOrd="1" destOrd="0" parTransId="{ADEC2D61-7638-49D7-AB73-A20384FC2990}" sibTransId="{6094279B-F2DB-4AF7-90EA-D377FFDE0E9D}"/>
    <dgm:cxn modelId="{DB1A0C25-A4F4-46AC-A84D-B038E6CB0B12}" type="presOf" srcId="{A8456A45-E7B1-4E01-AABF-E86428D06682}" destId="{31BC4C39-E5BB-4F52-9438-DF574017F1DC}" srcOrd="0" destOrd="0" presId="urn:microsoft.com/office/officeart/2005/8/layout/hierarchy1"/>
    <dgm:cxn modelId="{37A929F0-09E0-4426-9D24-2E35C02C1571}" type="presOf" srcId="{ADEC2D61-7638-49D7-AB73-A20384FC2990}" destId="{F229446C-2DB9-470A-954F-000A8310498B}" srcOrd="0" destOrd="0" presId="urn:microsoft.com/office/officeart/2005/8/layout/hierarchy1"/>
    <dgm:cxn modelId="{AFF61530-B277-4527-AE20-5362FD6FA907}" type="presOf" srcId="{A71C7252-B34E-4F3F-8D8A-A57C7093EB48}" destId="{6B49AEAC-CB3C-4055-BA80-B6C23BE0057E}" srcOrd="0" destOrd="0" presId="urn:microsoft.com/office/officeart/2005/8/layout/hierarchy1"/>
    <dgm:cxn modelId="{1585033D-E932-4269-A628-C4A31FB9DA5B}" type="presOf" srcId="{63E66A19-826D-4FFB-B4BE-C71939CE50A2}" destId="{2A5C51D9-58EC-425D-BCBF-394297FFB8E4}" srcOrd="0" destOrd="0" presId="urn:microsoft.com/office/officeart/2005/8/layout/hierarchy1"/>
    <dgm:cxn modelId="{461AE456-1618-4548-865F-11990D2C8C5C}" srcId="{A8456A45-E7B1-4E01-AABF-E86428D06682}" destId="{A71C7252-B34E-4F3F-8D8A-A57C7093EB48}" srcOrd="0" destOrd="0" parTransId="{63E66A19-826D-4FFB-B4BE-C71939CE50A2}" sibTransId="{9B18B950-9A71-4769-9732-B659A23D688F}"/>
    <dgm:cxn modelId="{017D3589-7CF1-4DE7-A51A-FA3EA3BED021}" type="presParOf" srcId="{F7ACCF34-DFE1-4782-8B4F-BF4F62528781}" destId="{004D790E-B23D-4313-908F-D6BA8AB5D8E6}" srcOrd="0" destOrd="0" presId="urn:microsoft.com/office/officeart/2005/8/layout/hierarchy1"/>
    <dgm:cxn modelId="{B06FB1DB-F163-4F1D-8178-1A8FA13FA852}" type="presParOf" srcId="{004D790E-B23D-4313-908F-D6BA8AB5D8E6}" destId="{1B70A723-2AC8-4AA1-9D19-B6C6E3F3F55C}" srcOrd="0" destOrd="0" presId="urn:microsoft.com/office/officeart/2005/8/layout/hierarchy1"/>
    <dgm:cxn modelId="{163C6790-B933-453A-8457-E3DB83ADB934}" type="presParOf" srcId="{1B70A723-2AC8-4AA1-9D19-B6C6E3F3F55C}" destId="{F942CD2D-42DC-4110-8E22-7D829A7367FE}" srcOrd="0" destOrd="0" presId="urn:microsoft.com/office/officeart/2005/8/layout/hierarchy1"/>
    <dgm:cxn modelId="{E7C0C716-EBD9-45FB-A85B-4DD18A4ACD14}" type="presParOf" srcId="{1B70A723-2AC8-4AA1-9D19-B6C6E3F3F55C}" destId="{31BC4C39-E5BB-4F52-9438-DF574017F1DC}" srcOrd="1" destOrd="0" presId="urn:microsoft.com/office/officeart/2005/8/layout/hierarchy1"/>
    <dgm:cxn modelId="{9F78BC7D-9E5A-4D4C-B4A8-9567BEB89506}" type="presParOf" srcId="{004D790E-B23D-4313-908F-D6BA8AB5D8E6}" destId="{05AB7ABE-578A-4E97-A1E3-E4FED886D86C}" srcOrd="1" destOrd="0" presId="urn:microsoft.com/office/officeart/2005/8/layout/hierarchy1"/>
    <dgm:cxn modelId="{B7C507D7-698E-48BB-9367-B432AC87FBB9}" type="presParOf" srcId="{05AB7ABE-578A-4E97-A1E3-E4FED886D86C}" destId="{2A5C51D9-58EC-425D-BCBF-394297FFB8E4}" srcOrd="0" destOrd="0" presId="urn:microsoft.com/office/officeart/2005/8/layout/hierarchy1"/>
    <dgm:cxn modelId="{E7DB4C10-AB28-47C1-B003-44DDEF99D52F}" type="presParOf" srcId="{05AB7ABE-578A-4E97-A1E3-E4FED886D86C}" destId="{3C8C8FCE-62B2-4F27-B40C-37EF2009D0FB}" srcOrd="1" destOrd="0" presId="urn:microsoft.com/office/officeart/2005/8/layout/hierarchy1"/>
    <dgm:cxn modelId="{BBF96EC2-F395-437C-BA10-9450A28855D9}" type="presParOf" srcId="{3C8C8FCE-62B2-4F27-B40C-37EF2009D0FB}" destId="{782F77AA-6B00-4575-8478-9B7AF29533EE}" srcOrd="0" destOrd="0" presId="urn:microsoft.com/office/officeart/2005/8/layout/hierarchy1"/>
    <dgm:cxn modelId="{F7F31E7C-D0BE-4290-B36D-4C1B2E19C9E7}" type="presParOf" srcId="{782F77AA-6B00-4575-8478-9B7AF29533EE}" destId="{027C78B2-D648-40C2-8F14-AF6AF28243F2}" srcOrd="0" destOrd="0" presId="urn:microsoft.com/office/officeart/2005/8/layout/hierarchy1"/>
    <dgm:cxn modelId="{2F58D3F6-43CC-41D6-AF01-18EEACF69053}" type="presParOf" srcId="{782F77AA-6B00-4575-8478-9B7AF29533EE}" destId="{6B49AEAC-CB3C-4055-BA80-B6C23BE0057E}" srcOrd="1" destOrd="0" presId="urn:microsoft.com/office/officeart/2005/8/layout/hierarchy1"/>
    <dgm:cxn modelId="{AE5801C8-CD55-4F98-80F8-A2B7482503C0}" type="presParOf" srcId="{3C8C8FCE-62B2-4F27-B40C-37EF2009D0FB}" destId="{665CA84F-4F7D-44AA-A2FB-1F14DBB92E22}" srcOrd="1" destOrd="0" presId="urn:microsoft.com/office/officeart/2005/8/layout/hierarchy1"/>
    <dgm:cxn modelId="{05B9D51A-7948-4B79-9C5E-3550310FE084}" type="presParOf" srcId="{05AB7ABE-578A-4E97-A1E3-E4FED886D86C}" destId="{F229446C-2DB9-470A-954F-000A8310498B}" srcOrd="2" destOrd="0" presId="urn:microsoft.com/office/officeart/2005/8/layout/hierarchy1"/>
    <dgm:cxn modelId="{7696D86C-F947-4DBD-B779-159764822DF5}" type="presParOf" srcId="{05AB7ABE-578A-4E97-A1E3-E4FED886D86C}" destId="{E1882A1F-77E9-4801-B624-AAB04E2B72F2}" srcOrd="3" destOrd="0" presId="urn:microsoft.com/office/officeart/2005/8/layout/hierarchy1"/>
    <dgm:cxn modelId="{322D2B9F-5F1F-4CDA-8195-19E73F5BDD9B}" type="presParOf" srcId="{E1882A1F-77E9-4801-B624-AAB04E2B72F2}" destId="{0F99A99D-A4CA-4FB1-9BB3-796F78C8CD45}" srcOrd="0" destOrd="0" presId="urn:microsoft.com/office/officeart/2005/8/layout/hierarchy1"/>
    <dgm:cxn modelId="{EF0DDD5E-281E-48E8-B948-4BAFB0F58B2E}" type="presParOf" srcId="{0F99A99D-A4CA-4FB1-9BB3-796F78C8CD45}" destId="{507A3AC4-06DA-405F-B0DF-55634AEFBD2F}" srcOrd="0" destOrd="0" presId="urn:microsoft.com/office/officeart/2005/8/layout/hierarchy1"/>
    <dgm:cxn modelId="{DD8AF5F1-9A74-45E6-84ED-4A0963CF420C}" type="presParOf" srcId="{0F99A99D-A4CA-4FB1-9BB3-796F78C8CD45}" destId="{9DF6D2FC-11D7-4F8B-9DFD-F055F630EA81}" srcOrd="1" destOrd="0" presId="urn:microsoft.com/office/officeart/2005/8/layout/hierarchy1"/>
    <dgm:cxn modelId="{8766F44C-2EB2-42C8-BF7B-50312C5F6C8D}" type="presParOf" srcId="{E1882A1F-77E9-4801-B624-AAB04E2B72F2}" destId="{0083C825-C1FB-4E10-8F1F-22B849674378}" srcOrd="1" destOrd="0" presId="urn:microsoft.com/office/officeart/2005/8/layout/hierarchy1"/>
  </dgm:cxnLst>
  <dgm:bg/>
  <dgm:whole/>
</dgm:dataModel>
</file>

<file path=ppt/diagrams/data4.xml><?xml version="1.0" encoding="utf-8"?>
<dgm:dataModel xmlns:dgm="http://schemas.openxmlformats.org/drawingml/2006/diagram" xmlns:a="http://schemas.openxmlformats.org/drawingml/2006/main">
  <dgm:ptLst>
    <dgm:pt modelId="{6DA780FD-518E-49FA-86B7-DD8FBEC7F592}" type="doc">
      <dgm:prSet loTypeId="urn:microsoft.com/office/officeart/2005/8/layout/orgChart1" loCatId="hierarchy" qsTypeId="urn:microsoft.com/office/officeart/2005/8/quickstyle/simple2" qsCatId="simple" csTypeId="urn:microsoft.com/office/officeart/2005/8/colors/colorful2" csCatId="colorful" phldr="1"/>
      <dgm:spPr/>
      <dgm:t>
        <a:bodyPr/>
        <a:lstStyle/>
        <a:p>
          <a:endParaRPr lang="en-US"/>
        </a:p>
      </dgm:t>
    </dgm:pt>
    <dgm:pt modelId="{2CECF434-90B3-4AC6-8830-1994CACBAD85}">
      <dgm:prSet phldrT="[Text]"/>
      <dgm:spPr/>
      <dgm:t>
        <a:bodyPr/>
        <a:lstStyle/>
        <a:p>
          <a:r>
            <a:rPr lang="ar-SA" dirty="0" smtClean="0">
              <a:cs typeface="PT Bold Heading" pitchFamily="2" charset="-78"/>
            </a:rPr>
            <a:t>الصمامات</a:t>
          </a:r>
          <a:endParaRPr lang="en-US" dirty="0">
            <a:cs typeface="PT Bold Heading" pitchFamily="2" charset="-78"/>
          </a:endParaRPr>
        </a:p>
      </dgm:t>
    </dgm:pt>
    <dgm:pt modelId="{20817FAB-2740-4EA8-BEAE-513B1C2E0717}" type="parTrans" cxnId="{C19B4480-CA84-436F-9696-E37A0D78BD65}">
      <dgm:prSet/>
      <dgm:spPr/>
      <dgm:t>
        <a:bodyPr/>
        <a:lstStyle/>
        <a:p>
          <a:endParaRPr lang="en-US"/>
        </a:p>
      </dgm:t>
    </dgm:pt>
    <dgm:pt modelId="{5FA14E33-C857-47C9-84EB-AF997294007C}" type="sibTrans" cxnId="{C19B4480-CA84-436F-9696-E37A0D78BD65}">
      <dgm:prSet/>
      <dgm:spPr/>
      <dgm:t>
        <a:bodyPr/>
        <a:lstStyle/>
        <a:p>
          <a:endParaRPr lang="en-US"/>
        </a:p>
      </dgm:t>
    </dgm:pt>
    <dgm:pt modelId="{4BD4AD20-A380-466A-87D7-24612A65F6AD}">
      <dgm:prSet phldrT="[Text]"/>
      <dgm:spPr/>
      <dgm:t>
        <a:bodyPr/>
        <a:lstStyle/>
        <a:p>
          <a:pPr rtl="1"/>
          <a:r>
            <a:rPr lang="ar-SA" b="1" dirty="0" smtClean="0"/>
            <a:t>التصميم الذي يعتمد على الحركة الميكانيكية</a:t>
          </a:r>
          <a:endParaRPr lang="en-US" dirty="0"/>
        </a:p>
      </dgm:t>
    </dgm:pt>
    <dgm:pt modelId="{0B5055B0-824E-4966-B8F3-658919E3E58D}" type="parTrans" cxnId="{48FA69CE-B6F4-40DC-8958-7E848C89EDFC}">
      <dgm:prSet/>
      <dgm:spPr/>
      <dgm:t>
        <a:bodyPr/>
        <a:lstStyle/>
        <a:p>
          <a:endParaRPr lang="en-US"/>
        </a:p>
      </dgm:t>
    </dgm:pt>
    <dgm:pt modelId="{0A705191-06D3-4380-B872-78FE4381165C}" type="sibTrans" cxnId="{48FA69CE-B6F4-40DC-8958-7E848C89EDFC}">
      <dgm:prSet/>
      <dgm:spPr/>
      <dgm:t>
        <a:bodyPr/>
        <a:lstStyle/>
        <a:p>
          <a:endParaRPr lang="en-US"/>
        </a:p>
      </dgm:t>
    </dgm:pt>
    <dgm:pt modelId="{8851A03C-321B-4580-8F47-EB99DFAC4D77}">
      <dgm:prSet phldrT="[Text]"/>
      <dgm:spPr/>
      <dgm:t>
        <a:bodyPr/>
        <a:lstStyle/>
        <a:p>
          <a:r>
            <a:rPr lang="ar-SA" b="1" dirty="0" smtClean="0"/>
            <a:t>الصمامات ذات الحركة الخطية</a:t>
          </a:r>
          <a:endParaRPr lang="en-US" dirty="0"/>
        </a:p>
      </dgm:t>
    </dgm:pt>
    <dgm:pt modelId="{D818930D-328C-433A-B393-D90D506AFDA3}" type="parTrans" cxnId="{5DA6CB9A-E378-4AE1-AB6D-78678A934C0A}">
      <dgm:prSet/>
      <dgm:spPr/>
      <dgm:t>
        <a:bodyPr/>
        <a:lstStyle/>
        <a:p>
          <a:endParaRPr lang="en-US"/>
        </a:p>
      </dgm:t>
    </dgm:pt>
    <dgm:pt modelId="{0A60C433-C34F-4D61-9678-5858E1698F29}" type="sibTrans" cxnId="{5DA6CB9A-E378-4AE1-AB6D-78678A934C0A}">
      <dgm:prSet/>
      <dgm:spPr/>
      <dgm:t>
        <a:bodyPr/>
        <a:lstStyle/>
        <a:p>
          <a:endParaRPr lang="en-US"/>
        </a:p>
      </dgm:t>
    </dgm:pt>
    <dgm:pt modelId="{14E70207-E0E6-4CB1-9F7F-C35280E6718A}">
      <dgm:prSet phldrT="[Text]"/>
      <dgm:spPr/>
      <dgm:t>
        <a:bodyPr/>
        <a:lstStyle/>
        <a:p>
          <a:r>
            <a:rPr lang="ar-SA" b="1" dirty="0" smtClean="0"/>
            <a:t>الصمامات ذات الحركة الدوارة </a:t>
          </a:r>
          <a:endParaRPr lang="en-US" dirty="0"/>
        </a:p>
      </dgm:t>
    </dgm:pt>
    <dgm:pt modelId="{F7DEC282-F62B-432A-937A-1234A83BE602}" type="parTrans" cxnId="{7025A39D-88DD-454B-A336-95F768FCEC7B}">
      <dgm:prSet/>
      <dgm:spPr/>
      <dgm:t>
        <a:bodyPr/>
        <a:lstStyle/>
        <a:p>
          <a:endParaRPr lang="en-US"/>
        </a:p>
      </dgm:t>
    </dgm:pt>
    <dgm:pt modelId="{973BF198-99A4-485C-BF6C-73ECC5ADEDF5}" type="sibTrans" cxnId="{7025A39D-88DD-454B-A336-95F768FCEC7B}">
      <dgm:prSet/>
      <dgm:spPr/>
      <dgm:t>
        <a:bodyPr/>
        <a:lstStyle/>
        <a:p>
          <a:endParaRPr lang="en-US"/>
        </a:p>
      </dgm:t>
    </dgm:pt>
    <dgm:pt modelId="{253BA4DC-C691-4871-AB0D-E6838A94239E}">
      <dgm:prSet phldrT="[Text]"/>
      <dgm:spPr/>
      <dgm:t>
        <a:bodyPr/>
        <a:lstStyle/>
        <a:p>
          <a:r>
            <a:rPr lang="ar-SA" b="1" dirty="0" smtClean="0"/>
            <a:t>تصنيف الصمامات استناداً إلى حجم الصمام</a:t>
          </a:r>
          <a:endParaRPr lang="en-US" dirty="0"/>
        </a:p>
      </dgm:t>
    </dgm:pt>
    <dgm:pt modelId="{10694E7E-A25D-4061-802B-A35462AEEF86}" type="parTrans" cxnId="{48CF584C-8DC6-45FD-B094-1E3AB348650C}">
      <dgm:prSet/>
      <dgm:spPr/>
      <dgm:t>
        <a:bodyPr/>
        <a:lstStyle/>
        <a:p>
          <a:endParaRPr lang="en-US"/>
        </a:p>
      </dgm:t>
    </dgm:pt>
    <dgm:pt modelId="{3C773C0C-A512-4165-9231-7CB664B4FBD5}" type="sibTrans" cxnId="{48CF584C-8DC6-45FD-B094-1E3AB348650C}">
      <dgm:prSet/>
      <dgm:spPr/>
      <dgm:t>
        <a:bodyPr/>
        <a:lstStyle/>
        <a:p>
          <a:endParaRPr lang="en-US"/>
        </a:p>
      </dgm:t>
    </dgm:pt>
    <dgm:pt modelId="{4D609778-9B09-4EDF-B05E-F8CDB2206331}">
      <dgm:prSet phldrT="[Text]"/>
      <dgm:spPr/>
      <dgm:t>
        <a:bodyPr/>
        <a:lstStyle/>
        <a:p>
          <a:r>
            <a:rPr lang="ar-SA" b="1" dirty="0" smtClean="0"/>
            <a:t>الصمامات الصغيرة</a:t>
          </a:r>
        </a:p>
        <a:p>
          <a:r>
            <a:rPr lang="en-US" b="1" dirty="0" smtClean="0"/>
            <a:t>(NPS 2) </a:t>
          </a:r>
          <a:r>
            <a:rPr lang="ar-SA" b="1" dirty="0" smtClean="0"/>
            <a:t>أو </a:t>
          </a:r>
          <a:r>
            <a:rPr lang="en-US" b="1" dirty="0" smtClean="0"/>
            <a:t>(DN 50)</a:t>
          </a:r>
          <a:endParaRPr lang="en-US" dirty="0"/>
        </a:p>
      </dgm:t>
    </dgm:pt>
    <dgm:pt modelId="{87B8ABD6-A6E9-44DC-91D7-7E61479CC060}" type="parTrans" cxnId="{1DEE8AB7-DF88-4A82-ADF3-6FBC9F8F0775}">
      <dgm:prSet/>
      <dgm:spPr/>
      <dgm:t>
        <a:bodyPr/>
        <a:lstStyle/>
        <a:p>
          <a:endParaRPr lang="en-US"/>
        </a:p>
      </dgm:t>
    </dgm:pt>
    <dgm:pt modelId="{520E82FC-6837-495C-A4BB-1D38364988E5}" type="sibTrans" cxnId="{1DEE8AB7-DF88-4A82-ADF3-6FBC9F8F0775}">
      <dgm:prSet/>
      <dgm:spPr/>
      <dgm:t>
        <a:bodyPr/>
        <a:lstStyle/>
        <a:p>
          <a:endParaRPr lang="en-US"/>
        </a:p>
      </dgm:t>
    </dgm:pt>
    <dgm:pt modelId="{51524175-0F0C-4151-865D-98F6E9434397}">
      <dgm:prSet/>
      <dgm:spPr/>
      <dgm:t>
        <a:bodyPr/>
        <a:lstStyle/>
        <a:p>
          <a:r>
            <a:rPr lang="ar-SA" b="1" dirty="0" smtClean="0"/>
            <a:t>الصمامات الكبيرة </a:t>
          </a:r>
        </a:p>
        <a:p>
          <a:r>
            <a:rPr lang="en-US" b="1" dirty="0" smtClean="0"/>
            <a:t>(NPS 2½) </a:t>
          </a:r>
          <a:r>
            <a:rPr lang="ar-SA" b="1" dirty="0" smtClean="0"/>
            <a:t>أو </a:t>
          </a:r>
          <a:r>
            <a:rPr lang="en-US" b="1" dirty="0" smtClean="0"/>
            <a:t>(DN 65)</a:t>
          </a:r>
          <a:endParaRPr lang="en-US" dirty="0"/>
        </a:p>
      </dgm:t>
    </dgm:pt>
    <dgm:pt modelId="{90585E75-A9C1-4B37-A982-DDC6D82B506D}" type="parTrans" cxnId="{78744713-F99E-4565-8A64-78841D510858}">
      <dgm:prSet/>
      <dgm:spPr/>
      <dgm:t>
        <a:bodyPr/>
        <a:lstStyle/>
        <a:p>
          <a:endParaRPr lang="en-US"/>
        </a:p>
      </dgm:t>
    </dgm:pt>
    <dgm:pt modelId="{4EAEB9AA-71CC-4782-8300-A89D71245CF5}" type="sibTrans" cxnId="{78744713-F99E-4565-8A64-78841D510858}">
      <dgm:prSet/>
      <dgm:spPr/>
      <dgm:t>
        <a:bodyPr/>
        <a:lstStyle/>
        <a:p>
          <a:endParaRPr lang="en-US"/>
        </a:p>
      </dgm:t>
    </dgm:pt>
    <dgm:pt modelId="{95B71C60-E2D7-419C-B416-4F6CE08A92B6}" type="pres">
      <dgm:prSet presAssocID="{6DA780FD-518E-49FA-86B7-DD8FBEC7F592}" presName="hierChild1" presStyleCnt="0">
        <dgm:presLayoutVars>
          <dgm:orgChart val="1"/>
          <dgm:chPref val="1"/>
          <dgm:dir/>
          <dgm:animOne val="branch"/>
          <dgm:animLvl val="lvl"/>
          <dgm:resizeHandles/>
        </dgm:presLayoutVars>
      </dgm:prSet>
      <dgm:spPr/>
      <dgm:t>
        <a:bodyPr/>
        <a:lstStyle/>
        <a:p>
          <a:endParaRPr lang="en-US"/>
        </a:p>
      </dgm:t>
    </dgm:pt>
    <dgm:pt modelId="{94109F71-A70E-46C2-AE09-F71856B28402}" type="pres">
      <dgm:prSet presAssocID="{2CECF434-90B3-4AC6-8830-1994CACBAD85}" presName="hierRoot1" presStyleCnt="0">
        <dgm:presLayoutVars>
          <dgm:hierBranch val="init"/>
        </dgm:presLayoutVars>
      </dgm:prSet>
      <dgm:spPr/>
    </dgm:pt>
    <dgm:pt modelId="{C6720570-C455-4136-8B5C-9670876FCB89}" type="pres">
      <dgm:prSet presAssocID="{2CECF434-90B3-4AC6-8830-1994CACBAD85}" presName="rootComposite1" presStyleCnt="0"/>
      <dgm:spPr/>
    </dgm:pt>
    <dgm:pt modelId="{76C4C6D8-6BE9-4CBA-ACF0-867445223D12}" type="pres">
      <dgm:prSet presAssocID="{2CECF434-90B3-4AC6-8830-1994CACBAD85}" presName="rootText1" presStyleLbl="node0" presStyleIdx="0" presStyleCnt="1">
        <dgm:presLayoutVars>
          <dgm:chPref val="3"/>
        </dgm:presLayoutVars>
      </dgm:prSet>
      <dgm:spPr/>
      <dgm:t>
        <a:bodyPr/>
        <a:lstStyle/>
        <a:p>
          <a:endParaRPr lang="en-US"/>
        </a:p>
      </dgm:t>
    </dgm:pt>
    <dgm:pt modelId="{D4EA7C8B-AE97-4B31-8D7D-376871DF889E}" type="pres">
      <dgm:prSet presAssocID="{2CECF434-90B3-4AC6-8830-1994CACBAD85}" presName="rootConnector1" presStyleLbl="node1" presStyleIdx="0" presStyleCnt="0"/>
      <dgm:spPr/>
      <dgm:t>
        <a:bodyPr/>
        <a:lstStyle/>
        <a:p>
          <a:endParaRPr lang="en-US"/>
        </a:p>
      </dgm:t>
    </dgm:pt>
    <dgm:pt modelId="{C5D88057-95DB-4E6A-A8DD-C14FFA0F4B5B}" type="pres">
      <dgm:prSet presAssocID="{2CECF434-90B3-4AC6-8830-1994CACBAD85}" presName="hierChild2" presStyleCnt="0"/>
      <dgm:spPr/>
    </dgm:pt>
    <dgm:pt modelId="{661C6F23-065A-4268-ACDF-35174AF72A7B}" type="pres">
      <dgm:prSet presAssocID="{0B5055B0-824E-4966-B8F3-658919E3E58D}" presName="Name37" presStyleLbl="parChTrans1D2" presStyleIdx="0" presStyleCnt="2"/>
      <dgm:spPr/>
      <dgm:t>
        <a:bodyPr/>
        <a:lstStyle/>
        <a:p>
          <a:endParaRPr lang="en-US"/>
        </a:p>
      </dgm:t>
    </dgm:pt>
    <dgm:pt modelId="{B85B7418-4DCD-4654-AC2C-6E308151C4CC}" type="pres">
      <dgm:prSet presAssocID="{4BD4AD20-A380-466A-87D7-24612A65F6AD}" presName="hierRoot2" presStyleCnt="0">
        <dgm:presLayoutVars>
          <dgm:hierBranch val="init"/>
        </dgm:presLayoutVars>
      </dgm:prSet>
      <dgm:spPr/>
    </dgm:pt>
    <dgm:pt modelId="{A67292AF-21FE-4FC3-807F-7E548C341629}" type="pres">
      <dgm:prSet presAssocID="{4BD4AD20-A380-466A-87D7-24612A65F6AD}" presName="rootComposite" presStyleCnt="0"/>
      <dgm:spPr/>
    </dgm:pt>
    <dgm:pt modelId="{B6C3EB04-1C44-460C-8D04-D335E2C212A2}" type="pres">
      <dgm:prSet presAssocID="{4BD4AD20-A380-466A-87D7-24612A65F6AD}" presName="rootText" presStyleLbl="node2" presStyleIdx="0" presStyleCnt="2" custScaleX="137476">
        <dgm:presLayoutVars>
          <dgm:chPref val="3"/>
        </dgm:presLayoutVars>
      </dgm:prSet>
      <dgm:spPr/>
      <dgm:t>
        <a:bodyPr/>
        <a:lstStyle/>
        <a:p>
          <a:endParaRPr lang="en-US"/>
        </a:p>
      </dgm:t>
    </dgm:pt>
    <dgm:pt modelId="{A1BCE0B1-F766-4614-A9CD-15394CEC73BD}" type="pres">
      <dgm:prSet presAssocID="{4BD4AD20-A380-466A-87D7-24612A65F6AD}" presName="rootConnector" presStyleLbl="node2" presStyleIdx="0" presStyleCnt="2"/>
      <dgm:spPr/>
      <dgm:t>
        <a:bodyPr/>
        <a:lstStyle/>
        <a:p>
          <a:endParaRPr lang="en-US"/>
        </a:p>
      </dgm:t>
    </dgm:pt>
    <dgm:pt modelId="{CA1AD0BE-E47F-4F0F-B3B1-AFEB94EADD8D}" type="pres">
      <dgm:prSet presAssocID="{4BD4AD20-A380-466A-87D7-24612A65F6AD}" presName="hierChild4" presStyleCnt="0"/>
      <dgm:spPr/>
    </dgm:pt>
    <dgm:pt modelId="{B771F4B7-E9F7-4208-8ED0-8F12DB66F237}" type="pres">
      <dgm:prSet presAssocID="{D818930D-328C-433A-B393-D90D506AFDA3}" presName="Name37" presStyleLbl="parChTrans1D3" presStyleIdx="0" presStyleCnt="4"/>
      <dgm:spPr/>
      <dgm:t>
        <a:bodyPr/>
        <a:lstStyle/>
        <a:p>
          <a:endParaRPr lang="en-US"/>
        </a:p>
      </dgm:t>
    </dgm:pt>
    <dgm:pt modelId="{AB3A0257-BB69-4E24-BA67-9F9AC736D8C2}" type="pres">
      <dgm:prSet presAssocID="{8851A03C-321B-4580-8F47-EB99DFAC4D77}" presName="hierRoot2" presStyleCnt="0">
        <dgm:presLayoutVars>
          <dgm:hierBranch val="init"/>
        </dgm:presLayoutVars>
      </dgm:prSet>
      <dgm:spPr/>
    </dgm:pt>
    <dgm:pt modelId="{99BFE60B-8B2B-42D0-BF20-037A94C0B166}" type="pres">
      <dgm:prSet presAssocID="{8851A03C-321B-4580-8F47-EB99DFAC4D77}" presName="rootComposite" presStyleCnt="0"/>
      <dgm:spPr/>
    </dgm:pt>
    <dgm:pt modelId="{9691B3B2-F37D-4CEC-9CB2-6BE67124ABB4}" type="pres">
      <dgm:prSet presAssocID="{8851A03C-321B-4580-8F47-EB99DFAC4D77}" presName="rootText" presStyleLbl="node3" presStyleIdx="0" presStyleCnt="4" custScaleX="117210">
        <dgm:presLayoutVars>
          <dgm:chPref val="3"/>
        </dgm:presLayoutVars>
      </dgm:prSet>
      <dgm:spPr/>
      <dgm:t>
        <a:bodyPr/>
        <a:lstStyle/>
        <a:p>
          <a:endParaRPr lang="en-US"/>
        </a:p>
      </dgm:t>
    </dgm:pt>
    <dgm:pt modelId="{3DF59ACA-0A97-449F-9E68-6174B2A16359}" type="pres">
      <dgm:prSet presAssocID="{8851A03C-321B-4580-8F47-EB99DFAC4D77}" presName="rootConnector" presStyleLbl="node3" presStyleIdx="0" presStyleCnt="4"/>
      <dgm:spPr/>
      <dgm:t>
        <a:bodyPr/>
        <a:lstStyle/>
        <a:p>
          <a:endParaRPr lang="en-US"/>
        </a:p>
      </dgm:t>
    </dgm:pt>
    <dgm:pt modelId="{829F8FB8-F6DB-435C-89B9-E44801F7F4F1}" type="pres">
      <dgm:prSet presAssocID="{8851A03C-321B-4580-8F47-EB99DFAC4D77}" presName="hierChild4" presStyleCnt="0"/>
      <dgm:spPr/>
    </dgm:pt>
    <dgm:pt modelId="{2A400630-5A19-40D9-BD49-3EA6096FA5B4}" type="pres">
      <dgm:prSet presAssocID="{8851A03C-321B-4580-8F47-EB99DFAC4D77}" presName="hierChild5" presStyleCnt="0"/>
      <dgm:spPr/>
    </dgm:pt>
    <dgm:pt modelId="{76470FE5-D67C-4AD8-9EF1-13A7846A3563}" type="pres">
      <dgm:prSet presAssocID="{F7DEC282-F62B-432A-937A-1234A83BE602}" presName="Name37" presStyleLbl="parChTrans1D3" presStyleIdx="1" presStyleCnt="4"/>
      <dgm:spPr/>
      <dgm:t>
        <a:bodyPr/>
        <a:lstStyle/>
        <a:p>
          <a:endParaRPr lang="en-US"/>
        </a:p>
      </dgm:t>
    </dgm:pt>
    <dgm:pt modelId="{61691D19-DDC9-47F6-A42C-C4E6A8E9F12C}" type="pres">
      <dgm:prSet presAssocID="{14E70207-E0E6-4CB1-9F7F-C35280E6718A}" presName="hierRoot2" presStyleCnt="0">
        <dgm:presLayoutVars>
          <dgm:hierBranch val="init"/>
        </dgm:presLayoutVars>
      </dgm:prSet>
      <dgm:spPr/>
    </dgm:pt>
    <dgm:pt modelId="{E6EFBF24-FD05-44B7-A150-0A79855C5A75}" type="pres">
      <dgm:prSet presAssocID="{14E70207-E0E6-4CB1-9F7F-C35280E6718A}" presName="rootComposite" presStyleCnt="0"/>
      <dgm:spPr/>
    </dgm:pt>
    <dgm:pt modelId="{3A190091-E0F3-41DA-9E36-E29ED650E014}" type="pres">
      <dgm:prSet presAssocID="{14E70207-E0E6-4CB1-9F7F-C35280E6718A}" presName="rootText" presStyleLbl="node3" presStyleIdx="1" presStyleCnt="4" custScaleX="122143">
        <dgm:presLayoutVars>
          <dgm:chPref val="3"/>
        </dgm:presLayoutVars>
      </dgm:prSet>
      <dgm:spPr/>
      <dgm:t>
        <a:bodyPr/>
        <a:lstStyle/>
        <a:p>
          <a:endParaRPr lang="en-US"/>
        </a:p>
      </dgm:t>
    </dgm:pt>
    <dgm:pt modelId="{921B74DF-7C58-4EED-B65C-90788B07F4EA}" type="pres">
      <dgm:prSet presAssocID="{14E70207-E0E6-4CB1-9F7F-C35280E6718A}" presName="rootConnector" presStyleLbl="node3" presStyleIdx="1" presStyleCnt="4"/>
      <dgm:spPr/>
      <dgm:t>
        <a:bodyPr/>
        <a:lstStyle/>
        <a:p>
          <a:endParaRPr lang="en-US"/>
        </a:p>
      </dgm:t>
    </dgm:pt>
    <dgm:pt modelId="{753EF44D-EACA-4D81-94AE-B68CF63C1BA7}" type="pres">
      <dgm:prSet presAssocID="{14E70207-E0E6-4CB1-9F7F-C35280E6718A}" presName="hierChild4" presStyleCnt="0"/>
      <dgm:spPr/>
    </dgm:pt>
    <dgm:pt modelId="{320C7E73-6B7A-4E30-B1DC-5E29A0B429F1}" type="pres">
      <dgm:prSet presAssocID="{14E70207-E0E6-4CB1-9F7F-C35280E6718A}" presName="hierChild5" presStyleCnt="0"/>
      <dgm:spPr/>
    </dgm:pt>
    <dgm:pt modelId="{0D78F8E5-C95F-4BE5-913B-3AAB8F9386FC}" type="pres">
      <dgm:prSet presAssocID="{4BD4AD20-A380-466A-87D7-24612A65F6AD}" presName="hierChild5" presStyleCnt="0"/>
      <dgm:spPr/>
    </dgm:pt>
    <dgm:pt modelId="{C23AF509-71F8-4AED-B73B-A6DC85ECC81C}" type="pres">
      <dgm:prSet presAssocID="{10694E7E-A25D-4061-802B-A35462AEEF86}" presName="Name37" presStyleLbl="parChTrans1D2" presStyleIdx="1" presStyleCnt="2"/>
      <dgm:spPr/>
      <dgm:t>
        <a:bodyPr/>
        <a:lstStyle/>
        <a:p>
          <a:endParaRPr lang="en-US"/>
        </a:p>
      </dgm:t>
    </dgm:pt>
    <dgm:pt modelId="{A9BCC45B-9D9B-4A3B-A09C-9B4473F14533}" type="pres">
      <dgm:prSet presAssocID="{253BA4DC-C691-4871-AB0D-E6838A94239E}" presName="hierRoot2" presStyleCnt="0">
        <dgm:presLayoutVars>
          <dgm:hierBranch val="init"/>
        </dgm:presLayoutVars>
      </dgm:prSet>
      <dgm:spPr/>
    </dgm:pt>
    <dgm:pt modelId="{C5A5833D-AB55-407C-8883-AF5E7E845EA5}" type="pres">
      <dgm:prSet presAssocID="{253BA4DC-C691-4871-AB0D-E6838A94239E}" presName="rootComposite" presStyleCnt="0"/>
      <dgm:spPr/>
    </dgm:pt>
    <dgm:pt modelId="{EC3542D7-9B9B-4D9C-86FB-F7E675EF102B}" type="pres">
      <dgm:prSet presAssocID="{253BA4DC-C691-4871-AB0D-E6838A94239E}" presName="rootText" presStyleLbl="node2" presStyleIdx="1" presStyleCnt="2" custScaleX="143985">
        <dgm:presLayoutVars>
          <dgm:chPref val="3"/>
        </dgm:presLayoutVars>
      </dgm:prSet>
      <dgm:spPr/>
      <dgm:t>
        <a:bodyPr/>
        <a:lstStyle/>
        <a:p>
          <a:endParaRPr lang="en-US"/>
        </a:p>
      </dgm:t>
    </dgm:pt>
    <dgm:pt modelId="{58468326-465D-4690-8F82-EF411ACE551E}" type="pres">
      <dgm:prSet presAssocID="{253BA4DC-C691-4871-AB0D-E6838A94239E}" presName="rootConnector" presStyleLbl="node2" presStyleIdx="1" presStyleCnt="2"/>
      <dgm:spPr/>
      <dgm:t>
        <a:bodyPr/>
        <a:lstStyle/>
        <a:p>
          <a:endParaRPr lang="en-US"/>
        </a:p>
      </dgm:t>
    </dgm:pt>
    <dgm:pt modelId="{3F39A0A7-8E69-4279-963A-3BC1C14F8EBC}" type="pres">
      <dgm:prSet presAssocID="{253BA4DC-C691-4871-AB0D-E6838A94239E}" presName="hierChild4" presStyleCnt="0"/>
      <dgm:spPr/>
    </dgm:pt>
    <dgm:pt modelId="{6652FBD9-82B3-4B5D-8B89-8124A5485DBA}" type="pres">
      <dgm:prSet presAssocID="{87B8ABD6-A6E9-44DC-91D7-7E61479CC060}" presName="Name37" presStyleLbl="parChTrans1D3" presStyleIdx="2" presStyleCnt="4"/>
      <dgm:spPr/>
      <dgm:t>
        <a:bodyPr/>
        <a:lstStyle/>
        <a:p>
          <a:endParaRPr lang="en-US"/>
        </a:p>
      </dgm:t>
    </dgm:pt>
    <dgm:pt modelId="{1C208327-E102-440F-97C5-416F7AF57797}" type="pres">
      <dgm:prSet presAssocID="{4D609778-9B09-4EDF-B05E-F8CDB2206331}" presName="hierRoot2" presStyleCnt="0">
        <dgm:presLayoutVars>
          <dgm:hierBranch val="init"/>
        </dgm:presLayoutVars>
      </dgm:prSet>
      <dgm:spPr/>
    </dgm:pt>
    <dgm:pt modelId="{B4F41E0A-35DA-4B8E-A029-3F0B65946AC1}" type="pres">
      <dgm:prSet presAssocID="{4D609778-9B09-4EDF-B05E-F8CDB2206331}" presName="rootComposite" presStyleCnt="0"/>
      <dgm:spPr/>
    </dgm:pt>
    <dgm:pt modelId="{6B462AAD-AAC6-46AC-81C3-0E3340829118}" type="pres">
      <dgm:prSet presAssocID="{4D609778-9B09-4EDF-B05E-F8CDB2206331}" presName="rootText" presStyleLbl="node3" presStyleIdx="2" presStyleCnt="4" custScaleX="128985">
        <dgm:presLayoutVars>
          <dgm:chPref val="3"/>
        </dgm:presLayoutVars>
      </dgm:prSet>
      <dgm:spPr/>
      <dgm:t>
        <a:bodyPr/>
        <a:lstStyle/>
        <a:p>
          <a:endParaRPr lang="en-US"/>
        </a:p>
      </dgm:t>
    </dgm:pt>
    <dgm:pt modelId="{A3BED464-5995-45BC-B170-6DA71A713A11}" type="pres">
      <dgm:prSet presAssocID="{4D609778-9B09-4EDF-B05E-F8CDB2206331}" presName="rootConnector" presStyleLbl="node3" presStyleIdx="2" presStyleCnt="4"/>
      <dgm:spPr/>
      <dgm:t>
        <a:bodyPr/>
        <a:lstStyle/>
        <a:p>
          <a:endParaRPr lang="en-US"/>
        </a:p>
      </dgm:t>
    </dgm:pt>
    <dgm:pt modelId="{CE06B45C-9C50-4FF7-8B8B-E3180BDBB12E}" type="pres">
      <dgm:prSet presAssocID="{4D609778-9B09-4EDF-B05E-F8CDB2206331}" presName="hierChild4" presStyleCnt="0"/>
      <dgm:spPr/>
    </dgm:pt>
    <dgm:pt modelId="{739A4760-22D3-492A-9047-3813601EF932}" type="pres">
      <dgm:prSet presAssocID="{4D609778-9B09-4EDF-B05E-F8CDB2206331}" presName="hierChild5" presStyleCnt="0"/>
      <dgm:spPr/>
    </dgm:pt>
    <dgm:pt modelId="{C97F3190-E114-45F1-995B-323C8E3F5E65}" type="pres">
      <dgm:prSet presAssocID="{90585E75-A9C1-4B37-A982-DDC6D82B506D}" presName="Name37" presStyleLbl="parChTrans1D3" presStyleIdx="3" presStyleCnt="4"/>
      <dgm:spPr/>
      <dgm:t>
        <a:bodyPr/>
        <a:lstStyle/>
        <a:p>
          <a:endParaRPr lang="en-US"/>
        </a:p>
      </dgm:t>
    </dgm:pt>
    <dgm:pt modelId="{823CD03B-130F-46D4-8B0E-9CBCC1C7148C}" type="pres">
      <dgm:prSet presAssocID="{51524175-0F0C-4151-865D-98F6E9434397}" presName="hierRoot2" presStyleCnt="0">
        <dgm:presLayoutVars>
          <dgm:hierBranch val="init"/>
        </dgm:presLayoutVars>
      </dgm:prSet>
      <dgm:spPr/>
    </dgm:pt>
    <dgm:pt modelId="{D03F5EFE-5850-489B-A66D-4C0F82DBE131}" type="pres">
      <dgm:prSet presAssocID="{51524175-0F0C-4151-865D-98F6E9434397}" presName="rootComposite" presStyleCnt="0"/>
      <dgm:spPr/>
    </dgm:pt>
    <dgm:pt modelId="{B9864FEC-A4DC-4A7F-ABD2-99D4377F59B4}" type="pres">
      <dgm:prSet presAssocID="{51524175-0F0C-4151-865D-98F6E9434397}" presName="rootText" presStyleLbl="node3" presStyleIdx="3" presStyleCnt="4" custScaleX="139425">
        <dgm:presLayoutVars>
          <dgm:chPref val="3"/>
        </dgm:presLayoutVars>
      </dgm:prSet>
      <dgm:spPr/>
      <dgm:t>
        <a:bodyPr/>
        <a:lstStyle/>
        <a:p>
          <a:endParaRPr lang="en-US"/>
        </a:p>
      </dgm:t>
    </dgm:pt>
    <dgm:pt modelId="{C324755F-A7C2-465E-B25D-5C348D955BD5}" type="pres">
      <dgm:prSet presAssocID="{51524175-0F0C-4151-865D-98F6E9434397}" presName="rootConnector" presStyleLbl="node3" presStyleIdx="3" presStyleCnt="4"/>
      <dgm:spPr/>
      <dgm:t>
        <a:bodyPr/>
        <a:lstStyle/>
        <a:p>
          <a:endParaRPr lang="en-US"/>
        </a:p>
      </dgm:t>
    </dgm:pt>
    <dgm:pt modelId="{798961A2-75AE-4D2A-BFAC-91CB6DD52085}" type="pres">
      <dgm:prSet presAssocID="{51524175-0F0C-4151-865D-98F6E9434397}" presName="hierChild4" presStyleCnt="0"/>
      <dgm:spPr/>
    </dgm:pt>
    <dgm:pt modelId="{002AA5F1-1562-47F8-AD5B-AD4B87C6B406}" type="pres">
      <dgm:prSet presAssocID="{51524175-0F0C-4151-865D-98F6E9434397}" presName="hierChild5" presStyleCnt="0"/>
      <dgm:spPr/>
    </dgm:pt>
    <dgm:pt modelId="{F99026F9-50B9-4AE8-B8C5-5351C095F32B}" type="pres">
      <dgm:prSet presAssocID="{253BA4DC-C691-4871-AB0D-E6838A94239E}" presName="hierChild5" presStyleCnt="0"/>
      <dgm:spPr/>
    </dgm:pt>
    <dgm:pt modelId="{612BF3AF-012C-4588-92FA-71B500BDE08E}" type="pres">
      <dgm:prSet presAssocID="{2CECF434-90B3-4AC6-8830-1994CACBAD85}" presName="hierChild3" presStyleCnt="0"/>
      <dgm:spPr/>
    </dgm:pt>
  </dgm:ptLst>
  <dgm:cxnLst>
    <dgm:cxn modelId="{C19B4480-CA84-436F-9696-E37A0D78BD65}" srcId="{6DA780FD-518E-49FA-86B7-DD8FBEC7F592}" destId="{2CECF434-90B3-4AC6-8830-1994CACBAD85}" srcOrd="0" destOrd="0" parTransId="{20817FAB-2740-4EA8-BEAE-513B1C2E0717}" sibTransId="{5FA14E33-C857-47C9-84EB-AF997294007C}"/>
    <dgm:cxn modelId="{F619559E-AA79-4637-B254-692F25DA5BDB}" type="presOf" srcId="{87B8ABD6-A6E9-44DC-91D7-7E61479CC060}" destId="{6652FBD9-82B3-4B5D-8B89-8124A5485DBA}" srcOrd="0" destOrd="0" presId="urn:microsoft.com/office/officeart/2005/8/layout/orgChart1"/>
    <dgm:cxn modelId="{78744713-F99E-4565-8A64-78841D510858}" srcId="{253BA4DC-C691-4871-AB0D-E6838A94239E}" destId="{51524175-0F0C-4151-865D-98F6E9434397}" srcOrd="1" destOrd="0" parTransId="{90585E75-A9C1-4B37-A982-DDC6D82B506D}" sibTransId="{4EAEB9AA-71CC-4782-8300-A89D71245CF5}"/>
    <dgm:cxn modelId="{5A303DA8-A066-4BBE-B8F0-E7D214D954AD}" type="presOf" srcId="{51524175-0F0C-4151-865D-98F6E9434397}" destId="{C324755F-A7C2-465E-B25D-5C348D955BD5}" srcOrd="1" destOrd="0" presId="urn:microsoft.com/office/officeart/2005/8/layout/orgChart1"/>
    <dgm:cxn modelId="{920549D2-BE49-4746-BFBA-93C138CFC59A}" type="presOf" srcId="{51524175-0F0C-4151-865D-98F6E9434397}" destId="{B9864FEC-A4DC-4A7F-ABD2-99D4377F59B4}" srcOrd="0" destOrd="0" presId="urn:microsoft.com/office/officeart/2005/8/layout/orgChart1"/>
    <dgm:cxn modelId="{6722BC49-715D-4CC9-AC53-06B57C04AD07}" type="presOf" srcId="{4BD4AD20-A380-466A-87D7-24612A65F6AD}" destId="{A1BCE0B1-F766-4614-A9CD-15394CEC73BD}" srcOrd="1" destOrd="0" presId="urn:microsoft.com/office/officeart/2005/8/layout/orgChart1"/>
    <dgm:cxn modelId="{CF7AE5BC-8012-433A-A7A6-9E2BAC2EEC21}" type="presOf" srcId="{F7DEC282-F62B-432A-937A-1234A83BE602}" destId="{76470FE5-D67C-4AD8-9EF1-13A7846A3563}" srcOrd="0" destOrd="0" presId="urn:microsoft.com/office/officeart/2005/8/layout/orgChart1"/>
    <dgm:cxn modelId="{48CF584C-8DC6-45FD-B094-1E3AB348650C}" srcId="{2CECF434-90B3-4AC6-8830-1994CACBAD85}" destId="{253BA4DC-C691-4871-AB0D-E6838A94239E}" srcOrd="1" destOrd="0" parTransId="{10694E7E-A25D-4061-802B-A35462AEEF86}" sibTransId="{3C773C0C-A512-4165-9231-7CB664B4FBD5}"/>
    <dgm:cxn modelId="{DE09F12E-AE08-4844-9CF5-B95272FE9A7F}" type="presOf" srcId="{253BA4DC-C691-4871-AB0D-E6838A94239E}" destId="{58468326-465D-4690-8F82-EF411ACE551E}" srcOrd="1" destOrd="0" presId="urn:microsoft.com/office/officeart/2005/8/layout/orgChart1"/>
    <dgm:cxn modelId="{EF710698-A937-4728-8283-9B1079101E13}" type="presOf" srcId="{6DA780FD-518E-49FA-86B7-DD8FBEC7F592}" destId="{95B71C60-E2D7-419C-B416-4F6CE08A92B6}" srcOrd="0" destOrd="0" presId="urn:microsoft.com/office/officeart/2005/8/layout/orgChart1"/>
    <dgm:cxn modelId="{7025A39D-88DD-454B-A336-95F768FCEC7B}" srcId="{4BD4AD20-A380-466A-87D7-24612A65F6AD}" destId="{14E70207-E0E6-4CB1-9F7F-C35280E6718A}" srcOrd="1" destOrd="0" parTransId="{F7DEC282-F62B-432A-937A-1234A83BE602}" sibTransId="{973BF198-99A4-485C-BF6C-73ECC5ADEDF5}"/>
    <dgm:cxn modelId="{407BF67A-B96F-40D8-80C9-F64699D3824D}" type="presOf" srcId="{2CECF434-90B3-4AC6-8830-1994CACBAD85}" destId="{D4EA7C8B-AE97-4B31-8D7D-376871DF889E}" srcOrd="1" destOrd="0" presId="urn:microsoft.com/office/officeart/2005/8/layout/orgChart1"/>
    <dgm:cxn modelId="{1B1C0A44-AE08-4548-81A2-D79E7AA4D2BE}" type="presOf" srcId="{D818930D-328C-433A-B393-D90D506AFDA3}" destId="{B771F4B7-E9F7-4208-8ED0-8F12DB66F237}" srcOrd="0" destOrd="0" presId="urn:microsoft.com/office/officeart/2005/8/layout/orgChart1"/>
    <dgm:cxn modelId="{01735585-AEFD-4261-8C71-B46DB53AD157}" type="presOf" srcId="{90585E75-A9C1-4B37-A982-DDC6D82B506D}" destId="{C97F3190-E114-45F1-995B-323C8E3F5E65}" srcOrd="0" destOrd="0" presId="urn:microsoft.com/office/officeart/2005/8/layout/orgChart1"/>
    <dgm:cxn modelId="{48FA69CE-B6F4-40DC-8958-7E848C89EDFC}" srcId="{2CECF434-90B3-4AC6-8830-1994CACBAD85}" destId="{4BD4AD20-A380-466A-87D7-24612A65F6AD}" srcOrd="0" destOrd="0" parTransId="{0B5055B0-824E-4966-B8F3-658919E3E58D}" sibTransId="{0A705191-06D3-4380-B872-78FE4381165C}"/>
    <dgm:cxn modelId="{3AA66148-2560-4023-A8D9-AA44161CFB35}" type="presOf" srcId="{10694E7E-A25D-4061-802B-A35462AEEF86}" destId="{C23AF509-71F8-4AED-B73B-A6DC85ECC81C}" srcOrd="0" destOrd="0" presId="urn:microsoft.com/office/officeart/2005/8/layout/orgChart1"/>
    <dgm:cxn modelId="{9DE0A95A-4F6A-4F10-91E0-8D3A0773B0EE}" type="presOf" srcId="{4D609778-9B09-4EDF-B05E-F8CDB2206331}" destId="{A3BED464-5995-45BC-B170-6DA71A713A11}" srcOrd="1" destOrd="0" presId="urn:microsoft.com/office/officeart/2005/8/layout/orgChart1"/>
    <dgm:cxn modelId="{F44A2717-D73A-453B-B0C8-6399BB93109B}" type="presOf" srcId="{14E70207-E0E6-4CB1-9F7F-C35280E6718A}" destId="{921B74DF-7C58-4EED-B65C-90788B07F4EA}" srcOrd="1" destOrd="0" presId="urn:microsoft.com/office/officeart/2005/8/layout/orgChart1"/>
    <dgm:cxn modelId="{76955249-BEC3-4B1B-A90D-8DE993390F0D}" type="presOf" srcId="{8851A03C-321B-4580-8F47-EB99DFAC4D77}" destId="{3DF59ACA-0A97-449F-9E68-6174B2A16359}" srcOrd="1" destOrd="0" presId="urn:microsoft.com/office/officeart/2005/8/layout/orgChart1"/>
    <dgm:cxn modelId="{81F24155-82F7-441A-A1D6-C5858008416F}" type="presOf" srcId="{253BA4DC-C691-4871-AB0D-E6838A94239E}" destId="{EC3542D7-9B9B-4D9C-86FB-F7E675EF102B}" srcOrd="0" destOrd="0" presId="urn:microsoft.com/office/officeart/2005/8/layout/orgChart1"/>
    <dgm:cxn modelId="{093C39C2-AF48-4565-99F8-CCB1F4065F6C}" type="presOf" srcId="{8851A03C-321B-4580-8F47-EB99DFAC4D77}" destId="{9691B3B2-F37D-4CEC-9CB2-6BE67124ABB4}" srcOrd="0" destOrd="0" presId="urn:microsoft.com/office/officeart/2005/8/layout/orgChart1"/>
    <dgm:cxn modelId="{ED414109-9546-4CE1-9AC2-E0FE8D754986}" type="presOf" srcId="{0B5055B0-824E-4966-B8F3-658919E3E58D}" destId="{661C6F23-065A-4268-ACDF-35174AF72A7B}" srcOrd="0" destOrd="0" presId="urn:microsoft.com/office/officeart/2005/8/layout/orgChart1"/>
    <dgm:cxn modelId="{32AF01D7-C6FD-4EB8-AE31-00DCB2861B8A}" type="presOf" srcId="{4D609778-9B09-4EDF-B05E-F8CDB2206331}" destId="{6B462AAD-AAC6-46AC-81C3-0E3340829118}" srcOrd="0" destOrd="0" presId="urn:microsoft.com/office/officeart/2005/8/layout/orgChart1"/>
    <dgm:cxn modelId="{EF88486F-83C4-4679-A53C-AFBB91116484}" type="presOf" srcId="{2CECF434-90B3-4AC6-8830-1994CACBAD85}" destId="{76C4C6D8-6BE9-4CBA-ACF0-867445223D12}" srcOrd="0" destOrd="0" presId="urn:microsoft.com/office/officeart/2005/8/layout/orgChart1"/>
    <dgm:cxn modelId="{5DA6CB9A-E378-4AE1-AB6D-78678A934C0A}" srcId="{4BD4AD20-A380-466A-87D7-24612A65F6AD}" destId="{8851A03C-321B-4580-8F47-EB99DFAC4D77}" srcOrd="0" destOrd="0" parTransId="{D818930D-328C-433A-B393-D90D506AFDA3}" sibTransId="{0A60C433-C34F-4D61-9678-5858E1698F29}"/>
    <dgm:cxn modelId="{2BCB608E-D0B1-42A1-BF9E-73D9A3B73F3B}" type="presOf" srcId="{4BD4AD20-A380-466A-87D7-24612A65F6AD}" destId="{B6C3EB04-1C44-460C-8D04-D335E2C212A2}" srcOrd="0" destOrd="0" presId="urn:microsoft.com/office/officeart/2005/8/layout/orgChart1"/>
    <dgm:cxn modelId="{DCE699F6-4F31-472A-A713-B9452E75D586}" type="presOf" srcId="{14E70207-E0E6-4CB1-9F7F-C35280E6718A}" destId="{3A190091-E0F3-41DA-9E36-E29ED650E014}" srcOrd="0" destOrd="0" presId="urn:microsoft.com/office/officeart/2005/8/layout/orgChart1"/>
    <dgm:cxn modelId="{1DEE8AB7-DF88-4A82-ADF3-6FBC9F8F0775}" srcId="{253BA4DC-C691-4871-AB0D-E6838A94239E}" destId="{4D609778-9B09-4EDF-B05E-F8CDB2206331}" srcOrd="0" destOrd="0" parTransId="{87B8ABD6-A6E9-44DC-91D7-7E61479CC060}" sibTransId="{520E82FC-6837-495C-A4BB-1D38364988E5}"/>
    <dgm:cxn modelId="{C69E7AB7-860F-471A-B465-D5220C1FDC4C}" type="presParOf" srcId="{95B71C60-E2D7-419C-B416-4F6CE08A92B6}" destId="{94109F71-A70E-46C2-AE09-F71856B28402}" srcOrd="0" destOrd="0" presId="urn:microsoft.com/office/officeart/2005/8/layout/orgChart1"/>
    <dgm:cxn modelId="{C8E193D3-A814-489E-A606-D251CC886FD6}" type="presParOf" srcId="{94109F71-A70E-46C2-AE09-F71856B28402}" destId="{C6720570-C455-4136-8B5C-9670876FCB89}" srcOrd="0" destOrd="0" presId="urn:microsoft.com/office/officeart/2005/8/layout/orgChart1"/>
    <dgm:cxn modelId="{83D4ACD4-039E-4EC7-9F5A-CE3C631E8A69}" type="presParOf" srcId="{C6720570-C455-4136-8B5C-9670876FCB89}" destId="{76C4C6D8-6BE9-4CBA-ACF0-867445223D12}" srcOrd="0" destOrd="0" presId="urn:microsoft.com/office/officeart/2005/8/layout/orgChart1"/>
    <dgm:cxn modelId="{607939A1-B410-42B1-A399-E0FF84830454}" type="presParOf" srcId="{C6720570-C455-4136-8B5C-9670876FCB89}" destId="{D4EA7C8B-AE97-4B31-8D7D-376871DF889E}" srcOrd="1" destOrd="0" presId="urn:microsoft.com/office/officeart/2005/8/layout/orgChart1"/>
    <dgm:cxn modelId="{3B3DEC33-E774-44C6-8247-1D3E6A2E2762}" type="presParOf" srcId="{94109F71-A70E-46C2-AE09-F71856B28402}" destId="{C5D88057-95DB-4E6A-A8DD-C14FFA0F4B5B}" srcOrd="1" destOrd="0" presId="urn:microsoft.com/office/officeart/2005/8/layout/orgChart1"/>
    <dgm:cxn modelId="{B0F433FC-A1CF-46A7-AD5C-C5B7A31CC5A2}" type="presParOf" srcId="{C5D88057-95DB-4E6A-A8DD-C14FFA0F4B5B}" destId="{661C6F23-065A-4268-ACDF-35174AF72A7B}" srcOrd="0" destOrd="0" presId="urn:microsoft.com/office/officeart/2005/8/layout/orgChart1"/>
    <dgm:cxn modelId="{DF30D45A-2747-4814-812A-AADBE5E5536E}" type="presParOf" srcId="{C5D88057-95DB-4E6A-A8DD-C14FFA0F4B5B}" destId="{B85B7418-4DCD-4654-AC2C-6E308151C4CC}" srcOrd="1" destOrd="0" presId="urn:microsoft.com/office/officeart/2005/8/layout/orgChart1"/>
    <dgm:cxn modelId="{6D4A16F7-EE78-43C4-B8AF-94193F9DE7AD}" type="presParOf" srcId="{B85B7418-4DCD-4654-AC2C-6E308151C4CC}" destId="{A67292AF-21FE-4FC3-807F-7E548C341629}" srcOrd="0" destOrd="0" presId="urn:microsoft.com/office/officeart/2005/8/layout/orgChart1"/>
    <dgm:cxn modelId="{BDE74BE2-6CD8-4A64-92B8-7B575AACFC9F}" type="presParOf" srcId="{A67292AF-21FE-4FC3-807F-7E548C341629}" destId="{B6C3EB04-1C44-460C-8D04-D335E2C212A2}" srcOrd="0" destOrd="0" presId="urn:microsoft.com/office/officeart/2005/8/layout/orgChart1"/>
    <dgm:cxn modelId="{D3302FE9-B8E1-45FA-A270-C830E28B6AB5}" type="presParOf" srcId="{A67292AF-21FE-4FC3-807F-7E548C341629}" destId="{A1BCE0B1-F766-4614-A9CD-15394CEC73BD}" srcOrd="1" destOrd="0" presId="urn:microsoft.com/office/officeart/2005/8/layout/orgChart1"/>
    <dgm:cxn modelId="{8C0B0FE7-E0A9-410F-861A-70B200342158}" type="presParOf" srcId="{B85B7418-4DCD-4654-AC2C-6E308151C4CC}" destId="{CA1AD0BE-E47F-4F0F-B3B1-AFEB94EADD8D}" srcOrd="1" destOrd="0" presId="urn:microsoft.com/office/officeart/2005/8/layout/orgChart1"/>
    <dgm:cxn modelId="{375B1917-E011-4637-B0BA-A3A932A55DF9}" type="presParOf" srcId="{CA1AD0BE-E47F-4F0F-B3B1-AFEB94EADD8D}" destId="{B771F4B7-E9F7-4208-8ED0-8F12DB66F237}" srcOrd="0" destOrd="0" presId="urn:microsoft.com/office/officeart/2005/8/layout/orgChart1"/>
    <dgm:cxn modelId="{CB3759C7-CB47-4FC8-AEF0-39AEF336BA5A}" type="presParOf" srcId="{CA1AD0BE-E47F-4F0F-B3B1-AFEB94EADD8D}" destId="{AB3A0257-BB69-4E24-BA67-9F9AC736D8C2}" srcOrd="1" destOrd="0" presId="urn:microsoft.com/office/officeart/2005/8/layout/orgChart1"/>
    <dgm:cxn modelId="{5941510A-2C0E-4E25-9DA0-A3404E3D7D1E}" type="presParOf" srcId="{AB3A0257-BB69-4E24-BA67-9F9AC736D8C2}" destId="{99BFE60B-8B2B-42D0-BF20-037A94C0B166}" srcOrd="0" destOrd="0" presId="urn:microsoft.com/office/officeart/2005/8/layout/orgChart1"/>
    <dgm:cxn modelId="{7559234F-44F1-4D96-936F-366BA1AA46E2}" type="presParOf" srcId="{99BFE60B-8B2B-42D0-BF20-037A94C0B166}" destId="{9691B3B2-F37D-4CEC-9CB2-6BE67124ABB4}" srcOrd="0" destOrd="0" presId="urn:microsoft.com/office/officeart/2005/8/layout/orgChart1"/>
    <dgm:cxn modelId="{820E17BC-BD05-4B1A-91BF-0645963FA2B4}" type="presParOf" srcId="{99BFE60B-8B2B-42D0-BF20-037A94C0B166}" destId="{3DF59ACA-0A97-449F-9E68-6174B2A16359}" srcOrd="1" destOrd="0" presId="urn:microsoft.com/office/officeart/2005/8/layout/orgChart1"/>
    <dgm:cxn modelId="{28D5576D-023C-48B8-8608-42DD9BC39E5E}" type="presParOf" srcId="{AB3A0257-BB69-4E24-BA67-9F9AC736D8C2}" destId="{829F8FB8-F6DB-435C-89B9-E44801F7F4F1}" srcOrd="1" destOrd="0" presId="urn:microsoft.com/office/officeart/2005/8/layout/orgChart1"/>
    <dgm:cxn modelId="{071125AC-4690-4B18-ACE1-FF3070429D9A}" type="presParOf" srcId="{AB3A0257-BB69-4E24-BA67-9F9AC736D8C2}" destId="{2A400630-5A19-40D9-BD49-3EA6096FA5B4}" srcOrd="2" destOrd="0" presId="urn:microsoft.com/office/officeart/2005/8/layout/orgChart1"/>
    <dgm:cxn modelId="{ACD2CF97-619E-46B9-93B9-D03E0C9B0B57}" type="presParOf" srcId="{CA1AD0BE-E47F-4F0F-B3B1-AFEB94EADD8D}" destId="{76470FE5-D67C-4AD8-9EF1-13A7846A3563}" srcOrd="2" destOrd="0" presId="urn:microsoft.com/office/officeart/2005/8/layout/orgChart1"/>
    <dgm:cxn modelId="{3EA2C577-D5FB-40C0-A98B-25674FA19B5F}" type="presParOf" srcId="{CA1AD0BE-E47F-4F0F-B3B1-AFEB94EADD8D}" destId="{61691D19-DDC9-47F6-A42C-C4E6A8E9F12C}" srcOrd="3" destOrd="0" presId="urn:microsoft.com/office/officeart/2005/8/layout/orgChart1"/>
    <dgm:cxn modelId="{27BF599F-D5BB-4897-BF15-349A243F9CAF}" type="presParOf" srcId="{61691D19-DDC9-47F6-A42C-C4E6A8E9F12C}" destId="{E6EFBF24-FD05-44B7-A150-0A79855C5A75}" srcOrd="0" destOrd="0" presId="urn:microsoft.com/office/officeart/2005/8/layout/orgChart1"/>
    <dgm:cxn modelId="{FE9A70E9-484E-4219-B0C1-69ABDB3D9FF8}" type="presParOf" srcId="{E6EFBF24-FD05-44B7-A150-0A79855C5A75}" destId="{3A190091-E0F3-41DA-9E36-E29ED650E014}" srcOrd="0" destOrd="0" presId="urn:microsoft.com/office/officeart/2005/8/layout/orgChart1"/>
    <dgm:cxn modelId="{40FF6096-7786-4AD6-B9BD-C77AE1706D2A}" type="presParOf" srcId="{E6EFBF24-FD05-44B7-A150-0A79855C5A75}" destId="{921B74DF-7C58-4EED-B65C-90788B07F4EA}" srcOrd="1" destOrd="0" presId="urn:microsoft.com/office/officeart/2005/8/layout/orgChart1"/>
    <dgm:cxn modelId="{E71115ED-A505-4524-AD21-58B0B202275F}" type="presParOf" srcId="{61691D19-DDC9-47F6-A42C-C4E6A8E9F12C}" destId="{753EF44D-EACA-4D81-94AE-B68CF63C1BA7}" srcOrd="1" destOrd="0" presId="urn:microsoft.com/office/officeart/2005/8/layout/orgChart1"/>
    <dgm:cxn modelId="{1DF04229-9090-4B08-A3A1-02FCD0A8BF9C}" type="presParOf" srcId="{61691D19-DDC9-47F6-A42C-C4E6A8E9F12C}" destId="{320C7E73-6B7A-4E30-B1DC-5E29A0B429F1}" srcOrd="2" destOrd="0" presId="urn:microsoft.com/office/officeart/2005/8/layout/orgChart1"/>
    <dgm:cxn modelId="{104CCDED-CE83-442A-B12A-01D5CF15B7B1}" type="presParOf" srcId="{B85B7418-4DCD-4654-AC2C-6E308151C4CC}" destId="{0D78F8E5-C95F-4BE5-913B-3AAB8F9386FC}" srcOrd="2" destOrd="0" presId="urn:microsoft.com/office/officeart/2005/8/layout/orgChart1"/>
    <dgm:cxn modelId="{E071256C-C52E-4047-9CDB-B67BD68662D5}" type="presParOf" srcId="{C5D88057-95DB-4E6A-A8DD-C14FFA0F4B5B}" destId="{C23AF509-71F8-4AED-B73B-A6DC85ECC81C}" srcOrd="2" destOrd="0" presId="urn:microsoft.com/office/officeart/2005/8/layout/orgChart1"/>
    <dgm:cxn modelId="{C0F93133-BD22-4E6C-9064-3ED5585F6DB4}" type="presParOf" srcId="{C5D88057-95DB-4E6A-A8DD-C14FFA0F4B5B}" destId="{A9BCC45B-9D9B-4A3B-A09C-9B4473F14533}" srcOrd="3" destOrd="0" presId="urn:microsoft.com/office/officeart/2005/8/layout/orgChart1"/>
    <dgm:cxn modelId="{A7BE8536-C7CD-44D8-B4E3-C3A96BDEBF80}" type="presParOf" srcId="{A9BCC45B-9D9B-4A3B-A09C-9B4473F14533}" destId="{C5A5833D-AB55-407C-8883-AF5E7E845EA5}" srcOrd="0" destOrd="0" presId="urn:microsoft.com/office/officeart/2005/8/layout/orgChart1"/>
    <dgm:cxn modelId="{BF03BED0-D09A-4E9C-BCC8-21F017C340D9}" type="presParOf" srcId="{C5A5833D-AB55-407C-8883-AF5E7E845EA5}" destId="{EC3542D7-9B9B-4D9C-86FB-F7E675EF102B}" srcOrd="0" destOrd="0" presId="urn:microsoft.com/office/officeart/2005/8/layout/orgChart1"/>
    <dgm:cxn modelId="{61A9A1B7-40DB-408F-B04A-DCE5662017F7}" type="presParOf" srcId="{C5A5833D-AB55-407C-8883-AF5E7E845EA5}" destId="{58468326-465D-4690-8F82-EF411ACE551E}" srcOrd="1" destOrd="0" presId="urn:microsoft.com/office/officeart/2005/8/layout/orgChart1"/>
    <dgm:cxn modelId="{249FAD96-D866-4E28-B743-4D56C7A26235}" type="presParOf" srcId="{A9BCC45B-9D9B-4A3B-A09C-9B4473F14533}" destId="{3F39A0A7-8E69-4279-963A-3BC1C14F8EBC}" srcOrd="1" destOrd="0" presId="urn:microsoft.com/office/officeart/2005/8/layout/orgChart1"/>
    <dgm:cxn modelId="{A6B43F25-BAF3-4E67-8542-8A5394AFD785}" type="presParOf" srcId="{3F39A0A7-8E69-4279-963A-3BC1C14F8EBC}" destId="{6652FBD9-82B3-4B5D-8B89-8124A5485DBA}" srcOrd="0" destOrd="0" presId="urn:microsoft.com/office/officeart/2005/8/layout/orgChart1"/>
    <dgm:cxn modelId="{E02D065B-2583-487D-81AD-9BD99223FE9C}" type="presParOf" srcId="{3F39A0A7-8E69-4279-963A-3BC1C14F8EBC}" destId="{1C208327-E102-440F-97C5-416F7AF57797}" srcOrd="1" destOrd="0" presId="urn:microsoft.com/office/officeart/2005/8/layout/orgChart1"/>
    <dgm:cxn modelId="{0679CAAF-FA5A-4C9A-AC8E-B0D92C3B1685}" type="presParOf" srcId="{1C208327-E102-440F-97C5-416F7AF57797}" destId="{B4F41E0A-35DA-4B8E-A029-3F0B65946AC1}" srcOrd="0" destOrd="0" presId="urn:microsoft.com/office/officeart/2005/8/layout/orgChart1"/>
    <dgm:cxn modelId="{7FC961FF-52BB-4E0C-AC78-1F223A9DBA8F}" type="presParOf" srcId="{B4F41E0A-35DA-4B8E-A029-3F0B65946AC1}" destId="{6B462AAD-AAC6-46AC-81C3-0E3340829118}" srcOrd="0" destOrd="0" presId="urn:microsoft.com/office/officeart/2005/8/layout/orgChart1"/>
    <dgm:cxn modelId="{E0756893-9A50-413A-AF14-E1B9F03E32A1}" type="presParOf" srcId="{B4F41E0A-35DA-4B8E-A029-3F0B65946AC1}" destId="{A3BED464-5995-45BC-B170-6DA71A713A11}" srcOrd="1" destOrd="0" presId="urn:microsoft.com/office/officeart/2005/8/layout/orgChart1"/>
    <dgm:cxn modelId="{B3118448-4D42-4F61-A3B5-A8B62B3BBF59}" type="presParOf" srcId="{1C208327-E102-440F-97C5-416F7AF57797}" destId="{CE06B45C-9C50-4FF7-8B8B-E3180BDBB12E}" srcOrd="1" destOrd="0" presId="urn:microsoft.com/office/officeart/2005/8/layout/orgChart1"/>
    <dgm:cxn modelId="{5AF4B5BB-B7DC-497E-B3C8-88063A394334}" type="presParOf" srcId="{1C208327-E102-440F-97C5-416F7AF57797}" destId="{739A4760-22D3-492A-9047-3813601EF932}" srcOrd="2" destOrd="0" presId="urn:microsoft.com/office/officeart/2005/8/layout/orgChart1"/>
    <dgm:cxn modelId="{A07858F2-F587-4A77-8D2F-7C50CC218FCF}" type="presParOf" srcId="{3F39A0A7-8E69-4279-963A-3BC1C14F8EBC}" destId="{C97F3190-E114-45F1-995B-323C8E3F5E65}" srcOrd="2" destOrd="0" presId="urn:microsoft.com/office/officeart/2005/8/layout/orgChart1"/>
    <dgm:cxn modelId="{D7FCCC16-5FBD-47D8-A920-78923FAF1EBB}" type="presParOf" srcId="{3F39A0A7-8E69-4279-963A-3BC1C14F8EBC}" destId="{823CD03B-130F-46D4-8B0E-9CBCC1C7148C}" srcOrd="3" destOrd="0" presId="urn:microsoft.com/office/officeart/2005/8/layout/orgChart1"/>
    <dgm:cxn modelId="{F16A7E1D-BB33-462E-ACDC-4E0889886969}" type="presParOf" srcId="{823CD03B-130F-46D4-8B0E-9CBCC1C7148C}" destId="{D03F5EFE-5850-489B-A66D-4C0F82DBE131}" srcOrd="0" destOrd="0" presId="urn:microsoft.com/office/officeart/2005/8/layout/orgChart1"/>
    <dgm:cxn modelId="{0FF2AF11-9E46-4608-99C2-C0607CD3E702}" type="presParOf" srcId="{D03F5EFE-5850-489B-A66D-4C0F82DBE131}" destId="{B9864FEC-A4DC-4A7F-ABD2-99D4377F59B4}" srcOrd="0" destOrd="0" presId="urn:microsoft.com/office/officeart/2005/8/layout/orgChart1"/>
    <dgm:cxn modelId="{4EBEF37C-61C6-4DE7-BC74-34F180EE0BE2}" type="presParOf" srcId="{D03F5EFE-5850-489B-A66D-4C0F82DBE131}" destId="{C324755F-A7C2-465E-B25D-5C348D955BD5}" srcOrd="1" destOrd="0" presId="urn:microsoft.com/office/officeart/2005/8/layout/orgChart1"/>
    <dgm:cxn modelId="{6E1732D4-8E63-4698-9D73-313F364F0C28}" type="presParOf" srcId="{823CD03B-130F-46D4-8B0E-9CBCC1C7148C}" destId="{798961A2-75AE-4D2A-BFAC-91CB6DD52085}" srcOrd="1" destOrd="0" presId="urn:microsoft.com/office/officeart/2005/8/layout/orgChart1"/>
    <dgm:cxn modelId="{C9F9EDBC-B9DC-4FC8-80C3-4D5F3D82D293}" type="presParOf" srcId="{823CD03B-130F-46D4-8B0E-9CBCC1C7148C}" destId="{002AA5F1-1562-47F8-AD5B-AD4B87C6B406}" srcOrd="2" destOrd="0" presId="urn:microsoft.com/office/officeart/2005/8/layout/orgChart1"/>
    <dgm:cxn modelId="{0A87C638-D118-41D4-9E86-CD22E08B42B5}" type="presParOf" srcId="{A9BCC45B-9D9B-4A3B-A09C-9B4473F14533}" destId="{F99026F9-50B9-4AE8-B8C5-5351C095F32B}" srcOrd="2" destOrd="0" presId="urn:microsoft.com/office/officeart/2005/8/layout/orgChart1"/>
    <dgm:cxn modelId="{760DC385-0F45-4278-9525-66B8DD85F045}" type="presParOf" srcId="{94109F71-A70E-46C2-AE09-F71856B28402}" destId="{612BF3AF-012C-4588-92FA-71B500BDE08E}" srcOrd="2" destOrd="0" presId="urn:microsoft.com/office/officeart/2005/8/layout/orgChart1"/>
  </dgm:cxnLst>
  <dgm:bg/>
  <dgm:whole/>
</dgm:dataModel>
</file>

<file path=ppt/diagrams/data5.xml><?xml version="1.0" encoding="utf-8"?>
<dgm:dataModel xmlns:dgm="http://schemas.openxmlformats.org/drawingml/2006/diagram" xmlns:a="http://schemas.openxmlformats.org/drawingml/2006/main">
  <dgm:ptLst>
    <dgm:pt modelId="{7FE089E2-8FB2-4AF1-9A21-B0F3FF066FD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9A34B4B9-0067-44F0-B6BC-383D8F73F15F}">
      <dgm:prSet phldrT="[Text]"/>
      <dgm:spPr/>
      <dgm:t>
        <a:bodyPr/>
        <a:lstStyle/>
        <a:p>
          <a:r>
            <a:rPr lang="ar-SA" b="1" dirty="0" smtClean="0"/>
            <a:t>الأجزاء المحتجزة للضغط </a:t>
          </a:r>
          <a:endParaRPr lang="en-US" dirty="0"/>
        </a:p>
      </dgm:t>
    </dgm:pt>
    <dgm:pt modelId="{7138D437-F90C-49AA-8633-CF54BB021D5D}" type="parTrans" cxnId="{2F65D184-9E89-4AEA-87C5-CCF44D7881F2}">
      <dgm:prSet/>
      <dgm:spPr/>
      <dgm:t>
        <a:bodyPr/>
        <a:lstStyle/>
        <a:p>
          <a:endParaRPr lang="en-US"/>
        </a:p>
      </dgm:t>
    </dgm:pt>
    <dgm:pt modelId="{ADDA2454-E549-4F9E-A07D-09D280F0ACB0}" type="sibTrans" cxnId="{2F65D184-9E89-4AEA-87C5-CCF44D7881F2}">
      <dgm:prSet/>
      <dgm:spPr/>
      <dgm:t>
        <a:bodyPr/>
        <a:lstStyle/>
        <a:p>
          <a:endParaRPr lang="en-US"/>
        </a:p>
      </dgm:t>
    </dgm:pt>
    <dgm:pt modelId="{1B44C1A0-88DD-43E1-B999-621A4C4B06B6}">
      <dgm:prSet phldrT="[Text]"/>
      <dgm:spPr/>
      <dgm:t>
        <a:bodyPr/>
        <a:lstStyle/>
        <a:p>
          <a:r>
            <a:rPr lang="ar-SA" b="1" dirty="0" smtClean="0"/>
            <a:t>البدن </a:t>
          </a:r>
          <a:r>
            <a:rPr lang="en-US" b="1" dirty="0" smtClean="0"/>
            <a:t>(Body)</a:t>
          </a:r>
          <a:endParaRPr lang="en-US" dirty="0"/>
        </a:p>
      </dgm:t>
    </dgm:pt>
    <dgm:pt modelId="{0FADFBEF-64AD-4630-96AE-1E2BDF33DE6A}" type="parTrans" cxnId="{4111ABDE-A26F-4130-8050-B63015F3512F}">
      <dgm:prSet/>
      <dgm:spPr/>
      <dgm:t>
        <a:bodyPr/>
        <a:lstStyle/>
        <a:p>
          <a:endParaRPr lang="en-US"/>
        </a:p>
      </dgm:t>
    </dgm:pt>
    <dgm:pt modelId="{EBB49356-F332-4850-969C-3DFBF532AAAB}" type="sibTrans" cxnId="{4111ABDE-A26F-4130-8050-B63015F3512F}">
      <dgm:prSet/>
      <dgm:spPr/>
      <dgm:t>
        <a:bodyPr/>
        <a:lstStyle/>
        <a:p>
          <a:endParaRPr lang="en-US"/>
        </a:p>
      </dgm:t>
    </dgm:pt>
    <dgm:pt modelId="{A4738C21-B15E-45F1-8ABE-779562940377}">
      <dgm:prSet phldrT="[Text]"/>
      <dgm:spPr/>
      <dgm:t>
        <a:bodyPr/>
        <a:lstStyle/>
        <a:p>
          <a:r>
            <a:rPr lang="ar-SA" b="1" dirty="0" smtClean="0"/>
            <a:t>الغطاء أو القلنسوة </a:t>
          </a:r>
          <a:r>
            <a:rPr lang="en-US" b="1" i="1" dirty="0" smtClean="0"/>
            <a:t>Bonnet or Cover</a:t>
          </a:r>
          <a:r>
            <a:rPr lang="en-US" b="1" dirty="0" smtClean="0"/>
            <a:t> </a:t>
          </a:r>
          <a:endParaRPr lang="en-US" dirty="0"/>
        </a:p>
      </dgm:t>
    </dgm:pt>
    <dgm:pt modelId="{B3E65D2B-B16F-4F9A-ADD7-CFE020772506}" type="parTrans" cxnId="{2F97D5F9-38E1-4016-9956-C00C19065DA3}">
      <dgm:prSet/>
      <dgm:spPr/>
      <dgm:t>
        <a:bodyPr/>
        <a:lstStyle/>
        <a:p>
          <a:endParaRPr lang="en-US"/>
        </a:p>
      </dgm:t>
    </dgm:pt>
    <dgm:pt modelId="{87B5D2A3-936B-4881-9E83-A24C46E8CDF3}" type="sibTrans" cxnId="{2F97D5F9-38E1-4016-9956-C00C19065DA3}">
      <dgm:prSet/>
      <dgm:spPr/>
      <dgm:t>
        <a:bodyPr/>
        <a:lstStyle/>
        <a:p>
          <a:endParaRPr lang="en-US"/>
        </a:p>
      </dgm:t>
    </dgm:pt>
    <dgm:pt modelId="{AF80C207-8496-4923-B7D0-6F6AE3136580}">
      <dgm:prSet phldrT="[Text]"/>
      <dgm:spPr/>
      <dgm:t>
        <a:bodyPr/>
        <a:lstStyle/>
        <a:p>
          <a:r>
            <a:rPr lang="ar-SA" b="1" dirty="0" smtClean="0"/>
            <a:t>الأجزاء الغير محتجزة للضغط </a:t>
          </a:r>
          <a:endParaRPr lang="en-US" dirty="0"/>
        </a:p>
      </dgm:t>
    </dgm:pt>
    <dgm:pt modelId="{3802DDC2-FE3F-4365-9E1A-C4B291181A34}" type="parTrans" cxnId="{D3FE8393-8843-4365-9289-CF693FB381D4}">
      <dgm:prSet/>
      <dgm:spPr/>
      <dgm:t>
        <a:bodyPr/>
        <a:lstStyle/>
        <a:p>
          <a:endParaRPr lang="en-US"/>
        </a:p>
      </dgm:t>
    </dgm:pt>
    <dgm:pt modelId="{D7AAA655-9C9F-4843-9B2D-F985E317D39C}" type="sibTrans" cxnId="{D3FE8393-8843-4365-9289-CF693FB381D4}">
      <dgm:prSet/>
      <dgm:spPr/>
      <dgm:t>
        <a:bodyPr/>
        <a:lstStyle/>
        <a:p>
          <a:endParaRPr lang="en-US"/>
        </a:p>
      </dgm:t>
    </dgm:pt>
    <dgm:pt modelId="{33753376-DAFA-4E9E-B10B-DA8E1D42F5C5}">
      <dgm:prSet phldrT="[Text]"/>
      <dgm:spPr/>
      <dgm:t>
        <a:bodyPr/>
        <a:lstStyle/>
        <a:p>
          <a:r>
            <a:rPr lang="ar-SA" b="1" dirty="0" smtClean="0"/>
            <a:t>مقعد الصمام </a:t>
          </a:r>
          <a:endParaRPr lang="en-US" dirty="0"/>
        </a:p>
      </dgm:t>
    </dgm:pt>
    <dgm:pt modelId="{F359BFD7-7FD1-44B5-924A-2AED41829FEF}" type="parTrans" cxnId="{B4EF65A1-C758-4AD1-ABFB-CECC87192D03}">
      <dgm:prSet/>
      <dgm:spPr/>
      <dgm:t>
        <a:bodyPr/>
        <a:lstStyle/>
        <a:p>
          <a:endParaRPr lang="en-US"/>
        </a:p>
      </dgm:t>
    </dgm:pt>
    <dgm:pt modelId="{FEED0009-0BA3-48DA-A5C7-34673B7A2F13}" type="sibTrans" cxnId="{B4EF65A1-C758-4AD1-ABFB-CECC87192D03}">
      <dgm:prSet/>
      <dgm:spPr/>
      <dgm:t>
        <a:bodyPr/>
        <a:lstStyle/>
        <a:p>
          <a:endParaRPr lang="en-US"/>
        </a:p>
      </dgm:t>
    </dgm:pt>
    <dgm:pt modelId="{28B90DAC-5754-4912-8B4B-3AC0568EA816}">
      <dgm:prSet phldrT="[Text]"/>
      <dgm:spPr/>
      <dgm:t>
        <a:bodyPr/>
        <a:lstStyle/>
        <a:p>
          <a:pPr rtl="1"/>
          <a:r>
            <a:rPr lang="ar-SA" b="1" dirty="0" smtClean="0"/>
            <a:t>الأجزاء الرئيسية للصمامات   </a:t>
          </a:r>
          <a:r>
            <a:rPr lang="en-US" b="1" dirty="0" smtClean="0"/>
            <a:t> </a:t>
          </a:r>
          <a:endParaRPr lang="en-US" dirty="0"/>
        </a:p>
      </dgm:t>
    </dgm:pt>
    <dgm:pt modelId="{A782F83D-44A7-4742-93D7-EC58422A6C02}" type="sibTrans" cxnId="{F2989A5B-D939-4B78-ADF7-7CF12F2CFA72}">
      <dgm:prSet/>
      <dgm:spPr/>
      <dgm:t>
        <a:bodyPr/>
        <a:lstStyle/>
        <a:p>
          <a:endParaRPr lang="en-US"/>
        </a:p>
      </dgm:t>
    </dgm:pt>
    <dgm:pt modelId="{256A2511-D06E-4290-90F0-3A60CBBF6C1F}" type="parTrans" cxnId="{F2989A5B-D939-4B78-ADF7-7CF12F2CFA72}">
      <dgm:prSet/>
      <dgm:spPr/>
      <dgm:t>
        <a:bodyPr/>
        <a:lstStyle/>
        <a:p>
          <a:endParaRPr lang="en-US"/>
        </a:p>
      </dgm:t>
    </dgm:pt>
    <dgm:pt modelId="{818E1B02-5753-4196-9EC9-BA30253911F7}">
      <dgm:prSet/>
      <dgm:spPr/>
      <dgm:t>
        <a:bodyPr/>
        <a:lstStyle/>
        <a:p>
          <a:r>
            <a:rPr lang="ar-SA" b="1" dirty="0" smtClean="0"/>
            <a:t>هيئة الصمام </a:t>
          </a:r>
          <a:r>
            <a:rPr lang="en-US" b="1" i="1" dirty="0" smtClean="0"/>
            <a:t>Valve Trim</a:t>
          </a:r>
          <a:endParaRPr lang="en-US" dirty="0"/>
        </a:p>
      </dgm:t>
    </dgm:pt>
    <dgm:pt modelId="{2AB63B26-8AC2-417C-B674-278317BB72D0}" type="parTrans" cxnId="{6488FF81-0161-4C6C-B1B4-412843591FA1}">
      <dgm:prSet/>
      <dgm:spPr/>
      <dgm:t>
        <a:bodyPr/>
        <a:lstStyle/>
        <a:p>
          <a:endParaRPr lang="en-US"/>
        </a:p>
      </dgm:t>
    </dgm:pt>
    <dgm:pt modelId="{ECB28749-974F-4914-988A-860D5993D04D}" type="sibTrans" cxnId="{6488FF81-0161-4C6C-B1B4-412843591FA1}">
      <dgm:prSet/>
      <dgm:spPr/>
      <dgm:t>
        <a:bodyPr/>
        <a:lstStyle/>
        <a:p>
          <a:endParaRPr lang="en-US"/>
        </a:p>
      </dgm:t>
    </dgm:pt>
    <dgm:pt modelId="{C5587C44-C1B1-4537-925D-EF4568C6918A}">
      <dgm:prSet/>
      <dgm:spPr/>
      <dgm:t>
        <a:bodyPr/>
        <a:lstStyle/>
        <a:p>
          <a:r>
            <a:rPr lang="ar-SA" b="1" smtClean="0"/>
            <a:t>القرص </a:t>
          </a:r>
          <a:r>
            <a:rPr lang="en-US" b="1" smtClean="0"/>
            <a:t>Disc</a:t>
          </a:r>
          <a:endParaRPr lang="en-US"/>
        </a:p>
      </dgm:t>
    </dgm:pt>
    <dgm:pt modelId="{164CCB97-7F33-42FC-9A44-FC1C82A1A364}" type="parTrans" cxnId="{CE190A9E-6BEC-460C-9B90-F269A439D790}">
      <dgm:prSet/>
      <dgm:spPr/>
      <dgm:t>
        <a:bodyPr/>
        <a:lstStyle/>
        <a:p>
          <a:endParaRPr lang="en-US"/>
        </a:p>
      </dgm:t>
    </dgm:pt>
    <dgm:pt modelId="{4DD9E4A7-B472-4EF9-A756-AB2A753E3FCE}" type="sibTrans" cxnId="{CE190A9E-6BEC-460C-9B90-F269A439D790}">
      <dgm:prSet/>
      <dgm:spPr/>
      <dgm:t>
        <a:bodyPr/>
        <a:lstStyle/>
        <a:p>
          <a:endParaRPr lang="en-US"/>
        </a:p>
      </dgm:t>
    </dgm:pt>
    <dgm:pt modelId="{8F2905AB-2453-461F-B793-E2000DF98A1F}">
      <dgm:prSet/>
      <dgm:spPr/>
      <dgm:t>
        <a:bodyPr/>
        <a:lstStyle/>
        <a:p>
          <a:r>
            <a:rPr lang="ar-SA" b="1" smtClean="0"/>
            <a:t>جذع الصمام </a:t>
          </a:r>
          <a:endParaRPr lang="en-US"/>
        </a:p>
      </dgm:t>
    </dgm:pt>
    <dgm:pt modelId="{EC80926C-72A9-47B6-853E-AB07F538FCAA}" type="parTrans" cxnId="{4C653833-627F-4841-B81F-D9F3F26C26D3}">
      <dgm:prSet/>
      <dgm:spPr/>
      <dgm:t>
        <a:bodyPr/>
        <a:lstStyle/>
        <a:p>
          <a:endParaRPr lang="en-US"/>
        </a:p>
      </dgm:t>
    </dgm:pt>
    <dgm:pt modelId="{BEDB73E9-E9ED-424F-83E6-E12C8B4D631B}" type="sibTrans" cxnId="{4C653833-627F-4841-B81F-D9F3F26C26D3}">
      <dgm:prSet/>
      <dgm:spPr/>
      <dgm:t>
        <a:bodyPr/>
        <a:lstStyle/>
        <a:p>
          <a:endParaRPr lang="en-US"/>
        </a:p>
      </dgm:t>
    </dgm:pt>
    <dgm:pt modelId="{F156BE03-956A-464C-8108-B7A2ADCF1AC7}">
      <dgm:prSet/>
      <dgm:spPr/>
      <dgm:t>
        <a:bodyPr/>
        <a:lstStyle/>
        <a:p>
          <a:r>
            <a:rPr lang="ar-SA" b="1" smtClean="0"/>
            <a:t>المقرن </a:t>
          </a:r>
          <a:r>
            <a:rPr lang="en-US" b="1" smtClean="0"/>
            <a:t>(Yoke)</a:t>
          </a:r>
          <a:endParaRPr lang="en-US"/>
        </a:p>
      </dgm:t>
    </dgm:pt>
    <dgm:pt modelId="{D235683D-809B-4988-9110-7B4FEB300EB9}" type="parTrans" cxnId="{D9DBF2BB-8B9C-49AA-BED2-63635B906FEF}">
      <dgm:prSet/>
      <dgm:spPr/>
      <dgm:t>
        <a:bodyPr/>
        <a:lstStyle/>
        <a:p>
          <a:endParaRPr lang="en-US"/>
        </a:p>
      </dgm:t>
    </dgm:pt>
    <dgm:pt modelId="{3367C77D-CF1F-4B9E-8EFE-DD1C5583211D}" type="sibTrans" cxnId="{D9DBF2BB-8B9C-49AA-BED2-63635B906FEF}">
      <dgm:prSet/>
      <dgm:spPr/>
      <dgm:t>
        <a:bodyPr/>
        <a:lstStyle/>
        <a:p>
          <a:endParaRPr lang="en-US"/>
        </a:p>
      </dgm:t>
    </dgm:pt>
    <dgm:pt modelId="{A085F4FB-D300-4B23-BD7D-6FD9D3944010}">
      <dgm:prSet/>
      <dgm:spPr/>
      <dgm:t>
        <a:bodyPr/>
        <a:lstStyle/>
        <a:p>
          <a:r>
            <a:rPr lang="ar-SA" b="1" smtClean="0"/>
            <a:t>وذراع التدوير </a:t>
          </a:r>
          <a:endParaRPr lang="en-US"/>
        </a:p>
      </dgm:t>
    </dgm:pt>
    <dgm:pt modelId="{416947EC-8D7F-42C8-8C4C-04643736C7EC}" type="parTrans" cxnId="{B700926E-CB4E-4C6A-A9F0-F5BC09CF041C}">
      <dgm:prSet/>
      <dgm:spPr/>
      <dgm:t>
        <a:bodyPr/>
        <a:lstStyle/>
        <a:p>
          <a:endParaRPr lang="en-US"/>
        </a:p>
      </dgm:t>
    </dgm:pt>
    <dgm:pt modelId="{16E8CB55-5E84-4277-8D9C-3B5F07C359BF}" type="sibTrans" cxnId="{B700926E-CB4E-4C6A-A9F0-F5BC09CF041C}">
      <dgm:prSet/>
      <dgm:spPr/>
      <dgm:t>
        <a:bodyPr/>
        <a:lstStyle/>
        <a:p>
          <a:endParaRPr lang="en-US"/>
        </a:p>
      </dgm:t>
    </dgm:pt>
    <dgm:pt modelId="{8D830759-019B-4C83-BF3B-E9A9925826DA}">
      <dgm:prSet/>
      <dgm:spPr/>
      <dgm:t>
        <a:bodyPr/>
        <a:lstStyle/>
        <a:p>
          <a:r>
            <a:rPr lang="ar-SA" b="1" smtClean="0"/>
            <a:t>ومشغل الصمام </a:t>
          </a:r>
          <a:endParaRPr lang="en-US"/>
        </a:p>
      </dgm:t>
    </dgm:pt>
    <dgm:pt modelId="{FD888F73-8B49-40A5-960B-FB3BBF500543}" type="parTrans" cxnId="{61422F26-E8CA-4FEB-B938-37E6AF981AB8}">
      <dgm:prSet/>
      <dgm:spPr/>
      <dgm:t>
        <a:bodyPr/>
        <a:lstStyle/>
        <a:p>
          <a:endParaRPr lang="en-US"/>
        </a:p>
      </dgm:t>
    </dgm:pt>
    <dgm:pt modelId="{B73827DC-BEBF-483B-BA13-02D6C83873C1}" type="sibTrans" cxnId="{61422F26-E8CA-4FEB-B938-37E6AF981AB8}">
      <dgm:prSet/>
      <dgm:spPr/>
      <dgm:t>
        <a:bodyPr/>
        <a:lstStyle/>
        <a:p>
          <a:endParaRPr lang="en-US"/>
        </a:p>
      </dgm:t>
    </dgm:pt>
    <dgm:pt modelId="{A733DCC9-1BE1-4649-BC7F-18CE38E2DF04}">
      <dgm:prSet/>
      <dgm:spPr/>
      <dgm:t>
        <a:bodyPr/>
        <a:lstStyle/>
        <a:p>
          <a:r>
            <a:rPr lang="ar-SA" b="1" smtClean="0"/>
            <a:t>والحشوة ولوالب جلبة الحشو </a:t>
          </a:r>
          <a:r>
            <a:rPr lang="en-US" b="1" smtClean="0"/>
            <a:t>(Gland Bolting)</a:t>
          </a:r>
          <a:r>
            <a:rPr lang="ar-SA" b="1" smtClean="0"/>
            <a:t> والجلبات</a:t>
          </a:r>
          <a:endParaRPr lang="en-US"/>
        </a:p>
      </dgm:t>
    </dgm:pt>
    <dgm:pt modelId="{06A8A94F-CCD1-440D-A313-3FA8B7C1A6E9}" type="parTrans" cxnId="{46214A88-F0AB-449D-94A4-C3D1FA99E078}">
      <dgm:prSet/>
      <dgm:spPr/>
      <dgm:t>
        <a:bodyPr/>
        <a:lstStyle/>
        <a:p>
          <a:endParaRPr lang="en-US"/>
        </a:p>
      </dgm:t>
    </dgm:pt>
    <dgm:pt modelId="{326968A7-5CFB-44F6-A740-F4210C8108DA}" type="sibTrans" cxnId="{46214A88-F0AB-449D-94A4-C3D1FA99E078}">
      <dgm:prSet/>
      <dgm:spPr/>
      <dgm:t>
        <a:bodyPr/>
        <a:lstStyle/>
        <a:p>
          <a:endParaRPr lang="en-US"/>
        </a:p>
      </dgm:t>
    </dgm:pt>
    <dgm:pt modelId="{9B950D33-3FBC-4D04-9A13-5DD93BC2424E}" type="pres">
      <dgm:prSet presAssocID="{7FE089E2-8FB2-4AF1-9A21-B0F3FF066FD2}" presName="mainComposite" presStyleCnt="0">
        <dgm:presLayoutVars>
          <dgm:chPref val="1"/>
          <dgm:dir/>
          <dgm:animOne val="branch"/>
          <dgm:animLvl val="lvl"/>
          <dgm:resizeHandles val="exact"/>
        </dgm:presLayoutVars>
      </dgm:prSet>
      <dgm:spPr/>
      <dgm:t>
        <a:bodyPr/>
        <a:lstStyle/>
        <a:p>
          <a:endParaRPr lang="en-US"/>
        </a:p>
      </dgm:t>
    </dgm:pt>
    <dgm:pt modelId="{0A32F4C1-7A76-4693-A400-C38FBE552178}" type="pres">
      <dgm:prSet presAssocID="{7FE089E2-8FB2-4AF1-9A21-B0F3FF066FD2}" presName="hierFlow" presStyleCnt="0"/>
      <dgm:spPr/>
    </dgm:pt>
    <dgm:pt modelId="{4AE8BA05-B4EB-406A-8B8A-BCB27F71E970}" type="pres">
      <dgm:prSet presAssocID="{7FE089E2-8FB2-4AF1-9A21-B0F3FF066FD2}" presName="hierChild1" presStyleCnt="0">
        <dgm:presLayoutVars>
          <dgm:chPref val="1"/>
          <dgm:animOne val="branch"/>
          <dgm:animLvl val="lvl"/>
        </dgm:presLayoutVars>
      </dgm:prSet>
      <dgm:spPr/>
    </dgm:pt>
    <dgm:pt modelId="{D2F58D34-E771-42BE-9CA2-D6310149CE9B}" type="pres">
      <dgm:prSet presAssocID="{28B90DAC-5754-4912-8B4B-3AC0568EA816}" presName="Name17" presStyleCnt="0"/>
      <dgm:spPr/>
    </dgm:pt>
    <dgm:pt modelId="{523054C0-1011-4DCB-9A14-38EA197A1611}" type="pres">
      <dgm:prSet presAssocID="{28B90DAC-5754-4912-8B4B-3AC0568EA816}" presName="level1Shape" presStyleLbl="node0" presStyleIdx="0" presStyleCnt="1">
        <dgm:presLayoutVars>
          <dgm:chPref val="3"/>
        </dgm:presLayoutVars>
      </dgm:prSet>
      <dgm:spPr/>
      <dgm:t>
        <a:bodyPr/>
        <a:lstStyle/>
        <a:p>
          <a:endParaRPr lang="en-US"/>
        </a:p>
      </dgm:t>
    </dgm:pt>
    <dgm:pt modelId="{037AF8B8-C01B-4690-86E6-483CFA185D1B}" type="pres">
      <dgm:prSet presAssocID="{28B90DAC-5754-4912-8B4B-3AC0568EA816}" presName="hierChild2" presStyleCnt="0"/>
      <dgm:spPr/>
    </dgm:pt>
    <dgm:pt modelId="{94602972-9DB2-4B2B-97AA-D50C9315C358}" type="pres">
      <dgm:prSet presAssocID="{7138D437-F90C-49AA-8633-CF54BB021D5D}" presName="Name25" presStyleLbl="parChTrans1D2" presStyleIdx="0" presStyleCnt="2"/>
      <dgm:spPr/>
      <dgm:t>
        <a:bodyPr/>
        <a:lstStyle/>
        <a:p>
          <a:endParaRPr lang="en-US"/>
        </a:p>
      </dgm:t>
    </dgm:pt>
    <dgm:pt modelId="{277C9E05-38C0-4EC1-A80B-C64D734C98A7}" type="pres">
      <dgm:prSet presAssocID="{7138D437-F90C-49AA-8633-CF54BB021D5D}" presName="connTx" presStyleLbl="parChTrans1D2" presStyleIdx="0" presStyleCnt="2"/>
      <dgm:spPr/>
      <dgm:t>
        <a:bodyPr/>
        <a:lstStyle/>
        <a:p>
          <a:endParaRPr lang="en-US"/>
        </a:p>
      </dgm:t>
    </dgm:pt>
    <dgm:pt modelId="{983D16CD-447B-4E0A-AE7E-47ACDFB39580}" type="pres">
      <dgm:prSet presAssocID="{9A34B4B9-0067-44F0-B6BC-383D8F73F15F}" presName="Name30" presStyleCnt="0"/>
      <dgm:spPr/>
    </dgm:pt>
    <dgm:pt modelId="{F17675B8-FF14-48A6-B699-F75B8B89D8DE}" type="pres">
      <dgm:prSet presAssocID="{9A34B4B9-0067-44F0-B6BC-383D8F73F15F}" presName="level2Shape" presStyleLbl="node2" presStyleIdx="0" presStyleCnt="2"/>
      <dgm:spPr/>
      <dgm:t>
        <a:bodyPr/>
        <a:lstStyle/>
        <a:p>
          <a:endParaRPr lang="en-US"/>
        </a:p>
      </dgm:t>
    </dgm:pt>
    <dgm:pt modelId="{FD797A61-E074-4827-86CE-5AAD1977678B}" type="pres">
      <dgm:prSet presAssocID="{9A34B4B9-0067-44F0-B6BC-383D8F73F15F}" presName="hierChild3" presStyleCnt="0"/>
      <dgm:spPr/>
    </dgm:pt>
    <dgm:pt modelId="{C3702C57-D9EE-48C9-A4CB-8B1D676D7FFA}" type="pres">
      <dgm:prSet presAssocID="{0FADFBEF-64AD-4630-96AE-1E2BDF33DE6A}" presName="Name25" presStyleLbl="parChTrans1D3" presStyleIdx="0" presStyleCnt="10"/>
      <dgm:spPr/>
      <dgm:t>
        <a:bodyPr/>
        <a:lstStyle/>
        <a:p>
          <a:endParaRPr lang="en-US"/>
        </a:p>
      </dgm:t>
    </dgm:pt>
    <dgm:pt modelId="{19D3A169-75CB-43CA-9B66-161738252335}" type="pres">
      <dgm:prSet presAssocID="{0FADFBEF-64AD-4630-96AE-1E2BDF33DE6A}" presName="connTx" presStyleLbl="parChTrans1D3" presStyleIdx="0" presStyleCnt="10"/>
      <dgm:spPr/>
      <dgm:t>
        <a:bodyPr/>
        <a:lstStyle/>
        <a:p>
          <a:endParaRPr lang="en-US"/>
        </a:p>
      </dgm:t>
    </dgm:pt>
    <dgm:pt modelId="{00AD9837-A459-4904-8DA8-FE9A2272DDAB}" type="pres">
      <dgm:prSet presAssocID="{1B44C1A0-88DD-43E1-B999-621A4C4B06B6}" presName="Name30" presStyleCnt="0"/>
      <dgm:spPr/>
    </dgm:pt>
    <dgm:pt modelId="{A1728D41-0104-4205-90A6-267CA30A8568}" type="pres">
      <dgm:prSet presAssocID="{1B44C1A0-88DD-43E1-B999-621A4C4B06B6}" presName="level2Shape" presStyleLbl="node3" presStyleIdx="0" presStyleCnt="10"/>
      <dgm:spPr/>
      <dgm:t>
        <a:bodyPr/>
        <a:lstStyle/>
        <a:p>
          <a:endParaRPr lang="en-US"/>
        </a:p>
      </dgm:t>
    </dgm:pt>
    <dgm:pt modelId="{0BC92FFE-6FD7-40FE-A84E-6C361F7AE856}" type="pres">
      <dgm:prSet presAssocID="{1B44C1A0-88DD-43E1-B999-621A4C4B06B6}" presName="hierChild3" presStyleCnt="0"/>
      <dgm:spPr/>
    </dgm:pt>
    <dgm:pt modelId="{90630D9D-AEEE-4372-A9F8-9262A246477F}" type="pres">
      <dgm:prSet presAssocID="{B3E65D2B-B16F-4F9A-ADD7-CFE020772506}" presName="Name25" presStyleLbl="parChTrans1D3" presStyleIdx="1" presStyleCnt="10"/>
      <dgm:spPr/>
      <dgm:t>
        <a:bodyPr/>
        <a:lstStyle/>
        <a:p>
          <a:endParaRPr lang="en-US"/>
        </a:p>
      </dgm:t>
    </dgm:pt>
    <dgm:pt modelId="{238C2A64-F1A0-4B2E-A03C-8E6720492832}" type="pres">
      <dgm:prSet presAssocID="{B3E65D2B-B16F-4F9A-ADD7-CFE020772506}" presName="connTx" presStyleLbl="parChTrans1D3" presStyleIdx="1" presStyleCnt="10"/>
      <dgm:spPr/>
      <dgm:t>
        <a:bodyPr/>
        <a:lstStyle/>
        <a:p>
          <a:endParaRPr lang="en-US"/>
        </a:p>
      </dgm:t>
    </dgm:pt>
    <dgm:pt modelId="{BB0F10EA-05F6-4B8F-BADE-78863E1FB275}" type="pres">
      <dgm:prSet presAssocID="{A4738C21-B15E-45F1-8ABE-779562940377}" presName="Name30" presStyleCnt="0"/>
      <dgm:spPr/>
    </dgm:pt>
    <dgm:pt modelId="{D4F97485-26E8-4467-BF01-577DA3324738}" type="pres">
      <dgm:prSet presAssocID="{A4738C21-B15E-45F1-8ABE-779562940377}" presName="level2Shape" presStyleLbl="node3" presStyleIdx="1" presStyleCnt="10"/>
      <dgm:spPr/>
      <dgm:t>
        <a:bodyPr/>
        <a:lstStyle/>
        <a:p>
          <a:endParaRPr lang="en-US"/>
        </a:p>
      </dgm:t>
    </dgm:pt>
    <dgm:pt modelId="{25B0DBD4-34FD-47CD-B36F-9038AEC43A38}" type="pres">
      <dgm:prSet presAssocID="{A4738C21-B15E-45F1-8ABE-779562940377}" presName="hierChild3" presStyleCnt="0"/>
      <dgm:spPr/>
    </dgm:pt>
    <dgm:pt modelId="{717505B1-F264-4CA3-B0D9-BC9C5DB4246B}" type="pres">
      <dgm:prSet presAssocID="{2AB63B26-8AC2-417C-B674-278317BB72D0}" presName="Name25" presStyleLbl="parChTrans1D3" presStyleIdx="2" presStyleCnt="10"/>
      <dgm:spPr/>
      <dgm:t>
        <a:bodyPr/>
        <a:lstStyle/>
        <a:p>
          <a:endParaRPr lang="en-US"/>
        </a:p>
      </dgm:t>
    </dgm:pt>
    <dgm:pt modelId="{0DC67D24-AD45-43E4-848C-C3B1D6AE3A12}" type="pres">
      <dgm:prSet presAssocID="{2AB63B26-8AC2-417C-B674-278317BB72D0}" presName="connTx" presStyleLbl="parChTrans1D3" presStyleIdx="2" presStyleCnt="10"/>
      <dgm:spPr/>
      <dgm:t>
        <a:bodyPr/>
        <a:lstStyle/>
        <a:p>
          <a:endParaRPr lang="en-US"/>
        </a:p>
      </dgm:t>
    </dgm:pt>
    <dgm:pt modelId="{AC817BEB-A960-4E42-BE8E-B78E36F1BDF7}" type="pres">
      <dgm:prSet presAssocID="{818E1B02-5753-4196-9EC9-BA30253911F7}" presName="Name30" presStyleCnt="0"/>
      <dgm:spPr/>
    </dgm:pt>
    <dgm:pt modelId="{6E2FDE43-1636-41C8-8581-96C141C49582}" type="pres">
      <dgm:prSet presAssocID="{818E1B02-5753-4196-9EC9-BA30253911F7}" presName="level2Shape" presStyleLbl="node3" presStyleIdx="2" presStyleCnt="10"/>
      <dgm:spPr/>
      <dgm:t>
        <a:bodyPr/>
        <a:lstStyle/>
        <a:p>
          <a:endParaRPr lang="en-US"/>
        </a:p>
      </dgm:t>
    </dgm:pt>
    <dgm:pt modelId="{18818F61-0A24-4539-9DF4-BE28F0316755}" type="pres">
      <dgm:prSet presAssocID="{818E1B02-5753-4196-9EC9-BA30253911F7}" presName="hierChild3" presStyleCnt="0"/>
      <dgm:spPr/>
    </dgm:pt>
    <dgm:pt modelId="{C5A6009A-CBE7-4E89-A71D-3FCF495FD19D}" type="pres">
      <dgm:prSet presAssocID="{164CCB97-7F33-42FC-9A44-FC1C82A1A364}" presName="Name25" presStyleLbl="parChTrans1D3" presStyleIdx="3" presStyleCnt="10"/>
      <dgm:spPr/>
      <dgm:t>
        <a:bodyPr/>
        <a:lstStyle/>
        <a:p>
          <a:endParaRPr lang="en-US"/>
        </a:p>
      </dgm:t>
    </dgm:pt>
    <dgm:pt modelId="{6B3B2432-4B55-4F2D-BDDC-C0BFC27ECB54}" type="pres">
      <dgm:prSet presAssocID="{164CCB97-7F33-42FC-9A44-FC1C82A1A364}" presName="connTx" presStyleLbl="parChTrans1D3" presStyleIdx="3" presStyleCnt="10"/>
      <dgm:spPr/>
      <dgm:t>
        <a:bodyPr/>
        <a:lstStyle/>
        <a:p>
          <a:endParaRPr lang="en-US"/>
        </a:p>
      </dgm:t>
    </dgm:pt>
    <dgm:pt modelId="{9536A06F-E63A-468B-82C8-6208B517AA41}" type="pres">
      <dgm:prSet presAssocID="{C5587C44-C1B1-4537-925D-EF4568C6918A}" presName="Name30" presStyleCnt="0"/>
      <dgm:spPr/>
    </dgm:pt>
    <dgm:pt modelId="{73681163-2101-42A9-9F7C-AA4515D9EFD8}" type="pres">
      <dgm:prSet presAssocID="{C5587C44-C1B1-4537-925D-EF4568C6918A}" presName="level2Shape" presStyleLbl="node3" presStyleIdx="3" presStyleCnt="10"/>
      <dgm:spPr/>
      <dgm:t>
        <a:bodyPr/>
        <a:lstStyle/>
        <a:p>
          <a:endParaRPr lang="en-US"/>
        </a:p>
      </dgm:t>
    </dgm:pt>
    <dgm:pt modelId="{DF18A2D7-CD4B-4C31-A87F-4E973E66434B}" type="pres">
      <dgm:prSet presAssocID="{C5587C44-C1B1-4537-925D-EF4568C6918A}" presName="hierChild3" presStyleCnt="0"/>
      <dgm:spPr/>
    </dgm:pt>
    <dgm:pt modelId="{23415363-6A23-4F22-AA0F-7CFB94008DF8}" type="pres">
      <dgm:prSet presAssocID="{3802DDC2-FE3F-4365-9E1A-C4B291181A34}" presName="Name25" presStyleLbl="parChTrans1D2" presStyleIdx="1" presStyleCnt="2"/>
      <dgm:spPr/>
      <dgm:t>
        <a:bodyPr/>
        <a:lstStyle/>
        <a:p>
          <a:endParaRPr lang="en-US"/>
        </a:p>
      </dgm:t>
    </dgm:pt>
    <dgm:pt modelId="{728E1DBC-4A1E-4703-AEDF-70DE8C0C977A}" type="pres">
      <dgm:prSet presAssocID="{3802DDC2-FE3F-4365-9E1A-C4B291181A34}" presName="connTx" presStyleLbl="parChTrans1D2" presStyleIdx="1" presStyleCnt="2"/>
      <dgm:spPr/>
      <dgm:t>
        <a:bodyPr/>
        <a:lstStyle/>
        <a:p>
          <a:endParaRPr lang="en-US"/>
        </a:p>
      </dgm:t>
    </dgm:pt>
    <dgm:pt modelId="{E7AFCAFA-E653-421C-8B81-661EA930CC25}" type="pres">
      <dgm:prSet presAssocID="{AF80C207-8496-4923-B7D0-6F6AE3136580}" presName="Name30" presStyleCnt="0"/>
      <dgm:spPr/>
    </dgm:pt>
    <dgm:pt modelId="{448532AF-D611-48BE-B3D8-84B4DCAD18BA}" type="pres">
      <dgm:prSet presAssocID="{AF80C207-8496-4923-B7D0-6F6AE3136580}" presName="level2Shape" presStyleLbl="node2" presStyleIdx="1" presStyleCnt="2"/>
      <dgm:spPr/>
      <dgm:t>
        <a:bodyPr/>
        <a:lstStyle/>
        <a:p>
          <a:endParaRPr lang="en-US"/>
        </a:p>
      </dgm:t>
    </dgm:pt>
    <dgm:pt modelId="{F7BAF57C-1A41-4B0A-88D0-E95867A07FEF}" type="pres">
      <dgm:prSet presAssocID="{AF80C207-8496-4923-B7D0-6F6AE3136580}" presName="hierChild3" presStyleCnt="0"/>
      <dgm:spPr/>
    </dgm:pt>
    <dgm:pt modelId="{80480D83-756E-4A99-9B4E-C47C7500211B}" type="pres">
      <dgm:prSet presAssocID="{F359BFD7-7FD1-44B5-924A-2AED41829FEF}" presName="Name25" presStyleLbl="parChTrans1D3" presStyleIdx="4" presStyleCnt="10"/>
      <dgm:spPr/>
      <dgm:t>
        <a:bodyPr/>
        <a:lstStyle/>
        <a:p>
          <a:endParaRPr lang="en-US"/>
        </a:p>
      </dgm:t>
    </dgm:pt>
    <dgm:pt modelId="{66CEE990-B336-453D-87BA-90231A3DBC7C}" type="pres">
      <dgm:prSet presAssocID="{F359BFD7-7FD1-44B5-924A-2AED41829FEF}" presName="connTx" presStyleLbl="parChTrans1D3" presStyleIdx="4" presStyleCnt="10"/>
      <dgm:spPr/>
      <dgm:t>
        <a:bodyPr/>
        <a:lstStyle/>
        <a:p>
          <a:endParaRPr lang="en-US"/>
        </a:p>
      </dgm:t>
    </dgm:pt>
    <dgm:pt modelId="{85400DBD-B402-405E-A5DF-542EE2BAF1B0}" type="pres">
      <dgm:prSet presAssocID="{33753376-DAFA-4E9E-B10B-DA8E1D42F5C5}" presName="Name30" presStyleCnt="0"/>
      <dgm:spPr/>
    </dgm:pt>
    <dgm:pt modelId="{8E010498-A933-467B-92C4-33F036100344}" type="pres">
      <dgm:prSet presAssocID="{33753376-DAFA-4E9E-B10B-DA8E1D42F5C5}" presName="level2Shape" presStyleLbl="node3" presStyleIdx="4" presStyleCnt="10"/>
      <dgm:spPr/>
      <dgm:t>
        <a:bodyPr/>
        <a:lstStyle/>
        <a:p>
          <a:endParaRPr lang="en-US"/>
        </a:p>
      </dgm:t>
    </dgm:pt>
    <dgm:pt modelId="{04B5A0F5-3C32-4B73-A87A-994888666FFD}" type="pres">
      <dgm:prSet presAssocID="{33753376-DAFA-4E9E-B10B-DA8E1D42F5C5}" presName="hierChild3" presStyleCnt="0"/>
      <dgm:spPr/>
    </dgm:pt>
    <dgm:pt modelId="{4A6DE09A-1CD6-4277-B65E-A718657F8F28}" type="pres">
      <dgm:prSet presAssocID="{EC80926C-72A9-47B6-853E-AB07F538FCAA}" presName="Name25" presStyleLbl="parChTrans1D3" presStyleIdx="5" presStyleCnt="10"/>
      <dgm:spPr/>
      <dgm:t>
        <a:bodyPr/>
        <a:lstStyle/>
        <a:p>
          <a:endParaRPr lang="en-US"/>
        </a:p>
      </dgm:t>
    </dgm:pt>
    <dgm:pt modelId="{8EE66CE1-175F-4D43-B7C5-D5261101A7B0}" type="pres">
      <dgm:prSet presAssocID="{EC80926C-72A9-47B6-853E-AB07F538FCAA}" presName="connTx" presStyleLbl="parChTrans1D3" presStyleIdx="5" presStyleCnt="10"/>
      <dgm:spPr/>
      <dgm:t>
        <a:bodyPr/>
        <a:lstStyle/>
        <a:p>
          <a:endParaRPr lang="en-US"/>
        </a:p>
      </dgm:t>
    </dgm:pt>
    <dgm:pt modelId="{9F89E593-786E-4C8A-8773-ACEC9A3EFDE5}" type="pres">
      <dgm:prSet presAssocID="{8F2905AB-2453-461F-B793-E2000DF98A1F}" presName="Name30" presStyleCnt="0"/>
      <dgm:spPr/>
    </dgm:pt>
    <dgm:pt modelId="{64AE575C-D7E0-4E5E-B546-A22CF40596D5}" type="pres">
      <dgm:prSet presAssocID="{8F2905AB-2453-461F-B793-E2000DF98A1F}" presName="level2Shape" presStyleLbl="node3" presStyleIdx="5" presStyleCnt="10"/>
      <dgm:spPr/>
      <dgm:t>
        <a:bodyPr/>
        <a:lstStyle/>
        <a:p>
          <a:endParaRPr lang="en-US"/>
        </a:p>
      </dgm:t>
    </dgm:pt>
    <dgm:pt modelId="{69E5B511-DDFE-42DE-8C9D-CB4D7778B6F1}" type="pres">
      <dgm:prSet presAssocID="{8F2905AB-2453-461F-B793-E2000DF98A1F}" presName="hierChild3" presStyleCnt="0"/>
      <dgm:spPr/>
    </dgm:pt>
    <dgm:pt modelId="{FE85052D-62EA-46F3-8CAC-6079524271FC}" type="pres">
      <dgm:prSet presAssocID="{06A8A94F-CCD1-440D-A313-3FA8B7C1A6E9}" presName="Name25" presStyleLbl="parChTrans1D3" presStyleIdx="6" presStyleCnt="10"/>
      <dgm:spPr/>
      <dgm:t>
        <a:bodyPr/>
        <a:lstStyle/>
        <a:p>
          <a:endParaRPr lang="en-US"/>
        </a:p>
      </dgm:t>
    </dgm:pt>
    <dgm:pt modelId="{F75A765B-30B6-4F88-A3DB-0F8B24EFC2C5}" type="pres">
      <dgm:prSet presAssocID="{06A8A94F-CCD1-440D-A313-3FA8B7C1A6E9}" presName="connTx" presStyleLbl="parChTrans1D3" presStyleIdx="6" presStyleCnt="10"/>
      <dgm:spPr/>
      <dgm:t>
        <a:bodyPr/>
        <a:lstStyle/>
        <a:p>
          <a:endParaRPr lang="en-US"/>
        </a:p>
      </dgm:t>
    </dgm:pt>
    <dgm:pt modelId="{6BDD6AE3-2535-45EC-83B9-8D83F2D7E6D7}" type="pres">
      <dgm:prSet presAssocID="{A733DCC9-1BE1-4649-BC7F-18CE38E2DF04}" presName="Name30" presStyleCnt="0"/>
      <dgm:spPr/>
    </dgm:pt>
    <dgm:pt modelId="{8E3247D9-F291-4FED-9034-6A4435F41DA7}" type="pres">
      <dgm:prSet presAssocID="{A733DCC9-1BE1-4649-BC7F-18CE38E2DF04}" presName="level2Shape" presStyleLbl="node3" presStyleIdx="6" presStyleCnt="10"/>
      <dgm:spPr/>
      <dgm:t>
        <a:bodyPr/>
        <a:lstStyle/>
        <a:p>
          <a:endParaRPr lang="en-US"/>
        </a:p>
      </dgm:t>
    </dgm:pt>
    <dgm:pt modelId="{ED980EAE-CEF6-4C5F-88A4-93FC709BF31E}" type="pres">
      <dgm:prSet presAssocID="{A733DCC9-1BE1-4649-BC7F-18CE38E2DF04}" presName="hierChild3" presStyleCnt="0"/>
      <dgm:spPr/>
    </dgm:pt>
    <dgm:pt modelId="{61CD2333-DE94-45F5-A5E3-C9ACD53957B1}" type="pres">
      <dgm:prSet presAssocID="{FD888F73-8B49-40A5-960B-FB3BBF500543}" presName="Name25" presStyleLbl="parChTrans1D3" presStyleIdx="7" presStyleCnt="10"/>
      <dgm:spPr/>
      <dgm:t>
        <a:bodyPr/>
        <a:lstStyle/>
        <a:p>
          <a:endParaRPr lang="en-US"/>
        </a:p>
      </dgm:t>
    </dgm:pt>
    <dgm:pt modelId="{A57F1A67-ABB2-476C-BDBB-00A174B3D51B}" type="pres">
      <dgm:prSet presAssocID="{FD888F73-8B49-40A5-960B-FB3BBF500543}" presName="connTx" presStyleLbl="parChTrans1D3" presStyleIdx="7" presStyleCnt="10"/>
      <dgm:spPr/>
      <dgm:t>
        <a:bodyPr/>
        <a:lstStyle/>
        <a:p>
          <a:endParaRPr lang="en-US"/>
        </a:p>
      </dgm:t>
    </dgm:pt>
    <dgm:pt modelId="{2D97492F-4B23-472A-9C7C-4EEAB61814AD}" type="pres">
      <dgm:prSet presAssocID="{8D830759-019B-4C83-BF3B-E9A9925826DA}" presName="Name30" presStyleCnt="0"/>
      <dgm:spPr/>
    </dgm:pt>
    <dgm:pt modelId="{5572B163-3AA2-4F0D-96BA-2AB9010A1EE9}" type="pres">
      <dgm:prSet presAssocID="{8D830759-019B-4C83-BF3B-E9A9925826DA}" presName="level2Shape" presStyleLbl="node3" presStyleIdx="7" presStyleCnt="10"/>
      <dgm:spPr/>
      <dgm:t>
        <a:bodyPr/>
        <a:lstStyle/>
        <a:p>
          <a:endParaRPr lang="en-US"/>
        </a:p>
      </dgm:t>
    </dgm:pt>
    <dgm:pt modelId="{6798E294-8C82-443F-B934-2AA6B9BC1BA7}" type="pres">
      <dgm:prSet presAssocID="{8D830759-019B-4C83-BF3B-E9A9925826DA}" presName="hierChild3" presStyleCnt="0"/>
      <dgm:spPr/>
    </dgm:pt>
    <dgm:pt modelId="{A1D74841-F6B6-4BAE-B675-F4E4DE28F020}" type="pres">
      <dgm:prSet presAssocID="{416947EC-8D7F-42C8-8C4C-04643736C7EC}" presName="Name25" presStyleLbl="parChTrans1D3" presStyleIdx="8" presStyleCnt="10"/>
      <dgm:spPr/>
      <dgm:t>
        <a:bodyPr/>
        <a:lstStyle/>
        <a:p>
          <a:endParaRPr lang="en-US"/>
        </a:p>
      </dgm:t>
    </dgm:pt>
    <dgm:pt modelId="{576CB519-A907-4F9F-B3D1-1A10D98B3E75}" type="pres">
      <dgm:prSet presAssocID="{416947EC-8D7F-42C8-8C4C-04643736C7EC}" presName="connTx" presStyleLbl="parChTrans1D3" presStyleIdx="8" presStyleCnt="10"/>
      <dgm:spPr/>
      <dgm:t>
        <a:bodyPr/>
        <a:lstStyle/>
        <a:p>
          <a:endParaRPr lang="en-US"/>
        </a:p>
      </dgm:t>
    </dgm:pt>
    <dgm:pt modelId="{8F9702B4-94BD-4C66-A367-C4D4689FB470}" type="pres">
      <dgm:prSet presAssocID="{A085F4FB-D300-4B23-BD7D-6FD9D3944010}" presName="Name30" presStyleCnt="0"/>
      <dgm:spPr/>
    </dgm:pt>
    <dgm:pt modelId="{EA29FC09-66F4-46F9-97D5-0F3AC472E9E8}" type="pres">
      <dgm:prSet presAssocID="{A085F4FB-D300-4B23-BD7D-6FD9D3944010}" presName="level2Shape" presStyleLbl="node3" presStyleIdx="8" presStyleCnt="10"/>
      <dgm:spPr/>
      <dgm:t>
        <a:bodyPr/>
        <a:lstStyle/>
        <a:p>
          <a:endParaRPr lang="en-US"/>
        </a:p>
      </dgm:t>
    </dgm:pt>
    <dgm:pt modelId="{4DAD2BE9-F1F5-4787-B83E-F68D5CBA88B4}" type="pres">
      <dgm:prSet presAssocID="{A085F4FB-D300-4B23-BD7D-6FD9D3944010}" presName="hierChild3" presStyleCnt="0"/>
      <dgm:spPr/>
    </dgm:pt>
    <dgm:pt modelId="{5050B6FD-077C-4FDD-BA87-31C198FA929E}" type="pres">
      <dgm:prSet presAssocID="{D235683D-809B-4988-9110-7B4FEB300EB9}" presName="Name25" presStyleLbl="parChTrans1D3" presStyleIdx="9" presStyleCnt="10"/>
      <dgm:spPr/>
      <dgm:t>
        <a:bodyPr/>
        <a:lstStyle/>
        <a:p>
          <a:endParaRPr lang="en-US"/>
        </a:p>
      </dgm:t>
    </dgm:pt>
    <dgm:pt modelId="{E2E649F2-6A03-42D8-B84E-D27167D222C1}" type="pres">
      <dgm:prSet presAssocID="{D235683D-809B-4988-9110-7B4FEB300EB9}" presName="connTx" presStyleLbl="parChTrans1D3" presStyleIdx="9" presStyleCnt="10"/>
      <dgm:spPr/>
      <dgm:t>
        <a:bodyPr/>
        <a:lstStyle/>
        <a:p>
          <a:endParaRPr lang="en-US"/>
        </a:p>
      </dgm:t>
    </dgm:pt>
    <dgm:pt modelId="{90CC111A-045F-419C-9A6C-0E5324C1819E}" type="pres">
      <dgm:prSet presAssocID="{F156BE03-956A-464C-8108-B7A2ADCF1AC7}" presName="Name30" presStyleCnt="0"/>
      <dgm:spPr/>
    </dgm:pt>
    <dgm:pt modelId="{EBBC43ED-25B9-4134-A42E-6B3BC94A5178}" type="pres">
      <dgm:prSet presAssocID="{F156BE03-956A-464C-8108-B7A2ADCF1AC7}" presName="level2Shape" presStyleLbl="node3" presStyleIdx="9" presStyleCnt="10"/>
      <dgm:spPr/>
      <dgm:t>
        <a:bodyPr/>
        <a:lstStyle/>
        <a:p>
          <a:endParaRPr lang="en-US"/>
        </a:p>
      </dgm:t>
    </dgm:pt>
    <dgm:pt modelId="{5C1D8867-1E3C-4189-861E-2F9A0E85AC30}" type="pres">
      <dgm:prSet presAssocID="{F156BE03-956A-464C-8108-B7A2ADCF1AC7}" presName="hierChild3" presStyleCnt="0"/>
      <dgm:spPr/>
    </dgm:pt>
    <dgm:pt modelId="{822E08CB-E65A-40F7-A12E-A1D38A9AE252}" type="pres">
      <dgm:prSet presAssocID="{7FE089E2-8FB2-4AF1-9A21-B0F3FF066FD2}" presName="bgShapesFlow" presStyleCnt="0"/>
      <dgm:spPr/>
    </dgm:pt>
  </dgm:ptLst>
  <dgm:cxnLst>
    <dgm:cxn modelId="{1CC210EF-712B-44D1-80C7-CF95537099CC}" type="presOf" srcId="{164CCB97-7F33-42FC-9A44-FC1C82A1A364}" destId="{6B3B2432-4B55-4F2D-BDDC-C0BFC27ECB54}" srcOrd="1" destOrd="0" presId="urn:microsoft.com/office/officeart/2005/8/layout/hierarchy5"/>
    <dgm:cxn modelId="{2D83C3FC-FB27-46FD-A112-961769509A6A}" type="presOf" srcId="{D235683D-809B-4988-9110-7B4FEB300EB9}" destId="{5050B6FD-077C-4FDD-BA87-31C198FA929E}" srcOrd="0" destOrd="0" presId="urn:microsoft.com/office/officeart/2005/8/layout/hierarchy5"/>
    <dgm:cxn modelId="{2F97D5F9-38E1-4016-9956-C00C19065DA3}" srcId="{9A34B4B9-0067-44F0-B6BC-383D8F73F15F}" destId="{A4738C21-B15E-45F1-8ABE-779562940377}" srcOrd="1" destOrd="0" parTransId="{B3E65D2B-B16F-4F9A-ADD7-CFE020772506}" sibTransId="{87B5D2A3-936B-4881-9E83-A24C46E8CDF3}"/>
    <dgm:cxn modelId="{A964D968-D9D7-4235-B795-010458376835}" type="presOf" srcId="{A085F4FB-D300-4B23-BD7D-6FD9D3944010}" destId="{EA29FC09-66F4-46F9-97D5-0F3AC472E9E8}" srcOrd="0" destOrd="0" presId="urn:microsoft.com/office/officeart/2005/8/layout/hierarchy5"/>
    <dgm:cxn modelId="{B39965AD-F2FC-42CD-B321-197CD66208E3}" type="presOf" srcId="{1B44C1A0-88DD-43E1-B999-621A4C4B06B6}" destId="{A1728D41-0104-4205-90A6-267CA30A8568}" srcOrd="0" destOrd="0" presId="urn:microsoft.com/office/officeart/2005/8/layout/hierarchy5"/>
    <dgm:cxn modelId="{4111ABDE-A26F-4130-8050-B63015F3512F}" srcId="{9A34B4B9-0067-44F0-B6BC-383D8F73F15F}" destId="{1B44C1A0-88DD-43E1-B999-621A4C4B06B6}" srcOrd="0" destOrd="0" parTransId="{0FADFBEF-64AD-4630-96AE-1E2BDF33DE6A}" sibTransId="{EBB49356-F332-4850-969C-3DFBF532AAAB}"/>
    <dgm:cxn modelId="{BEEF0CB1-4D10-419C-B236-BAC95E0F538F}" type="presOf" srcId="{2AB63B26-8AC2-417C-B674-278317BB72D0}" destId="{0DC67D24-AD45-43E4-848C-C3B1D6AE3A12}" srcOrd="1" destOrd="0" presId="urn:microsoft.com/office/officeart/2005/8/layout/hierarchy5"/>
    <dgm:cxn modelId="{6642A782-130C-4805-815D-21D268432153}" type="presOf" srcId="{9A34B4B9-0067-44F0-B6BC-383D8F73F15F}" destId="{F17675B8-FF14-48A6-B699-F75B8B89D8DE}" srcOrd="0" destOrd="0" presId="urn:microsoft.com/office/officeart/2005/8/layout/hierarchy5"/>
    <dgm:cxn modelId="{BA265BE7-4BCD-4B00-B126-D0966065EF23}" type="presOf" srcId="{A733DCC9-1BE1-4649-BC7F-18CE38E2DF04}" destId="{8E3247D9-F291-4FED-9034-6A4435F41DA7}" srcOrd="0" destOrd="0" presId="urn:microsoft.com/office/officeart/2005/8/layout/hierarchy5"/>
    <dgm:cxn modelId="{CE190A9E-6BEC-460C-9B90-F269A439D790}" srcId="{9A34B4B9-0067-44F0-B6BC-383D8F73F15F}" destId="{C5587C44-C1B1-4537-925D-EF4568C6918A}" srcOrd="3" destOrd="0" parTransId="{164CCB97-7F33-42FC-9A44-FC1C82A1A364}" sibTransId="{4DD9E4A7-B472-4EF9-A756-AB2A753E3FCE}"/>
    <dgm:cxn modelId="{F2989A5B-D939-4B78-ADF7-7CF12F2CFA72}" srcId="{7FE089E2-8FB2-4AF1-9A21-B0F3FF066FD2}" destId="{28B90DAC-5754-4912-8B4B-3AC0568EA816}" srcOrd="0" destOrd="0" parTransId="{256A2511-D06E-4290-90F0-3A60CBBF6C1F}" sibTransId="{A782F83D-44A7-4742-93D7-EC58422A6C02}"/>
    <dgm:cxn modelId="{CDC9C9E2-211B-4ED4-91F7-1FD3FBCB6DF6}" type="presOf" srcId="{B3E65D2B-B16F-4F9A-ADD7-CFE020772506}" destId="{238C2A64-F1A0-4B2E-A03C-8E6720492832}" srcOrd="1" destOrd="0" presId="urn:microsoft.com/office/officeart/2005/8/layout/hierarchy5"/>
    <dgm:cxn modelId="{61422F26-E8CA-4FEB-B938-37E6AF981AB8}" srcId="{AF80C207-8496-4923-B7D0-6F6AE3136580}" destId="{8D830759-019B-4C83-BF3B-E9A9925826DA}" srcOrd="3" destOrd="0" parTransId="{FD888F73-8B49-40A5-960B-FB3BBF500543}" sibTransId="{B73827DC-BEBF-483B-BA13-02D6C83873C1}"/>
    <dgm:cxn modelId="{0106FC81-534B-40E5-911A-F25D176F1F5B}" type="presOf" srcId="{C5587C44-C1B1-4537-925D-EF4568C6918A}" destId="{73681163-2101-42A9-9F7C-AA4515D9EFD8}" srcOrd="0" destOrd="0" presId="urn:microsoft.com/office/officeart/2005/8/layout/hierarchy5"/>
    <dgm:cxn modelId="{4C653833-627F-4841-B81F-D9F3F26C26D3}" srcId="{AF80C207-8496-4923-B7D0-6F6AE3136580}" destId="{8F2905AB-2453-461F-B793-E2000DF98A1F}" srcOrd="1" destOrd="0" parTransId="{EC80926C-72A9-47B6-853E-AB07F538FCAA}" sibTransId="{BEDB73E9-E9ED-424F-83E6-E12C8B4D631B}"/>
    <dgm:cxn modelId="{5548706E-AEC9-4A58-92B4-4FC804B9E89F}" type="presOf" srcId="{EC80926C-72A9-47B6-853E-AB07F538FCAA}" destId="{4A6DE09A-1CD6-4277-B65E-A718657F8F28}" srcOrd="0" destOrd="0" presId="urn:microsoft.com/office/officeart/2005/8/layout/hierarchy5"/>
    <dgm:cxn modelId="{D368CD3A-F252-4682-A431-6A1E078428ED}" type="presOf" srcId="{A4738C21-B15E-45F1-8ABE-779562940377}" destId="{D4F97485-26E8-4467-BF01-577DA3324738}" srcOrd="0" destOrd="0" presId="urn:microsoft.com/office/officeart/2005/8/layout/hierarchy5"/>
    <dgm:cxn modelId="{1912389E-549B-4461-A0D4-AE4F3969F3DE}" type="presOf" srcId="{7FE089E2-8FB2-4AF1-9A21-B0F3FF066FD2}" destId="{9B950D33-3FBC-4D04-9A13-5DD93BC2424E}" srcOrd="0" destOrd="0" presId="urn:microsoft.com/office/officeart/2005/8/layout/hierarchy5"/>
    <dgm:cxn modelId="{DB8F25B2-3114-4533-9B82-C1F404FB3F88}" type="presOf" srcId="{0FADFBEF-64AD-4630-96AE-1E2BDF33DE6A}" destId="{19D3A169-75CB-43CA-9B66-161738252335}" srcOrd="1" destOrd="0" presId="urn:microsoft.com/office/officeart/2005/8/layout/hierarchy5"/>
    <dgm:cxn modelId="{ACF6211A-BEC0-4C99-BAE5-DED099812214}" type="presOf" srcId="{D235683D-809B-4988-9110-7B4FEB300EB9}" destId="{E2E649F2-6A03-42D8-B84E-D27167D222C1}" srcOrd="1" destOrd="0" presId="urn:microsoft.com/office/officeart/2005/8/layout/hierarchy5"/>
    <dgm:cxn modelId="{05E5DD27-3F76-4315-A3C6-D216EEA360E1}" type="presOf" srcId="{3802DDC2-FE3F-4365-9E1A-C4B291181A34}" destId="{23415363-6A23-4F22-AA0F-7CFB94008DF8}" srcOrd="0" destOrd="0" presId="urn:microsoft.com/office/officeart/2005/8/layout/hierarchy5"/>
    <dgm:cxn modelId="{EAB98F41-7856-40BF-B53F-D23DDCAE0A37}" type="presOf" srcId="{416947EC-8D7F-42C8-8C4C-04643736C7EC}" destId="{A1D74841-F6B6-4BAE-B675-F4E4DE28F020}" srcOrd="0" destOrd="0" presId="urn:microsoft.com/office/officeart/2005/8/layout/hierarchy5"/>
    <dgm:cxn modelId="{87CD20ED-4C00-4ED8-AB9E-644C04A877B7}" type="presOf" srcId="{33753376-DAFA-4E9E-B10B-DA8E1D42F5C5}" destId="{8E010498-A933-467B-92C4-33F036100344}" srcOrd="0" destOrd="0" presId="urn:microsoft.com/office/officeart/2005/8/layout/hierarchy5"/>
    <dgm:cxn modelId="{5FB3CC42-3C62-41BF-BDDF-4ED74A086697}" type="presOf" srcId="{06A8A94F-CCD1-440D-A313-3FA8B7C1A6E9}" destId="{FE85052D-62EA-46F3-8CAC-6079524271FC}" srcOrd="0" destOrd="0" presId="urn:microsoft.com/office/officeart/2005/8/layout/hierarchy5"/>
    <dgm:cxn modelId="{F4131E79-B35B-40B1-B1EA-640CF496838A}" type="presOf" srcId="{8F2905AB-2453-461F-B793-E2000DF98A1F}" destId="{64AE575C-D7E0-4E5E-B546-A22CF40596D5}" srcOrd="0" destOrd="0" presId="urn:microsoft.com/office/officeart/2005/8/layout/hierarchy5"/>
    <dgm:cxn modelId="{56076A0E-A3FC-40F9-B5F6-489E779B685A}" type="presOf" srcId="{416947EC-8D7F-42C8-8C4C-04643736C7EC}" destId="{576CB519-A907-4F9F-B3D1-1A10D98B3E75}" srcOrd="1" destOrd="0" presId="urn:microsoft.com/office/officeart/2005/8/layout/hierarchy5"/>
    <dgm:cxn modelId="{37335506-5909-47C2-9B2F-A7CFC22A850F}" type="presOf" srcId="{3802DDC2-FE3F-4365-9E1A-C4B291181A34}" destId="{728E1DBC-4A1E-4703-AEDF-70DE8C0C977A}" srcOrd="1" destOrd="0" presId="urn:microsoft.com/office/officeart/2005/8/layout/hierarchy5"/>
    <dgm:cxn modelId="{2F65D184-9E89-4AEA-87C5-CCF44D7881F2}" srcId="{28B90DAC-5754-4912-8B4B-3AC0568EA816}" destId="{9A34B4B9-0067-44F0-B6BC-383D8F73F15F}" srcOrd="0" destOrd="0" parTransId="{7138D437-F90C-49AA-8633-CF54BB021D5D}" sibTransId="{ADDA2454-E549-4F9E-A07D-09D280F0ACB0}"/>
    <dgm:cxn modelId="{B68A8FB6-760C-4F30-99C0-DD2C2A4A9DD4}" type="presOf" srcId="{818E1B02-5753-4196-9EC9-BA30253911F7}" destId="{6E2FDE43-1636-41C8-8581-96C141C49582}" srcOrd="0" destOrd="0" presId="urn:microsoft.com/office/officeart/2005/8/layout/hierarchy5"/>
    <dgm:cxn modelId="{D3FE8393-8843-4365-9289-CF693FB381D4}" srcId="{28B90DAC-5754-4912-8B4B-3AC0568EA816}" destId="{AF80C207-8496-4923-B7D0-6F6AE3136580}" srcOrd="1" destOrd="0" parTransId="{3802DDC2-FE3F-4365-9E1A-C4B291181A34}" sibTransId="{D7AAA655-9C9F-4843-9B2D-F985E317D39C}"/>
    <dgm:cxn modelId="{A942AC0A-2869-40A4-A17D-F2EBD3ACA62B}" type="presOf" srcId="{06A8A94F-CCD1-440D-A313-3FA8B7C1A6E9}" destId="{F75A765B-30B6-4F88-A3DB-0F8B24EFC2C5}" srcOrd="1" destOrd="0" presId="urn:microsoft.com/office/officeart/2005/8/layout/hierarchy5"/>
    <dgm:cxn modelId="{A3CE1BA9-0F16-4C18-9277-BD8439B4AB6A}" type="presOf" srcId="{EC80926C-72A9-47B6-853E-AB07F538FCAA}" destId="{8EE66CE1-175F-4D43-B7C5-D5261101A7B0}" srcOrd="1" destOrd="0" presId="urn:microsoft.com/office/officeart/2005/8/layout/hierarchy5"/>
    <dgm:cxn modelId="{42EDDABA-E3A5-48C5-BFBE-47DBF085F0E4}" type="presOf" srcId="{7138D437-F90C-49AA-8633-CF54BB021D5D}" destId="{277C9E05-38C0-4EC1-A80B-C64D734C98A7}" srcOrd="1" destOrd="0" presId="urn:microsoft.com/office/officeart/2005/8/layout/hierarchy5"/>
    <dgm:cxn modelId="{BB349DD0-4A17-4978-BD45-67633EB7F95D}" type="presOf" srcId="{AF80C207-8496-4923-B7D0-6F6AE3136580}" destId="{448532AF-D611-48BE-B3D8-84B4DCAD18BA}" srcOrd="0" destOrd="0" presId="urn:microsoft.com/office/officeart/2005/8/layout/hierarchy5"/>
    <dgm:cxn modelId="{F786F07B-87D0-437C-8B40-43DB9D0A99DC}" type="presOf" srcId="{FD888F73-8B49-40A5-960B-FB3BBF500543}" destId="{61CD2333-DE94-45F5-A5E3-C9ACD53957B1}" srcOrd="0" destOrd="0" presId="urn:microsoft.com/office/officeart/2005/8/layout/hierarchy5"/>
    <dgm:cxn modelId="{823D26E8-BFF2-4721-879C-9BC121867391}" type="presOf" srcId="{0FADFBEF-64AD-4630-96AE-1E2BDF33DE6A}" destId="{C3702C57-D9EE-48C9-A4CB-8B1D676D7FFA}" srcOrd="0" destOrd="0" presId="urn:microsoft.com/office/officeart/2005/8/layout/hierarchy5"/>
    <dgm:cxn modelId="{6488FF81-0161-4C6C-B1B4-412843591FA1}" srcId="{9A34B4B9-0067-44F0-B6BC-383D8F73F15F}" destId="{818E1B02-5753-4196-9EC9-BA30253911F7}" srcOrd="2" destOrd="0" parTransId="{2AB63B26-8AC2-417C-B674-278317BB72D0}" sibTransId="{ECB28749-974F-4914-988A-860D5993D04D}"/>
    <dgm:cxn modelId="{1D059626-16A7-40CE-95BE-88BE78B513B3}" type="presOf" srcId="{8D830759-019B-4C83-BF3B-E9A9925826DA}" destId="{5572B163-3AA2-4F0D-96BA-2AB9010A1EE9}" srcOrd="0" destOrd="0" presId="urn:microsoft.com/office/officeart/2005/8/layout/hierarchy5"/>
    <dgm:cxn modelId="{46214A88-F0AB-449D-94A4-C3D1FA99E078}" srcId="{AF80C207-8496-4923-B7D0-6F6AE3136580}" destId="{A733DCC9-1BE1-4649-BC7F-18CE38E2DF04}" srcOrd="2" destOrd="0" parTransId="{06A8A94F-CCD1-440D-A313-3FA8B7C1A6E9}" sibTransId="{326968A7-5CFB-44F6-A740-F4210C8108DA}"/>
    <dgm:cxn modelId="{B700926E-CB4E-4C6A-A9F0-F5BC09CF041C}" srcId="{AF80C207-8496-4923-B7D0-6F6AE3136580}" destId="{A085F4FB-D300-4B23-BD7D-6FD9D3944010}" srcOrd="4" destOrd="0" parTransId="{416947EC-8D7F-42C8-8C4C-04643736C7EC}" sibTransId="{16E8CB55-5E84-4277-8D9C-3B5F07C359BF}"/>
    <dgm:cxn modelId="{FB771A5C-0432-4318-B7BB-4D1E7B7D33DD}" type="presOf" srcId="{F359BFD7-7FD1-44B5-924A-2AED41829FEF}" destId="{66CEE990-B336-453D-87BA-90231A3DBC7C}" srcOrd="1" destOrd="0" presId="urn:microsoft.com/office/officeart/2005/8/layout/hierarchy5"/>
    <dgm:cxn modelId="{B4EF65A1-C758-4AD1-ABFB-CECC87192D03}" srcId="{AF80C207-8496-4923-B7D0-6F6AE3136580}" destId="{33753376-DAFA-4E9E-B10B-DA8E1D42F5C5}" srcOrd="0" destOrd="0" parTransId="{F359BFD7-7FD1-44B5-924A-2AED41829FEF}" sibTransId="{FEED0009-0BA3-48DA-A5C7-34673B7A2F13}"/>
    <dgm:cxn modelId="{A8017A9D-0333-4327-9A87-869FB652300B}" type="presOf" srcId="{28B90DAC-5754-4912-8B4B-3AC0568EA816}" destId="{523054C0-1011-4DCB-9A14-38EA197A1611}" srcOrd="0" destOrd="0" presId="urn:microsoft.com/office/officeart/2005/8/layout/hierarchy5"/>
    <dgm:cxn modelId="{BA2CA28E-1F6F-41ED-8AE2-C7030B8BCB1A}" type="presOf" srcId="{FD888F73-8B49-40A5-960B-FB3BBF500543}" destId="{A57F1A67-ABB2-476C-BDBB-00A174B3D51B}" srcOrd="1" destOrd="0" presId="urn:microsoft.com/office/officeart/2005/8/layout/hierarchy5"/>
    <dgm:cxn modelId="{7E55A152-7BAE-45B0-8A01-AF8EC6FBD572}" type="presOf" srcId="{F359BFD7-7FD1-44B5-924A-2AED41829FEF}" destId="{80480D83-756E-4A99-9B4E-C47C7500211B}" srcOrd="0" destOrd="0" presId="urn:microsoft.com/office/officeart/2005/8/layout/hierarchy5"/>
    <dgm:cxn modelId="{123E0359-FDC7-43BB-826A-51BD77C6EAAD}" type="presOf" srcId="{164CCB97-7F33-42FC-9A44-FC1C82A1A364}" destId="{C5A6009A-CBE7-4E89-A71D-3FCF495FD19D}" srcOrd="0" destOrd="0" presId="urn:microsoft.com/office/officeart/2005/8/layout/hierarchy5"/>
    <dgm:cxn modelId="{D9DBF2BB-8B9C-49AA-BED2-63635B906FEF}" srcId="{AF80C207-8496-4923-B7D0-6F6AE3136580}" destId="{F156BE03-956A-464C-8108-B7A2ADCF1AC7}" srcOrd="5" destOrd="0" parTransId="{D235683D-809B-4988-9110-7B4FEB300EB9}" sibTransId="{3367C77D-CF1F-4B9E-8EFE-DD1C5583211D}"/>
    <dgm:cxn modelId="{0AF4A9F4-9833-48C8-8236-F24A64FBB29B}" type="presOf" srcId="{7138D437-F90C-49AA-8633-CF54BB021D5D}" destId="{94602972-9DB2-4B2B-97AA-D50C9315C358}" srcOrd="0" destOrd="0" presId="urn:microsoft.com/office/officeart/2005/8/layout/hierarchy5"/>
    <dgm:cxn modelId="{57B9B7DB-EE92-47F1-A422-2B2AD9D871E9}" type="presOf" srcId="{B3E65D2B-B16F-4F9A-ADD7-CFE020772506}" destId="{90630D9D-AEEE-4372-A9F8-9262A246477F}" srcOrd="0" destOrd="0" presId="urn:microsoft.com/office/officeart/2005/8/layout/hierarchy5"/>
    <dgm:cxn modelId="{DDBD010A-DDE7-456A-AD37-0E000DAC2B7B}" type="presOf" srcId="{2AB63B26-8AC2-417C-B674-278317BB72D0}" destId="{717505B1-F264-4CA3-B0D9-BC9C5DB4246B}" srcOrd="0" destOrd="0" presId="urn:microsoft.com/office/officeart/2005/8/layout/hierarchy5"/>
    <dgm:cxn modelId="{DE543246-3066-4E81-89A0-14FB0A3EF842}" type="presOf" srcId="{F156BE03-956A-464C-8108-B7A2ADCF1AC7}" destId="{EBBC43ED-25B9-4134-A42E-6B3BC94A5178}" srcOrd="0" destOrd="0" presId="urn:microsoft.com/office/officeart/2005/8/layout/hierarchy5"/>
    <dgm:cxn modelId="{707CEB7E-49EA-4FC0-9A33-8620869A255D}" type="presParOf" srcId="{9B950D33-3FBC-4D04-9A13-5DD93BC2424E}" destId="{0A32F4C1-7A76-4693-A400-C38FBE552178}" srcOrd="0" destOrd="0" presId="urn:microsoft.com/office/officeart/2005/8/layout/hierarchy5"/>
    <dgm:cxn modelId="{847DDC61-A56C-4623-9E02-C4F0851C7E13}" type="presParOf" srcId="{0A32F4C1-7A76-4693-A400-C38FBE552178}" destId="{4AE8BA05-B4EB-406A-8B8A-BCB27F71E970}" srcOrd="0" destOrd="0" presId="urn:microsoft.com/office/officeart/2005/8/layout/hierarchy5"/>
    <dgm:cxn modelId="{009647D1-B12E-48A4-B5C6-036407454255}" type="presParOf" srcId="{4AE8BA05-B4EB-406A-8B8A-BCB27F71E970}" destId="{D2F58D34-E771-42BE-9CA2-D6310149CE9B}" srcOrd="0" destOrd="0" presId="urn:microsoft.com/office/officeart/2005/8/layout/hierarchy5"/>
    <dgm:cxn modelId="{08EAD849-222B-478C-8382-CD0396671155}" type="presParOf" srcId="{D2F58D34-E771-42BE-9CA2-D6310149CE9B}" destId="{523054C0-1011-4DCB-9A14-38EA197A1611}" srcOrd="0" destOrd="0" presId="urn:microsoft.com/office/officeart/2005/8/layout/hierarchy5"/>
    <dgm:cxn modelId="{805DC34B-7DA0-4AAC-99DE-9A62DD9996E9}" type="presParOf" srcId="{D2F58D34-E771-42BE-9CA2-D6310149CE9B}" destId="{037AF8B8-C01B-4690-86E6-483CFA185D1B}" srcOrd="1" destOrd="0" presId="urn:microsoft.com/office/officeart/2005/8/layout/hierarchy5"/>
    <dgm:cxn modelId="{7615AC8A-ED6F-4017-81E7-E13068F06A2A}" type="presParOf" srcId="{037AF8B8-C01B-4690-86E6-483CFA185D1B}" destId="{94602972-9DB2-4B2B-97AA-D50C9315C358}" srcOrd="0" destOrd="0" presId="urn:microsoft.com/office/officeart/2005/8/layout/hierarchy5"/>
    <dgm:cxn modelId="{0CB66031-AECB-4FDA-B78B-C4A7D584A56C}" type="presParOf" srcId="{94602972-9DB2-4B2B-97AA-D50C9315C358}" destId="{277C9E05-38C0-4EC1-A80B-C64D734C98A7}" srcOrd="0" destOrd="0" presId="urn:microsoft.com/office/officeart/2005/8/layout/hierarchy5"/>
    <dgm:cxn modelId="{1AF0989B-9906-4D3A-86AA-147E40937BC2}" type="presParOf" srcId="{037AF8B8-C01B-4690-86E6-483CFA185D1B}" destId="{983D16CD-447B-4E0A-AE7E-47ACDFB39580}" srcOrd="1" destOrd="0" presId="urn:microsoft.com/office/officeart/2005/8/layout/hierarchy5"/>
    <dgm:cxn modelId="{772B9E5E-F00F-4355-A471-E960979BA6A1}" type="presParOf" srcId="{983D16CD-447B-4E0A-AE7E-47ACDFB39580}" destId="{F17675B8-FF14-48A6-B699-F75B8B89D8DE}" srcOrd="0" destOrd="0" presId="urn:microsoft.com/office/officeart/2005/8/layout/hierarchy5"/>
    <dgm:cxn modelId="{15DA5723-8736-4F32-A38C-D13F66C974E3}" type="presParOf" srcId="{983D16CD-447B-4E0A-AE7E-47ACDFB39580}" destId="{FD797A61-E074-4827-86CE-5AAD1977678B}" srcOrd="1" destOrd="0" presId="urn:microsoft.com/office/officeart/2005/8/layout/hierarchy5"/>
    <dgm:cxn modelId="{761EDEF1-DDF9-4AE9-8DDA-F6088E56C926}" type="presParOf" srcId="{FD797A61-E074-4827-86CE-5AAD1977678B}" destId="{C3702C57-D9EE-48C9-A4CB-8B1D676D7FFA}" srcOrd="0" destOrd="0" presId="urn:microsoft.com/office/officeart/2005/8/layout/hierarchy5"/>
    <dgm:cxn modelId="{76C2A17E-82A8-4766-9E42-DD3BD662B7EE}" type="presParOf" srcId="{C3702C57-D9EE-48C9-A4CB-8B1D676D7FFA}" destId="{19D3A169-75CB-43CA-9B66-161738252335}" srcOrd="0" destOrd="0" presId="urn:microsoft.com/office/officeart/2005/8/layout/hierarchy5"/>
    <dgm:cxn modelId="{8FFD0DB7-234F-49A2-B801-F5C8118881DB}" type="presParOf" srcId="{FD797A61-E074-4827-86CE-5AAD1977678B}" destId="{00AD9837-A459-4904-8DA8-FE9A2272DDAB}" srcOrd="1" destOrd="0" presId="urn:microsoft.com/office/officeart/2005/8/layout/hierarchy5"/>
    <dgm:cxn modelId="{86973150-2ECB-44B8-BCF3-9006EC743535}" type="presParOf" srcId="{00AD9837-A459-4904-8DA8-FE9A2272DDAB}" destId="{A1728D41-0104-4205-90A6-267CA30A8568}" srcOrd="0" destOrd="0" presId="urn:microsoft.com/office/officeart/2005/8/layout/hierarchy5"/>
    <dgm:cxn modelId="{3E434F51-50F7-40CD-BA5F-0C254C15F41F}" type="presParOf" srcId="{00AD9837-A459-4904-8DA8-FE9A2272DDAB}" destId="{0BC92FFE-6FD7-40FE-A84E-6C361F7AE856}" srcOrd="1" destOrd="0" presId="urn:microsoft.com/office/officeart/2005/8/layout/hierarchy5"/>
    <dgm:cxn modelId="{1BA45055-7764-4FE3-A3A7-581AE2D2527F}" type="presParOf" srcId="{FD797A61-E074-4827-86CE-5AAD1977678B}" destId="{90630D9D-AEEE-4372-A9F8-9262A246477F}" srcOrd="2" destOrd="0" presId="urn:microsoft.com/office/officeart/2005/8/layout/hierarchy5"/>
    <dgm:cxn modelId="{8061F947-BCFA-485C-864C-60C222E84008}" type="presParOf" srcId="{90630D9D-AEEE-4372-A9F8-9262A246477F}" destId="{238C2A64-F1A0-4B2E-A03C-8E6720492832}" srcOrd="0" destOrd="0" presId="urn:microsoft.com/office/officeart/2005/8/layout/hierarchy5"/>
    <dgm:cxn modelId="{C7F2B13A-3218-42BD-B987-34117039A151}" type="presParOf" srcId="{FD797A61-E074-4827-86CE-5AAD1977678B}" destId="{BB0F10EA-05F6-4B8F-BADE-78863E1FB275}" srcOrd="3" destOrd="0" presId="urn:microsoft.com/office/officeart/2005/8/layout/hierarchy5"/>
    <dgm:cxn modelId="{2A48531F-F224-4CF5-9284-6CA7AD2A7DC4}" type="presParOf" srcId="{BB0F10EA-05F6-4B8F-BADE-78863E1FB275}" destId="{D4F97485-26E8-4467-BF01-577DA3324738}" srcOrd="0" destOrd="0" presId="urn:microsoft.com/office/officeart/2005/8/layout/hierarchy5"/>
    <dgm:cxn modelId="{19A78A10-53BF-4FDE-A519-30EEA1F53D39}" type="presParOf" srcId="{BB0F10EA-05F6-4B8F-BADE-78863E1FB275}" destId="{25B0DBD4-34FD-47CD-B36F-9038AEC43A38}" srcOrd="1" destOrd="0" presId="urn:microsoft.com/office/officeart/2005/8/layout/hierarchy5"/>
    <dgm:cxn modelId="{BCD5A4EA-3282-458B-A1EC-1A79D6CAB16F}" type="presParOf" srcId="{FD797A61-E074-4827-86CE-5AAD1977678B}" destId="{717505B1-F264-4CA3-B0D9-BC9C5DB4246B}" srcOrd="4" destOrd="0" presId="urn:microsoft.com/office/officeart/2005/8/layout/hierarchy5"/>
    <dgm:cxn modelId="{90DFB45E-15FE-443D-93CF-0C08086BFA3A}" type="presParOf" srcId="{717505B1-F264-4CA3-B0D9-BC9C5DB4246B}" destId="{0DC67D24-AD45-43E4-848C-C3B1D6AE3A12}" srcOrd="0" destOrd="0" presId="urn:microsoft.com/office/officeart/2005/8/layout/hierarchy5"/>
    <dgm:cxn modelId="{DBF1C7A8-B354-408F-B01C-1251DBDEEC27}" type="presParOf" srcId="{FD797A61-E074-4827-86CE-5AAD1977678B}" destId="{AC817BEB-A960-4E42-BE8E-B78E36F1BDF7}" srcOrd="5" destOrd="0" presId="urn:microsoft.com/office/officeart/2005/8/layout/hierarchy5"/>
    <dgm:cxn modelId="{5E19CCF6-49F9-4B58-A1D8-361988CBCE5B}" type="presParOf" srcId="{AC817BEB-A960-4E42-BE8E-B78E36F1BDF7}" destId="{6E2FDE43-1636-41C8-8581-96C141C49582}" srcOrd="0" destOrd="0" presId="urn:microsoft.com/office/officeart/2005/8/layout/hierarchy5"/>
    <dgm:cxn modelId="{23926D1E-F8E6-4C71-9A59-D23DBBCF5F81}" type="presParOf" srcId="{AC817BEB-A960-4E42-BE8E-B78E36F1BDF7}" destId="{18818F61-0A24-4539-9DF4-BE28F0316755}" srcOrd="1" destOrd="0" presId="urn:microsoft.com/office/officeart/2005/8/layout/hierarchy5"/>
    <dgm:cxn modelId="{5C48BE86-CE28-451F-B63D-27E7323DEE8C}" type="presParOf" srcId="{FD797A61-E074-4827-86CE-5AAD1977678B}" destId="{C5A6009A-CBE7-4E89-A71D-3FCF495FD19D}" srcOrd="6" destOrd="0" presId="urn:microsoft.com/office/officeart/2005/8/layout/hierarchy5"/>
    <dgm:cxn modelId="{0FEA0557-CF26-4524-8FD6-2C8414FC56BE}" type="presParOf" srcId="{C5A6009A-CBE7-4E89-A71D-3FCF495FD19D}" destId="{6B3B2432-4B55-4F2D-BDDC-C0BFC27ECB54}" srcOrd="0" destOrd="0" presId="urn:microsoft.com/office/officeart/2005/8/layout/hierarchy5"/>
    <dgm:cxn modelId="{994544C3-7C88-4530-A9B9-37C3C45D398B}" type="presParOf" srcId="{FD797A61-E074-4827-86CE-5AAD1977678B}" destId="{9536A06F-E63A-468B-82C8-6208B517AA41}" srcOrd="7" destOrd="0" presId="urn:microsoft.com/office/officeart/2005/8/layout/hierarchy5"/>
    <dgm:cxn modelId="{602B99BA-94BB-4696-A084-45BFC25352EA}" type="presParOf" srcId="{9536A06F-E63A-468B-82C8-6208B517AA41}" destId="{73681163-2101-42A9-9F7C-AA4515D9EFD8}" srcOrd="0" destOrd="0" presId="urn:microsoft.com/office/officeart/2005/8/layout/hierarchy5"/>
    <dgm:cxn modelId="{93BF4BEA-C93F-4D8D-A9A5-C887AF2D615C}" type="presParOf" srcId="{9536A06F-E63A-468B-82C8-6208B517AA41}" destId="{DF18A2D7-CD4B-4C31-A87F-4E973E66434B}" srcOrd="1" destOrd="0" presId="urn:microsoft.com/office/officeart/2005/8/layout/hierarchy5"/>
    <dgm:cxn modelId="{78CA80BE-7719-4B08-960C-68E373BA4BB9}" type="presParOf" srcId="{037AF8B8-C01B-4690-86E6-483CFA185D1B}" destId="{23415363-6A23-4F22-AA0F-7CFB94008DF8}" srcOrd="2" destOrd="0" presId="urn:microsoft.com/office/officeart/2005/8/layout/hierarchy5"/>
    <dgm:cxn modelId="{4E483DCF-B601-42A4-91A5-A9B773856FCB}" type="presParOf" srcId="{23415363-6A23-4F22-AA0F-7CFB94008DF8}" destId="{728E1DBC-4A1E-4703-AEDF-70DE8C0C977A}" srcOrd="0" destOrd="0" presId="urn:microsoft.com/office/officeart/2005/8/layout/hierarchy5"/>
    <dgm:cxn modelId="{75BA3D7E-3B54-46D2-8A37-98736C6F76D7}" type="presParOf" srcId="{037AF8B8-C01B-4690-86E6-483CFA185D1B}" destId="{E7AFCAFA-E653-421C-8B81-661EA930CC25}" srcOrd="3" destOrd="0" presId="urn:microsoft.com/office/officeart/2005/8/layout/hierarchy5"/>
    <dgm:cxn modelId="{62B760E8-A8AA-45A7-948A-00CE956FC97E}" type="presParOf" srcId="{E7AFCAFA-E653-421C-8B81-661EA930CC25}" destId="{448532AF-D611-48BE-B3D8-84B4DCAD18BA}" srcOrd="0" destOrd="0" presId="urn:microsoft.com/office/officeart/2005/8/layout/hierarchy5"/>
    <dgm:cxn modelId="{03BFC18C-7593-49A9-8A6C-381878D063CA}" type="presParOf" srcId="{E7AFCAFA-E653-421C-8B81-661EA930CC25}" destId="{F7BAF57C-1A41-4B0A-88D0-E95867A07FEF}" srcOrd="1" destOrd="0" presId="urn:microsoft.com/office/officeart/2005/8/layout/hierarchy5"/>
    <dgm:cxn modelId="{DFC52B8E-E205-4109-870C-5BBAFBFE51F1}" type="presParOf" srcId="{F7BAF57C-1A41-4B0A-88D0-E95867A07FEF}" destId="{80480D83-756E-4A99-9B4E-C47C7500211B}" srcOrd="0" destOrd="0" presId="urn:microsoft.com/office/officeart/2005/8/layout/hierarchy5"/>
    <dgm:cxn modelId="{CA972424-5A64-491E-A056-DF1D64EE7DBC}" type="presParOf" srcId="{80480D83-756E-4A99-9B4E-C47C7500211B}" destId="{66CEE990-B336-453D-87BA-90231A3DBC7C}" srcOrd="0" destOrd="0" presId="urn:microsoft.com/office/officeart/2005/8/layout/hierarchy5"/>
    <dgm:cxn modelId="{F6B22CD0-9E84-411C-AA85-8D208F6ECD91}" type="presParOf" srcId="{F7BAF57C-1A41-4B0A-88D0-E95867A07FEF}" destId="{85400DBD-B402-405E-A5DF-542EE2BAF1B0}" srcOrd="1" destOrd="0" presId="urn:microsoft.com/office/officeart/2005/8/layout/hierarchy5"/>
    <dgm:cxn modelId="{C496E0BB-1044-4A2C-8D5C-B0CCBDD626CE}" type="presParOf" srcId="{85400DBD-B402-405E-A5DF-542EE2BAF1B0}" destId="{8E010498-A933-467B-92C4-33F036100344}" srcOrd="0" destOrd="0" presId="urn:microsoft.com/office/officeart/2005/8/layout/hierarchy5"/>
    <dgm:cxn modelId="{5009273C-DBEC-413E-AB97-F9F61E8CA066}" type="presParOf" srcId="{85400DBD-B402-405E-A5DF-542EE2BAF1B0}" destId="{04B5A0F5-3C32-4B73-A87A-994888666FFD}" srcOrd="1" destOrd="0" presId="urn:microsoft.com/office/officeart/2005/8/layout/hierarchy5"/>
    <dgm:cxn modelId="{DB7B5444-1A12-4A3D-8908-FBA9F6ADB40B}" type="presParOf" srcId="{F7BAF57C-1A41-4B0A-88D0-E95867A07FEF}" destId="{4A6DE09A-1CD6-4277-B65E-A718657F8F28}" srcOrd="2" destOrd="0" presId="urn:microsoft.com/office/officeart/2005/8/layout/hierarchy5"/>
    <dgm:cxn modelId="{74946084-97D6-417B-937F-CF961F54AAAD}" type="presParOf" srcId="{4A6DE09A-1CD6-4277-B65E-A718657F8F28}" destId="{8EE66CE1-175F-4D43-B7C5-D5261101A7B0}" srcOrd="0" destOrd="0" presId="urn:microsoft.com/office/officeart/2005/8/layout/hierarchy5"/>
    <dgm:cxn modelId="{7FA5AD5D-A04D-463D-AAF0-BE4326E7A24F}" type="presParOf" srcId="{F7BAF57C-1A41-4B0A-88D0-E95867A07FEF}" destId="{9F89E593-786E-4C8A-8773-ACEC9A3EFDE5}" srcOrd="3" destOrd="0" presId="urn:microsoft.com/office/officeart/2005/8/layout/hierarchy5"/>
    <dgm:cxn modelId="{85BF1235-E28E-456A-9CDE-8290FE6BE8DD}" type="presParOf" srcId="{9F89E593-786E-4C8A-8773-ACEC9A3EFDE5}" destId="{64AE575C-D7E0-4E5E-B546-A22CF40596D5}" srcOrd="0" destOrd="0" presId="urn:microsoft.com/office/officeart/2005/8/layout/hierarchy5"/>
    <dgm:cxn modelId="{30FBDFB0-6DEA-4F4B-90E4-B5B4EA353DFF}" type="presParOf" srcId="{9F89E593-786E-4C8A-8773-ACEC9A3EFDE5}" destId="{69E5B511-DDFE-42DE-8C9D-CB4D7778B6F1}" srcOrd="1" destOrd="0" presId="urn:microsoft.com/office/officeart/2005/8/layout/hierarchy5"/>
    <dgm:cxn modelId="{AB5A43EE-24D6-4F60-82CD-3AA3A65260FC}" type="presParOf" srcId="{F7BAF57C-1A41-4B0A-88D0-E95867A07FEF}" destId="{FE85052D-62EA-46F3-8CAC-6079524271FC}" srcOrd="4" destOrd="0" presId="urn:microsoft.com/office/officeart/2005/8/layout/hierarchy5"/>
    <dgm:cxn modelId="{BC3D53CE-7C30-4C45-AC27-3D03A821D70A}" type="presParOf" srcId="{FE85052D-62EA-46F3-8CAC-6079524271FC}" destId="{F75A765B-30B6-4F88-A3DB-0F8B24EFC2C5}" srcOrd="0" destOrd="0" presId="urn:microsoft.com/office/officeart/2005/8/layout/hierarchy5"/>
    <dgm:cxn modelId="{3D824C1D-D94B-4AD8-8038-844CBE65E666}" type="presParOf" srcId="{F7BAF57C-1A41-4B0A-88D0-E95867A07FEF}" destId="{6BDD6AE3-2535-45EC-83B9-8D83F2D7E6D7}" srcOrd="5" destOrd="0" presId="urn:microsoft.com/office/officeart/2005/8/layout/hierarchy5"/>
    <dgm:cxn modelId="{424F6F71-7E21-4210-85FF-46C2B9772E6B}" type="presParOf" srcId="{6BDD6AE3-2535-45EC-83B9-8D83F2D7E6D7}" destId="{8E3247D9-F291-4FED-9034-6A4435F41DA7}" srcOrd="0" destOrd="0" presId="urn:microsoft.com/office/officeart/2005/8/layout/hierarchy5"/>
    <dgm:cxn modelId="{D9EA3455-805C-4A9E-BAF1-AF74BD122BB2}" type="presParOf" srcId="{6BDD6AE3-2535-45EC-83B9-8D83F2D7E6D7}" destId="{ED980EAE-CEF6-4C5F-88A4-93FC709BF31E}" srcOrd="1" destOrd="0" presId="urn:microsoft.com/office/officeart/2005/8/layout/hierarchy5"/>
    <dgm:cxn modelId="{33297038-56BC-40F7-86B3-A2761CBDC4AB}" type="presParOf" srcId="{F7BAF57C-1A41-4B0A-88D0-E95867A07FEF}" destId="{61CD2333-DE94-45F5-A5E3-C9ACD53957B1}" srcOrd="6" destOrd="0" presId="urn:microsoft.com/office/officeart/2005/8/layout/hierarchy5"/>
    <dgm:cxn modelId="{FE8D2970-4AD4-4996-9F13-B23E473D6D4D}" type="presParOf" srcId="{61CD2333-DE94-45F5-A5E3-C9ACD53957B1}" destId="{A57F1A67-ABB2-476C-BDBB-00A174B3D51B}" srcOrd="0" destOrd="0" presId="urn:microsoft.com/office/officeart/2005/8/layout/hierarchy5"/>
    <dgm:cxn modelId="{54BAF3CE-BD44-4489-BF0F-145B9452BB47}" type="presParOf" srcId="{F7BAF57C-1A41-4B0A-88D0-E95867A07FEF}" destId="{2D97492F-4B23-472A-9C7C-4EEAB61814AD}" srcOrd="7" destOrd="0" presId="urn:microsoft.com/office/officeart/2005/8/layout/hierarchy5"/>
    <dgm:cxn modelId="{97D16465-695A-4F69-8E22-A27EEDB160DB}" type="presParOf" srcId="{2D97492F-4B23-472A-9C7C-4EEAB61814AD}" destId="{5572B163-3AA2-4F0D-96BA-2AB9010A1EE9}" srcOrd="0" destOrd="0" presId="urn:microsoft.com/office/officeart/2005/8/layout/hierarchy5"/>
    <dgm:cxn modelId="{891DDFF9-8FB7-450B-A396-18F8C03D37BF}" type="presParOf" srcId="{2D97492F-4B23-472A-9C7C-4EEAB61814AD}" destId="{6798E294-8C82-443F-B934-2AA6B9BC1BA7}" srcOrd="1" destOrd="0" presId="urn:microsoft.com/office/officeart/2005/8/layout/hierarchy5"/>
    <dgm:cxn modelId="{03C8C693-DECB-4AB8-B8F6-751E5E39443D}" type="presParOf" srcId="{F7BAF57C-1A41-4B0A-88D0-E95867A07FEF}" destId="{A1D74841-F6B6-4BAE-B675-F4E4DE28F020}" srcOrd="8" destOrd="0" presId="urn:microsoft.com/office/officeart/2005/8/layout/hierarchy5"/>
    <dgm:cxn modelId="{2C2DE807-E983-4DF3-A5BA-87469A3E316E}" type="presParOf" srcId="{A1D74841-F6B6-4BAE-B675-F4E4DE28F020}" destId="{576CB519-A907-4F9F-B3D1-1A10D98B3E75}" srcOrd="0" destOrd="0" presId="urn:microsoft.com/office/officeart/2005/8/layout/hierarchy5"/>
    <dgm:cxn modelId="{946D9146-9069-4AEE-B734-C104FE2CE82A}" type="presParOf" srcId="{F7BAF57C-1A41-4B0A-88D0-E95867A07FEF}" destId="{8F9702B4-94BD-4C66-A367-C4D4689FB470}" srcOrd="9" destOrd="0" presId="urn:microsoft.com/office/officeart/2005/8/layout/hierarchy5"/>
    <dgm:cxn modelId="{D1422DEB-1FEE-4E0D-BEFF-A8AC66EDB8CB}" type="presParOf" srcId="{8F9702B4-94BD-4C66-A367-C4D4689FB470}" destId="{EA29FC09-66F4-46F9-97D5-0F3AC472E9E8}" srcOrd="0" destOrd="0" presId="urn:microsoft.com/office/officeart/2005/8/layout/hierarchy5"/>
    <dgm:cxn modelId="{35AFA7F6-B087-46AA-B204-EBC59E3A08B8}" type="presParOf" srcId="{8F9702B4-94BD-4C66-A367-C4D4689FB470}" destId="{4DAD2BE9-F1F5-4787-B83E-F68D5CBA88B4}" srcOrd="1" destOrd="0" presId="urn:microsoft.com/office/officeart/2005/8/layout/hierarchy5"/>
    <dgm:cxn modelId="{062DAADF-DC5C-411D-AADF-D0C30F96B461}" type="presParOf" srcId="{F7BAF57C-1A41-4B0A-88D0-E95867A07FEF}" destId="{5050B6FD-077C-4FDD-BA87-31C198FA929E}" srcOrd="10" destOrd="0" presId="urn:microsoft.com/office/officeart/2005/8/layout/hierarchy5"/>
    <dgm:cxn modelId="{604F6A88-479B-4AD7-8A1A-2F4162EC75DB}" type="presParOf" srcId="{5050B6FD-077C-4FDD-BA87-31C198FA929E}" destId="{E2E649F2-6A03-42D8-B84E-D27167D222C1}" srcOrd="0" destOrd="0" presId="urn:microsoft.com/office/officeart/2005/8/layout/hierarchy5"/>
    <dgm:cxn modelId="{D518B722-DA94-4B8C-AE1C-777FE3099190}" type="presParOf" srcId="{F7BAF57C-1A41-4B0A-88D0-E95867A07FEF}" destId="{90CC111A-045F-419C-9A6C-0E5324C1819E}" srcOrd="11" destOrd="0" presId="urn:microsoft.com/office/officeart/2005/8/layout/hierarchy5"/>
    <dgm:cxn modelId="{F092D61B-02BB-47AC-A120-89CF0855131B}" type="presParOf" srcId="{90CC111A-045F-419C-9A6C-0E5324C1819E}" destId="{EBBC43ED-25B9-4134-A42E-6B3BC94A5178}" srcOrd="0" destOrd="0" presId="urn:microsoft.com/office/officeart/2005/8/layout/hierarchy5"/>
    <dgm:cxn modelId="{04618F9B-B2CB-4E8F-97A7-DF0EFC35BCAE}" type="presParOf" srcId="{90CC111A-045F-419C-9A6C-0E5324C1819E}" destId="{5C1D8867-1E3C-4189-861E-2F9A0E85AC30}" srcOrd="1" destOrd="0" presId="urn:microsoft.com/office/officeart/2005/8/layout/hierarchy5"/>
    <dgm:cxn modelId="{9FC8B3BC-DFF9-466B-9095-C33140D2F14C}" type="presParOf" srcId="{9B950D33-3FBC-4D04-9A13-5DD93BC2424E}" destId="{822E08CB-E65A-40F7-A12E-A1D38A9AE252}" srcOrd="1" destOrd="0" presId="urn:microsoft.com/office/officeart/2005/8/layout/hierarchy5"/>
  </dgm:cxnLst>
  <dgm:bg/>
  <dgm:whole/>
</dgm:dataModel>
</file>

<file path=ppt/diagrams/data6.xml><?xml version="1.0" encoding="utf-8"?>
<dgm:dataModel xmlns:dgm="http://schemas.openxmlformats.org/drawingml/2006/diagram" xmlns:a="http://schemas.openxmlformats.org/drawingml/2006/main">
  <dgm:ptLst>
    <dgm:pt modelId="{8A3D2145-F064-451E-AF8A-CD1510286B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4CF697-D096-4B1A-B94A-6333D943D97C}">
      <dgm:prSet phldrT="[Text]"/>
      <dgm:spPr/>
      <dgm:t>
        <a:bodyPr/>
        <a:lstStyle/>
        <a:p>
          <a:r>
            <a:rPr lang="ar-SA" dirty="0" smtClean="0"/>
            <a:t>الصمامات الكروية</a:t>
          </a:r>
          <a:endParaRPr lang="en-US" dirty="0"/>
        </a:p>
      </dgm:t>
    </dgm:pt>
    <dgm:pt modelId="{2919A163-DE52-4CD4-B754-B5D799491819}" type="parTrans" cxnId="{A147B080-084D-4B58-B2B6-48E514C056F8}">
      <dgm:prSet/>
      <dgm:spPr/>
      <dgm:t>
        <a:bodyPr/>
        <a:lstStyle/>
        <a:p>
          <a:endParaRPr lang="en-US"/>
        </a:p>
      </dgm:t>
    </dgm:pt>
    <dgm:pt modelId="{F9C83F87-3343-4D0A-AAD7-85D6A4BED97C}" type="sibTrans" cxnId="{A147B080-084D-4B58-B2B6-48E514C056F8}">
      <dgm:prSet/>
      <dgm:spPr/>
      <dgm:t>
        <a:bodyPr/>
        <a:lstStyle/>
        <a:p>
          <a:endParaRPr lang="en-US"/>
        </a:p>
      </dgm:t>
    </dgm:pt>
    <dgm:pt modelId="{7DCAF6C2-8C6F-41B7-80B1-11698F4CA8F1}">
      <dgm:prSet phldrT="[Text]"/>
      <dgm:spPr/>
      <dgm:t>
        <a:bodyPr/>
        <a:lstStyle/>
        <a:p>
          <a:r>
            <a:rPr lang="ar-SA" dirty="0" smtClean="0"/>
            <a:t>الصمام ذو النمط </a:t>
          </a:r>
          <a:r>
            <a:rPr lang="ar-SA" dirty="0" err="1" smtClean="0"/>
            <a:t>واي</a:t>
          </a:r>
          <a:endParaRPr lang="en-US" dirty="0"/>
        </a:p>
      </dgm:t>
    </dgm:pt>
    <dgm:pt modelId="{387137E9-44A3-481E-A641-59D2CBB39FD2}" type="parTrans" cxnId="{FC656C79-D969-4EAB-B909-6EF06F3D725C}">
      <dgm:prSet/>
      <dgm:spPr/>
      <dgm:t>
        <a:bodyPr/>
        <a:lstStyle/>
        <a:p>
          <a:endParaRPr lang="en-US"/>
        </a:p>
      </dgm:t>
    </dgm:pt>
    <dgm:pt modelId="{693E034E-052A-4DCB-8F39-E24F64CA34A4}" type="sibTrans" cxnId="{FC656C79-D969-4EAB-B909-6EF06F3D725C}">
      <dgm:prSet/>
      <dgm:spPr/>
      <dgm:t>
        <a:bodyPr/>
        <a:lstStyle/>
        <a:p>
          <a:endParaRPr lang="en-US"/>
        </a:p>
      </dgm:t>
    </dgm:pt>
    <dgm:pt modelId="{3463F7A1-A357-41F3-A516-E2E902FBD009}">
      <dgm:prSet phldrT="[Text]"/>
      <dgm:spPr/>
      <dgm:t>
        <a:bodyPr/>
        <a:lstStyle/>
        <a:p>
          <a:r>
            <a:rPr lang="ar-SA" dirty="0" smtClean="0"/>
            <a:t>الصمام ذو النمط </a:t>
          </a:r>
          <a:r>
            <a:rPr lang="ar-SA" dirty="0" err="1" smtClean="0"/>
            <a:t>تي</a:t>
          </a:r>
          <a:endParaRPr lang="en-US" dirty="0"/>
        </a:p>
      </dgm:t>
    </dgm:pt>
    <dgm:pt modelId="{C2FED2B0-DA4B-403C-ADA9-8E9C1A8F2638}" type="parTrans" cxnId="{1D3DB736-E50D-436E-B746-66210161A50B}">
      <dgm:prSet/>
      <dgm:spPr/>
      <dgm:t>
        <a:bodyPr/>
        <a:lstStyle/>
        <a:p>
          <a:endParaRPr lang="en-US"/>
        </a:p>
      </dgm:t>
    </dgm:pt>
    <dgm:pt modelId="{33587FB4-7685-4B91-915C-0697D202AE1F}" type="sibTrans" cxnId="{1D3DB736-E50D-436E-B746-66210161A50B}">
      <dgm:prSet/>
      <dgm:spPr/>
      <dgm:t>
        <a:bodyPr/>
        <a:lstStyle/>
        <a:p>
          <a:endParaRPr lang="en-US"/>
        </a:p>
      </dgm:t>
    </dgm:pt>
    <dgm:pt modelId="{53672E78-3759-4138-BCB5-FC4AAFFE204B}">
      <dgm:prSet/>
      <dgm:spPr/>
      <dgm:t>
        <a:bodyPr/>
        <a:lstStyle/>
        <a:p>
          <a:r>
            <a:rPr lang="ar-SA" dirty="0" smtClean="0"/>
            <a:t>الصمام ذو النمط الزاوي</a:t>
          </a:r>
          <a:endParaRPr lang="en-US" dirty="0"/>
        </a:p>
      </dgm:t>
    </dgm:pt>
    <dgm:pt modelId="{5667C308-67BD-4B9F-AEA3-D38B27EF7B4A}" type="parTrans" cxnId="{6B57C318-F120-4DF4-B1ED-EAC51859B8FB}">
      <dgm:prSet/>
      <dgm:spPr/>
      <dgm:t>
        <a:bodyPr/>
        <a:lstStyle/>
        <a:p>
          <a:endParaRPr lang="en-US"/>
        </a:p>
      </dgm:t>
    </dgm:pt>
    <dgm:pt modelId="{83904846-CAE9-4C97-9FEC-2134C5F90A8A}" type="sibTrans" cxnId="{6B57C318-F120-4DF4-B1ED-EAC51859B8FB}">
      <dgm:prSet/>
      <dgm:spPr/>
    </dgm:pt>
    <dgm:pt modelId="{5D0EEDD0-0DC7-44BE-BFC1-A119EDD78593}" type="pres">
      <dgm:prSet presAssocID="{8A3D2145-F064-451E-AF8A-CD1510286B92}" presName="hierChild1" presStyleCnt="0">
        <dgm:presLayoutVars>
          <dgm:chPref val="1"/>
          <dgm:dir/>
          <dgm:animOne val="branch"/>
          <dgm:animLvl val="lvl"/>
          <dgm:resizeHandles/>
        </dgm:presLayoutVars>
      </dgm:prSet>
      <dgm:spPr/>
      <dgm:t>
        <a:bodyPr/>
        <a:lstStyle/>
        <a:p>
          <a:endParaRPr lang="en-US"/>
        </a:p>
      </dgm:t>
    </dgm:pt>
    <dgm:pt modelId="{1FB6F036-C5B6-4FD3-871C-BC0EA42E0AB7}" type="pres">
      <dgm:prSet presAssocID="{F14CF697-D096-4B1A-B94A-6333D943D97C}" presName="hierRoot1" presStyleCnt="0"/>
      <dgm:spPr/>
    </dgm:pt>
    <dgm:pt modelId="{2F896650-1883-4E2B-89A1-18CAF2521E42}" type="pres">
      <dgm:prSet presAssocID="{F14CF697-D096-4B1A-B94A-6333D943D97C}" presName="composite" presStyleCnt="0"/>
      <dgm:spPr/>
    </dgm:pt>
    <dgm:pt modelId="{D0CBA93C-8C25-466C-AC14-8B738EFFD9D2}" type="pres">
      <dgm:prSet presAssocID="{F14CF697-D096-4B1A-B94A-6333D943D97C}" presName="background" presStyleLbl="node0" presStyleIdx="0" presStyleCnt="1"/>
      <dgm:spPr/>
    </dgm:pt>
    <dgm:pt modelId="{537D8391-6633-48B6-8D0A-0EF2D0F83A98}" type="pres">
      <dgm:prSet presAssocID="{F14CF697-D096-4B1A-B94A-6333D943D97C}" presName="text" presStyleLbl="fgAcc0" presStyleIdx="0" presStyleCnt="1">
        <dgm:presLayoutVars>
          <dgm:chPref val="3"/>
        </dgm:presLayoutVars>
      </dgm:prSet>
      <dgm:spPr/>
      <dgm:t>
        <a:bodyPr/>
        <a:lstStyle/>
        <a:p>
          <a:endParaRPr lang="en-US"/>
        </a:p>
      </dgm:t>
    </dgm:pt>
    <dgm:pt modelId="{891AC3F4-5EC2-491C-9123-72BA62300E39}" type="pres">
      <dgm:prSet presAssocID="{F14CF697-D096-4B1A-B94A-6333D943D97C}" presName="hierChild2" presStyleCnt="0"/>
      <dgm:spPr/>
    </dgm:pt>
    <dgm:pt modelId="{F1F31B9D-CC03-44E0-9EFB-66417B2F19E4}" type="pres">
      <dgm:prSet presAssocID="{387137E9-44A3-481E-A641-59D2CBB39FD2}" presName="Name10" presStyleLbl="parChTrans1D2" presStyleIdx="0" presStyleCnt="3"/>
      <dgm:spPr/>
      <dgm:t>
        <a:bodyPr/>
        <a:lstStyle/>
        <a:p>
          <a:endParaRPr lang="en-US"/>
        </a:p>
      </dgm:t>
    </dgm:pt>
    <dgm:pt modelId="{1E76B7C4-7899-472D-913F-70C9379DDAA3}" type="pres">
      <dgm:prSet presAssocID="{7DCAF6C2-8C6F-41B7-80B1-11698F4CA8F1}" presName="hierRoot2" presStyleCnt="0"/>
      <dgm:spPr/>
    </dgm:pt>
    <dgm:pt modelId="{DC49AAAB-1C38-4359-B0A7-255B96E70526}" type="pres">
      <dgm:prSet presAssocID="{7DCAF6C2-8C6F-41B7-80B1-11698F4CA8F1}" presName="composite2" presStyleCnt="0"/>
      <dgm:spPr/>
    </dgm:pt>
    <dgm:pt modelId="{80947479-2C73-481D-BD65-218F4952FC00}" type="pres">
      <dgm:prSet presAssocID="{7DCAF6C2-8C6F-41B7-80B1-11698F4CA8F1}" presName="background2" presStyleLbl="node2" presStyleIdx="0" presStyleCnt="3"/>
      <dgm:spPr/>
    </dgm:pt>
    <dgm:pt modelId="{B93E1AA6-DE5B-4090-8445-6DDC5F832788}" type="pres">
      <dgm:prSet presAssocID="{7DCAF6C2-8C6F-41B7-80B1-11698F4CA8F1}" presName="text2" presStyleLbl="fgAcc2" presStyleIdx="0" presStyleCnt="3">
        <dgm:presLayoutVars>
          <dgm:chPref val="3"/>
        </dgm:presLayoutVars>
      </dgm:prSet>
      <dgm:spPr/>
      <dgm:t>
        <a:bodyPr/>
        <a:lstStyle/>
        <a:p>
          <a:endParaRPr lang="en-US"/>
        </a:p>
      </dgm:t>
    </dgm:pt>
    <dgm:pt modelId="{EAA15CA5-8290-48F1-8759-E581DDF47A81}" type="pres">
      <dgm:prSet presAssocID="{7DCAF6C2-8C6F-41B7-80B1-11698F4CA8F1}" presName="hierChild3" presStyleCnt="0"/>
      <dgm:spPr/>
    </dgm:pt>
    <dgm:pt modelId="{F4063998-4A9D-4287-B5FA-DFA4810E70F6}" type="pres">
      <dgm:prSet presAssocID="{C2FED2B0-DA4B-403C-ADA9-8E9C1A8F2638}" presName="Name10" presStyleLbl="parChTrans1D2" presStyleIdx="1" presStyleCnt="3"/>
      <dgm:spPr/>
      <dgm:t>
        <a:bodyPr/>
        <a:lstStyle/>
        <a:p>
          <a:endParaRPr lang="en-US"/>
        </a:p>
      </dgm:t>
    </dgm:pt>
    <dgm:pt modelId="{56F7C153-DB19-4329-BCC9-658BA1BEFDEB}" type="pres">
      <dgm:prSet presAssocID="{3463F7A1-A357-41F3-A516-E2E902FBD009}" presName="hierRoot2" presStyleCnt="0"/>
      <dgm:spPr/>
    </dgm:pt>
    <dgm:pt modelId="{BA4BB2AB-B279-45A7-9D71-921737A6C500}" type="pres">
      <dgm:prSet presAssocID="{3463F7A1-A357-41F3-A516-E2E902FBD009}" presName="composite2" presStyleCnt="0"/>
      <dgm:spPr/>
    </dgm:pt>
    <dgm:pt modelId="{DCA017CF-EA4C-4C74-83F9-23785DFA7913}" type="pres">
      <dgm:prSet presAssocID="{3463F7A1-A357-41F3-A516-E2E902FBD009}" presName="background2" presStyleLbl="node2" presStyleIdx="1" presStyleCnt="3"/>
      <dgm:spPr/>
    </dgm:pt>
    <dgm:pt modelId="{9BCEB18E-F1D5-4FFC-A174-74CED866B8C8}" type="pres">
      <dgm:prSet presAssocID="{3463F7A1-A357-41F3-A516-E2E902FBD009}" presName="text2" presStyleLbl="fgAcc2" presStyleIdx="1" presStyleCnt="3">
        <dgm:presLayoutVars>
          <dgm:chPref val="3"/>
        </dgm:presLayoutVars>
      </dgm:prSet>
      <dgm:spPr/>
      <dgm:t>
        <a:bodyPr/>
        <a:lstStyle/>
        <a:p>
          <a:endParaRPr lang="en-US"/>
        </a:p>
      </dgm:t>
    </dgm:pt>
    <dgm:pt modelId="{E83AEF45-26B7-4416-9B23-D917E0B8C9D5}" type="pres">
      <dgm:prSet presAssocID="{3463F7A1-A357-41F3-A516-E2E902FBD009}" presName="hierChild3" presStyleCnt="0"/>
      <dgm:spPr/>
    </dgm:pt>
    <dgm:pt modelId="{99FDB7CD-6E3C-432A-B4D6-C2C1ADC35D0E}" type="pres">
      <dgm:prSet presAssocID="{5667C308-67BD-4B9F-AEA3-D38B27EF7B4A}" presName="Name10" presStyleLbl="parChTrans1D2" presStyleIdx="2" presStyleCnt="3"/>
      <dgm:spPr/>
      <dgm:t>
        <a:bodyPr/>
        <a:lstStyle/>
        <a:p>
          <a:endParaRPr lang="en-US"/>
        </a:p>
      </dgm:t>
    </dgm:pt>
    <dgm:pt modelId="{F6953E5C-B466-4FCE-B9A2-C2CDBB0052AC}" type="pres">
      <dgm:prSet presAssocID="{53672E78-3759-4138-BCB5-FC4AAFFE204B}" presName="hierRoot2" presStyleCnt="0"/>
      <dgm:spPr/>
    </dgm:pt>
    <dgm:pt modelId="{F6C04134-BA1F-48E7-A898-51323878C0B3}" type="pres">
      <dgm:prSet presAssocID="{53672E78-3759-4138-BCB5-FC4AAFFE204B}" presName="composite2" presStyleCnt="0"/>
      <dgm:spPr/>
    </dgm:pt>
    <dgm:pt modelId="{4DA8E7A3-B1B5-46D1-BA3C-93B38BEBAFD6}" type="pres">
      <dgm:prSet presAssocID="{53672E78-3759-4138-BCB5-FC4AAFFE204B}" presName="background2" presStyleLbl="node2" presStyleIdx="2" presStyleCnt="3"/>
      <dgm:spPr/>
    </dgm:pt>
    <dgm:pt modelId="{D06732A2-B9D7-4A82-A4C8-D71080892438}" type="pres">
      <dgm:prSet presAssocID="{53672E78-3759-4138-BCB5-FC4AAFFE204B}" presName="text2" presStyleLbl="fgAcc2" presStyleIdx="2" presStyleCnt="3">
        <dgm:presLayoutVars>
          <dgm:chPref val="3"/>
        </dgm:presLayoutVars>
      </dgm:prSet>
      <dgm:spPr/>
      <dgm:t>
        <a:bodyPr/>
        <a:lstStyle/>
        <a:p>
          <a:endParaRPr lang="en-US"/>
        </a:p>
      </dgm:t>
    </dgm:pt>
    <dgm:pt modelId="{6B25C96B-6385-4721-A506-E809B1800E8C}" type="pres">
      <dgm:prSet presAssocID="{53672E78-3759-4138-BCB5-FC4AAFFE204B}" presName="hierChild3" presStyleCnt="0"/>
      <dgm:spPr/>
    </dgm:pt>
  </dgm:ptLst>
  <dgm:cxnLst>
    <dgm:cxn modelId="{1D3DB736-E50D-436E-B746-66210161A50B}" srcId="{F14CF697-D096-4B1A-B94A-6333D943D97C}" destId="{3463F7A1-A357-41F3-A516-E2E902FBD009}" srcOrd="1" destOrd="0" parTransId="{C2FED2B0-DA4B-403C-ADA9-8E9C1A8F2638}" sibTransId="{33587FB4-7685-4B91-915C-0697D202AE1F}"/>
    <dgm:cxn modelId="{A147B080-084D-4B58-B2B6-48E514C056F8}" srcId="{8A3D2145-F064-451E-AF8A-CD1510286B92}" destId="{F14CF697-D096-4B1A-B94A-6333D943D97C}" srcOrd="0" destOrd="0" parTransId="{2919A163-DE52-4CD4-B754-B5D799491819}" sibTransId="{F9C83F87-3343-4D0A-AAD7-85D6A4BED97C}"/>
    <dgm:cxn modelId="{6B57C318-F120-4DF4-B1ED-EAC51859B8FB}" srcId="{F14CF697-D096-4B1A-B94A-6333D943D97C}" destId="{53672E78-3759-4138-BCB5-FC4AAFFE204B}" srcOrd="2" destOrd="0" parTransId="{5667C308-67BD-4B9F-AEA3-D38B27EF7B4A}" sibTransId="{83904846-CAE9-4C97-9FEC-2134C5F90A8A}"/>
    <dgm:cxn modelId="{8D6137FD-2FEE-4F50-BDA9-E61A38BD65D5}" type="presOf" srcId="{7DCAF6C2-8C6F-41B7-80B1-11698F4CA8F1}" destId="{B93E1AA6-DE5B-4090-8445-6DDC5F832788}" srcOrd="0" destOrd="0" presId="urn:microsoft.com/office/officeart/2005/8/layout/hierarchy1"/>
    <dgm:cxn modelId="{BE39B33B-F408-4918-8448-626E04390404}" type="presOf" srcId="{3463F7A1-A357-41F3-A516-E2E902FBD009}" destId="{9BCEB18E-F1D5-4FFC-A174-74CED866B8C8}" srcOrd="0" destOrd="0" presId="urn:microsoft.com/office/officeart/2005/8/layout/hierarchy1"/>
    <dgm:cxn modelId="{7FA38DC4-6DE0-45AD-ABA2-AC290CBC417B}" type="presOf" srcId="{5667C308-67BD-4B9F-AEA3-D38B27EF7B4A}" destId="{99FDB7CD-6E3C-432A-B4D6-C2C1ADC35D0E}" srcOrd="0" destOrd="0" presId="urn:microsoft.com/office/officeart/2005/8/layout/hierarchy1"/>
    <dgm:cxn modelId="{D6F500D9-931B-4368-A4EF-D69D409738D6}" type="presOf" srcId="{F14CF697-D096-4B1A-B94A-6333D943D97C}" destId="{537D8391-6633-48B6-8D0A-0EF2D0F83A98}" srcOrd="0" destOrd="0" presId="urn:microsoft.com/office/officeart/2005/8/layout/hierarchy1"/>
    <dgm:cxn modelId="{C1E3C776-10CA-4B2D-9002-B96DCC880929}" type="presOf" srcId="{387137E9-44A3-481E-A641-59D2CBB39FD2}" destId="{F1F31B9D-CC03-44E0-9EFB-66417B2F19E4}" srcOrd="0" destOrd="0" presId="urn:microsoft.com/office/officeart/2005/8/layout/hierarchy1"/>
    <dgm:cxn modelId="{BE6FF641-FE44-410D-A100-6DBF1D24013B}" type="presOf" srcId="{8A3D2145-F064-451E-AF8A-CD1510286B92}" destId="{5D0EEDD0-0DC7-44BE-BFC1-A119EDD78593}" srcOrd="0" destOrd="0" presId="urn:microsoft.com/office/officeart/2005/8/layout/hierarchy1"/>
    <dgm:cxn modelId="{80065D5F-F22C-4802-849B-D69AE0189895}" type="presOf" srcId="{C2FED2B0-DA4B-403C-ADA9-8E9C1A8F2638}" destId="{F4063998-4A9D-4287-B5FA-DFA4810E70F6}" srcOrd="0" destOrd="0" presId="urn:microsoft.com/office/officeart/2005/8/layout/hierarchy1"/>
    <dgm:cxn modelId="{722D7D0A-3F2A-4A66-B8A8-61A09F43EA72}" type="presOf" srcId="{53672E78-3759-4138-BCB5-FC4AAFFE204B}" destId="{D06732A2-B9D7-4A82-A4C8-D71080892438}" srcOrd="0" destOrd="0" presId="urn:microsoft.com/office/officeart/2005/8/layout/hierarchy1"/>
    <dgm:cxn modelId="{FC656C79-D969-4EAB-B909-6EF06F3D725C}" srcId="{F14CF697-D096-4B1A-B94A-6333D943D97C}" destId="{7DCAF6C2-8C6F-41B7-80B1-11698F4CA8F1}" srcOrd="0" destOrd="0" parTransId="{387137E9-44A3-481E-A641-59D2CBB39FD2}" sibTransId="{693E034E-052A-4DCB-8F39-E24F64CA34A4}"/>
    <dgm:cxn modelId="{D4386574-3175-450A-85E4-EB0A1880272E}" type="presParOf" srcId="{5D0EEDD0-0DC7-44BE-BFC1-A119EDD78593}" destId="{1FB6F036-C5B6-4FD3-871C-BC0EA42E0AB7}" srcOrd="0" destOrd="0" presId="urn:microsoft.com/office/officeart/2005/8/layout/hierarchy1"/>
    <dgm:cxn modelId="{3F2171C4-6DF8-481E-864A-F8FED690F63F}" type="presParOf" srcId="{1FB6F036-C5B6-4FD3-871C-BC0EA42E0AB7}" destId="{2F896650-1883-4E2B-89A1-18CAF2521E42}" srcOrd="0" destOrd="0" presId="urn:microsoft.com/office/officeart/2005/8/layout/hierarchy1"/>
    <dgm:cxn modelId="{5E1FD479-DD1E-415E-B20F-278DE3E43AFC}" type="presParOf" srcId="{2F896650-1883-4E2B-89A1-18CAF2521E42}" destId="{D0CBA93C-8C25-466C-AC14-8B738EFFD9D2}" srcOrd="0" destOrd="0" presId="urn:microsoft.com/office/officeart/2005/8/layout/hierarchy1"/>
    <dgm:cxn modelId="{664F39B7-9D33-4525-91EA-7A8284C54532}" type="presParOf" srcId="{2F896650-1883-4E2B-89A1-18CAF2521E42}" destId="{537D8391-6633-48B6-8D0A-0EF2D0F83A98}" srcOrd="1" destOrd="0" presId="urn:microsoft.com/office/officeart/2005/8/layout/hierarchy1"/>
    <dgm:cxn modelId="{8C91199B-BE7E-40B5-B772-755A3D6851C9}" type="presParOf" srcId="{1FB6F036-C5B6-4FD3-871C-BC0EA42E0AB7}" destId="{891AC3F4-5EC2-491C-9123-72BA62300E39}" srcOrd="1" destOrd="0" presId="urn:microsoft.com/office/officeart/2005/8/layout/hierarchy1"/>
    <dgm:cxn modelId="{132C6B8B-4253-4A6F-935B-2103D4AC55DE}" type="presParOf" srcId="{891AC3F4-5EC2-491C-9123-72BA62300E39}" destId="{F1F31B9D-CC03-44E0-9EFB-66417B2F19E4}" srcOrd="0" destOrd="0" presId="urn:microsoft.com/office/officeart/2005/8/layout/hierarchy1"/>
    <dgm:cxn modelId="{1B47EC56-1D89-4759-9A61-9C674BEC9FB2}" type="presParOf" srcId="{891AC3F4-5EC2-491C-9123-72BA62300E39}" destId="{1E76B7C4-7899-472D-913F-70C9379DDAA3}" srcOrd="1" destOrd="0" presId="urn:microsoft.com/office/officeart/2005/8/layout/hierarchy1"/>
    <dgm:cxn modelId="{33E4187C-EB3A-4703-9F54-B4B9FB39C2DD}" type="presParOf" srcId="{1E76B7C4-7899-472D-913F-70C9379DDAA3}" destId="{DC49AAAB-1C38-4359-B0A7-255B96E70526}" srcOrd="0" destOrd="0" presId="urn:microsoft.com/office/officeart/2005/8/layout/hierarchy1"/>
    <dgm:cxn modelId="{82E69FB9-5530-4A12-B54B-B1CE1E2B4B27}" type="presParOf" srcId="{DC49AAAB-1C38-4359-B0A7-255B96E70526}" destId="{80947479-2C73-481D-BD65-218F4952FC00}" srcOrd="0" destOrd="0" presId="urn:microsoft.com/office/officeart/2005/8/layout/hierarchy1"/>
    <dgm:cxn modelId="{08A0E7A9-E3CF-45BB-B741-2C8D5DE350FE}" type="presParOf" srcId="{DC49AAAB-1C38-4359-B0A7-255B96E70526}" destId="{B93E1AA6-DE5B-4090-8445-6DDC5F832788}" srcOrd="1" destOrd="0" presId="urn:microsoft.com/office/officeart/2005/8/layout/hierarchy1"/>
    <dgm:cxn modelId="{8AF83181-0BDD-4CA1-BE41-279C3C6F746B}" type="presParOf" srcId="{1E76B7C4-7899-472D-913F-70C9379DDAA3}" destId="{EAA15CA5-8290-48F1-8759-E581DDF47A81}" srcOrd="1" destOrd="0" presId="urn:microsoft.com/office/officeart/2005/8/layout/hierarchy1"/>
    <dgm:cxn modelId="{811A7E08-B713-45D1-9CA0-529FE6FDE509}" type="presParOf" srcId="{891AC3F4-5EC2-491C-9123-72BA62300E39}" destId="{F4063998-4A9D-4287-B5FA-DFA4810E70F6}" srcOrd="2" destOrd="0" presId="urn:microsoft.com/office/officeart/2005/8/layout/hierarchy1"/>
    <dgm:cxn modelId="{A40A0056-7476-4DFA-BCBC-CFA6AC671F32}" type="presParOf" srcId="{891AC3F4-5EC2-491C-9123-72BA62300E39}" destId="{56F7C153-DB19-4329-BCC9-658BA1BEFDEB}" srcOrd="3" destOrd="0" presId="urn:microsoft.com/office/officeart/2005/8/layout/hierarchy1"/>
    <dgm:cxn modelId="{F09EBB88-1945-4AB7-80D9-7C6240F8508D}" type="presParOf" srcId="{56F7C153-DB19-4329-BCC9-658BA1BEFDEB}" destId="{BA4BB2AB-B279-45A7-9D71-921737A6C500}" srcOrd="0" destOrd="0" presId="urn:microsoft.com/office/officeart/2005/8/layout/hierarchy1"/>
    <dgm:cxn modelId="{FB6AB32D-2EEC-4FB5-AF3A-3BC57F160947}" type="presParOf" srcId="{BA4BB2AB-B279-45A7-9D71-921737A6C500}" destId="{DCA017CF-EA4C-4C74-83F9-23785DFA7913}" srcOrd="0" destOrd="0" presId="urn:microsoft.com/office/officeart/2005/8/layout/hierarchy1"/>
    <dgm:cxn modelId="{E5D25751-EC63-4864-B518-C2B42E5598BE}" type="presParOf" srcId="{BA4BB2AB-B279-45A7-9D71-921737A6C500}" destId="{9BCEB18E-F1D5-4FFC-A174-74CED866B8C8}" srcOrd="1" destOrd="0" presId="urn:microsoft.com/office/officeart/2005/8/layout/hierarchy1"/>
    <dgm:cxn modelId="{DB43A7D2-8B64-4897-ACF6-E21A67683E3E}" type="presParOf" srcId="{56F7C153-DB19-4329-BCC9-658BA1BEFDEB}" destId="{E83AEF45-26B7-4416-9B23-D917E0B8C9D5}" srcOrd="1" destOrd="0" presId="urn:microsoft.com/office/officeart/2005/8/layout/hierarchy1"/>
    <dgm:cxn modelId="{06FFED5B-CFB6-40B2-82D8-400397253433}" type="presParOf" srcId="{891AC3F4-5EC2-491C-9123-72BA62300E39}" destId="{99FDB7CD-6E3C-432A-B4D6-C2C1ADC35D0E}" srcOrd="4" destOrd="0" presId="urn:microsoft.com/office/officeart/2005/8/layout/hierarchy1"/>
    <dgm:cxn modelId="{B9A83CFD-B5A5-4202-9319-4CFC49A27543}" type="presParOf" srcId="{891AC3F4-5EC2-491C-9123-72BA62300E39}" destId="{F6953E5C-B466-4FCE-B9A2-C2CDBB0052AC}" srcOrd="5" destOrd="0" presId="urn:microsoft.com/office/officeart/2005/8/layout/hierarchy1"/>
    <dgm:cxn modelId="{5C8A303D-6677-4E44-9F54-CA6F832B5B91}" type="presParOf" srcId="{F6953E5C-B466-4FCE-B9A2-C2CDBB0052AC}" destId="{F6C04134-BA1F-48E7-A898-51323878C0B3}" srcOrd="0" destOrd="0" presId="urn:microsoft.com/office/officeart/2005/8/layout/hierarchy1"/>
    <dgm:cxn modelId="{F45CA910-0B63-4766-94F8-AA85251F2131}" type="presParOf" srcId="{F6C04134-BA1F-48E7-A898-51323878C0B3}" destId="{4DA8E7A3-B1B5-46D1-BA3C-93B38BEBAFD6}" srcOrd="0" destOrd="0" presId="urn:microsoft.com/office/officeart/2005/8/layout/hierarchy1"/>
    <dgm:cxn modelId="{544BE758-F251-45EE-B89E-1F1EE4709535}" type="presParOf" srcId="{F6C04134-BA1F-48E7-A898-51323878C0B3}" destId="{D06732A2-B9D7-4A82-A4C8-D71080892438}" srcOrd="1" destOrd="0" presId="urn:microsoft.com/office/officeart/2005/8/layout/hierarchy1"/>
    <dgm:cxn modelId="{2EB008A9-88CA-4926-A666-DB9D3053579F}" type="presParOf" srcId="{F6953E5C-B466-4FCE-B9A2-C2CDBB0052AC}" destId="{6B25C96B-6385-4721-A506-E809B1800E8C}"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7739" cy="511651"/>
          </a:xfrm>
          <a:prstGeom prst="rect">
            <a:avLst/>
          </a:prstGeom>
        </p:spPr>
        <p:txBody>
          <a:bodyPr vert="horz" lIns="99039" tIns="49519" rIns="99039" bIns="49519" rtlCol="0"/>
          <a:lstStyle>
            <a:lvl1pPr algn="l">
              <a:defRPr sz="1300"/>
            </a:lvl1pPr>
          </a:lstStyle>
          <a:p>
            <a:pPr>
              <a:defRPr/>
            </a:pPr>
            <a:endParaRPr lang="en-US"/>
          </a:p>
        </p:txBody>
      </p:sp>
      <p:sp>
        <p:nvSpPr>
          <p:cNvPr id="3" name="Date Placeholder 2"/>
          <p:cNvSpPr>
            <a:spLocks noGrp="1"/>
          </p:cNvSpPr>
          <p:nvPr>
            <p:ph type="dt" idx="1"/>
          </p:nvPr>
        </p:nvSpPr>
        <p:spPr>
          <a:xfrm>
            <a:off x="4023093" y="1"/>
            <a:ext cx="3077739" cy="511651"/>
          </a:xfrm>
          <a:prstGeom prst="rect">
            <a:avLst/>
          </a:prstGeom>
        </p:spPr>
        <p:txBody>
          <a:bodyPr vert="horz" lIns="99039" tIns="49519" rIns="99039" bIns="49519" rtlCol="0"/>
          <a:lstStyle>
            <a:lvl1pPr algn="r">
              <a:defRPr sz="1300"/>
            </a:lvl1pPr>
          </a:lstStyle>
          <a:p>
            <a:pPr>
              <a:defRPr/>
            </a:pPr>
            <a:fld id="{D1914B85-5ED5-4BD7-944E-E2BC7D55FDB2}" type="datetimeFigureOut">
              <a:rPr lang="en-US"/>
              <a:pPr>
                <a:defRPr/>
              </a:pPr>
              <a:t>3/24/2010</a:t>
            </a:fld>
            <a:endParaRPr lang="en-US"/>
          </a:p>
        </p:txBody>
      </p:sp>
      <p:sp>
        <p:nvSpPr>
          <p:cNvPr id="4" name="Slide Image Placeholder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39" tIns="49519" rIns="99039" bIns="49519" rtlCol="0" anchor="ctr"/>
          <a:lstStyle/>
          <a:p>
            <a:pPr lvl="0"/>
            <a:endParaRPr lang="en-US" noProof="0" smtClean="0"/>
          </a:p>
        </p:txBody>
      </p:sp>
      <p:sp>
        <p:nvSpPr>
          <p:cNvPr id="5" name="Notes Placeholder 4"/>
          <p:cNvSpPr>
            <a:spLocks noGrp="1"/>
          </p:cNvSpPr>
          <p:nvPr>
            <p:ph type="body" sz="quarter" idx="3"/>
          </p:nvPr>
        </p:nvSpPr>
        <p:spPr>
          <a:xfrm>
            <a:off x="710248" y="4860688"/>
            <a:ext cx="5681980" cy="4604861"/>
          </a:xfrm>
          <a:prstGeom prst="rect">
            <a:avLst/>
          </a:prstGeom>
        </p:spPr>
        <p:txBody>
          <a:bodyPr vert="horz" lIns="99039" tIns="49519" rIns="99039" bIns="4951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1" y="9719599"/>
            <a:ext cx="3077739" cy="511651"/>
          </a:xfrm>
          <a:prstGeom prst="rect">
            <a:avLst/>
          </a:prstGeom>
        </p:spPr>
        <p:txBody>
          <a:bodyPr vert="horz" lIns="99039" tIns="49519" rIns="99039" bIns="49519"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023093" y="9719599"/>
            <a:ext cx="3077739" cy="511651"/>
          </a:xfrm>
          <a:prstGeom prst="rect">
            <a:avLst/>
          </a:prstGeom>
        </p:spPr>
        <p:txBody>
          <a:bodyPr vert="horz" lIns="99039" tIns="49519" rIns="99039" bIns="49519" rtlCol="0" anchor="b"/>
          <a:lstStyle>
            <a:lvl1pPr algn="r">
              <a:defRPr sz="1300"/>
            </a:lvl1pPr>
          </a:lstStyle>
          <a:p>
            <a:pPr>
              <a:defRPr/>
            </a:pPr>
            <a:fld id="{76068215-B9A9-4483-84F1-A85852E7B8B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E1B7B0C-900C-4090-B3CB-3F7A22A266DE}"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8E24157-CD6A-41DC-9543-BC46E4A2CFB3}" type="slidenum">
              <a:rPr lang="en-US" smtClean="0"/>
              <a:pPr/>
              <a:t>22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6349534-8111-46CF-AEF2-87D5D1CD66D1}" type="slidenum">
              <a:rPr lang="en-US" smtClean="0"/>
              <a:pPr/>
              <a:t>23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3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19D557-6BAC-4DB0-B291-F57BD59351D3}" type="slidenum">
              <a:rPr lang="en-US" smtClean="0"/>
              <a:pPr/>
              <a:t>24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A07057-EAB5-4A9E-A31F-5BEA4932B52A}" type="slidenum">
              <a:rPr lang="en-US" smtClean="0"/>
              <a:pPr/>
              <a:t>25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D7AB3D-B425-4214-B22A-B4D8091A48ED}" type="slidenum">
              <a:rPr lang="en-US" smtClean="0"/>
              <a:pPr/>
              <a:t>26</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F96A5B7-7C6F-4580-B32D-D7E4B1B2E082}" type="slidenum">
              <a:rPr lang="en-US" smtClean="0"/>
              <a:pPr/>
              <a:t>27</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6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F5657F-18D1-4511-BF87-F512F3E4181C}" type="slidenum">
              <a:rPr lang="en-US" smtClean="0"/>
              <a:pPr/>
              <a:t>28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6D3660-4CEE-442D-B0E9-36546BB9D310}" type="slidenum">
              <a:rPr lang="en-US" smtClean="0"/>
              <a:pPr/>
              <a:t>14</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30B3713-925E-4366-BBC5-C0DBF659224D}" type="slidenum">
              <a:rPr lang="en-US" smtClean="0"/>
              <a:pPr/>
              <a:t>15</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7D96EB-C30B-4EA5-A5E3-DC44C9ED19A5}" type="slidenum">
              <a:rPr lang="en-US" smtClean="0"/>
              <a:pPr/>
              <a:t>16</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59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00BA81-A6A6-41FD-B056-F6E01E02074C}" type="slidenum">
              <a:rPr lang="en-US" smtClean="0"/>
              <a:pPr/>
              <a:t>17</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69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92A471-3CDB-4874-ADF6-5FFBA57B0E74}" type="slidenum">
              <a:rPr lang="en-US" smtClean="0"/>
              <a:pPr/>
              <a:t>18</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77</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78</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79</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80</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349009-6640-4E16-A5EF-2044FD128CFB}" type="slidenum">
              <a:rPr lang="en-US" smtClean="0"/>
              <a:pPr/>
              <a:t>19</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82</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83</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84</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85</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86</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87</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88</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89</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90</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91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6F8F95-5E0B-48B0-BC1C-CE40492A21E4}" type="slidenum">
              <a:rPr lang="en-US" smtClean="0"/>
              <a:pPr/>
              <a:t>20</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92</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93</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94</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6068215-B9A9-4483-84F1-A85852E7B8B0}" type="slidenum">
              <a:rPr lang="en-US" smtClean="0"/>
              <a:pPr>
                <a:defRPr/>
              </a:pPr>
              <a:t>95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E2E0E0-CE53-4B0C-8EE7-866318E5CEBF}" type="slidenum">
              <a:rPr lang="en-US" smtClean="0"/>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C59671F0-42C9-4CEF-80F9-803B564776E7}" type="slidenum">
              <a:rPr lang="ar-SA"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7105F50A-4B3B-43F2-AF4A-73105212AC27}"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65F9E73-2C42-43A8-A10B-21BC349D3F22}"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905000"/>
            <a:ext cx="8229600" cy="4114800"/>
          </a:xfrm>
        </p:spPr>
        <p:txBody>
          <a:bodyPr>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18927514-2C13-43B4-99DB-E545CC42A0B1}" type="slidenum">
              <a:rPr lang="ar-SA"/>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48425B51-FD89-4753-9A23-F683A0086EBA}" type="slidenum">
              <a:rPr lang="ar-SA"/>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386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pPr>
              <a:defRPr/>
            </a:pPr>
            <a:fld id="{2F04DBF9-4627-40B9-B48D-876B50F1111E}" type="slidenum">
              <a:rPr lang="ar-SA"/>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92100"/>
            <a:ext cx="8229600" cy="13843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905000"/>
            <a:ext cx="4038600" cy="1981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48200" y="19050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0386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386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pPr>
              <a:defRPr/>
            </a:pPr>
            <a:fld id="{1630A17C-00B9-47B8-A91E-248389F1DD10}" type="slidenum">
              <a:rPr lang="ar-SA"/>
              <a:pPr>
                <a:defRPr/>
              </a:pPr>
              <a:t>‹#›</a:t>
            </a:fld>
            <a:endParaRPr 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21819504-610F-4FBD-9B15-1A5493DE860B}"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9D4F800-7F03-4153-BB71-EF94C1D01195}" type="slidenum">
              <a:rPr lang="ar-SA"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D0E56D16-861F-4E1B-8451-4A1D8C08CA8D}"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BB340E95-28A3-409C-9864-292EA97D8A89}"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0481F7FE-18F2-45A7-B9C4-4AD5D54CAE43}"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3C6C0099-3EF5-4AB2-835D-F5501D46089E}" type="slidenum">
              <a:rPr lang="ar-SA"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92AA33C-2FFE-4CB4-A671-3041F336A10C}" type="slidenum">
              <a:rPr lang="ar-SA"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74602F33-8CC1-4534-9ECA-F02A02299242}" type="slidenum">
              <a:rPr lang="ar-SA"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D67F8C03-0D66-42CF-B0DE-52FD4C763D22}" type="slidenum">
              <a:rPr lang="ar-SA"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p:cTn id="15"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9">
                                            <p:txEl>
                                              <p:pRg st="0" end="0"/>
                                            </p:txEl>
                                          </p:spTgt>
                                        </p:tgtEl>
                                      </p:cBhvr>
                                    </p:animEffect>
                                  </p:childTnLst>
                                </p:cTn>
                              </p:par>
                              <p:par>
                                <p:cTn id="19" presetID="49" presetClass="entr" presetSubtype="0" decel="100000" fill="hold" grpId="0" nodeType="withEffect">
                                  <p:stCondLst>
                                    <p:cond delay="0"/>
                                  </p:stCondLst>
                                  <p:iterate type="lt">
                                    <p:tmPct val="10000"/>
                                  </p:iterate>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p:cTn id="21"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9">
                                            <p:txEl>
                                              <p:pRg st="1" end="1"/>
                                            </p:txEl>
                                          </p:spTgt>
                                        </p:tgtEl>
                                        <p:attrNameLst>
                                          <p:attrName>ppt_h</p:attrName>
                                        </p:attrNameLst>
                                      </p:cBhvr>
                                      <p:tavLst>
                                        <p:tav tm="0">
                                          <p:val>
                                            <p:fltVal val="0"/>
                                          </p:val>
                                        </p:tav>
                                        <p:tav tm="100000">
                                          <p:val>
                                            <p:strVal val="#ppt_h"/>
                                          </p:val>
                                        </p:tav>
                                      </p:tavLst>
                                    </p:anim>
                                    <p:anim calcmode="lin" valueType="num">
                                      <p:cBhvr>
                                        <p:cTn id="23" dur="500" fill="hold"/>
                                        <p:tgtEl>
                                          <p:spTgt spid="9">
                                            <p:txEl>
                                              <p:pRg st="1" end="1"/>
                                            </p:txEl>
                                          </p:spTgt>
                                        </p:tgtEl>
                                        <p:attrNameLst>
                                          <p:attrName>style.rotation</p:attrName>
                                        </p:attrNameLst>
                                      </p:cBhvr>
                                      <p:tavLst>
                                        <p:tav tm="0">
                                          <p:val>
                                            <p:fltVal val="360"/>
                                          </p:val>
                                        </p:tav>
                                        <p:tav tm="100000">
                                          <p:val>
                                            <p:fltVal val="0"/>
                                          </p:val>
                                        </p:tav>
                                      </p:tavLst>
                                    </p:anim>
                                    <p:animEffect transition="in" filter="fade">
                                      <p:cBhvr>
                                        <p:cTn id="24" dur="500"/>
                                        <p:tgtEl>
                                          <p:spTgt spid="9">
                                            <p:txEl>
                                              <p:pRg st="1" end="1"/>
                                            </p:txEl>
                                          </p:spTgt>
                                        </p:tgtEl>
                                      </p:cBhvr>
                                    </p:animEffect>
                                  </p:childTnLst>
                                </p:cTn>
                              </p:par>
                              <p:par>
                                <p:cTn id="25" presetID="49" presetClass="entr" presetSubtype="0" decel="100000" fill="hold" grpId="0" nodeType="withEffect">
                                  <p:stCondLst>
                                    <p:cond delay="0"/>
                                  </p:stCondLst>
                                  <p:iterate type="lt">
                                    <p:tmPct val="10000"/>
                                  </p:iterate>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p:cTn id="27"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9">
                                            <p:txEl>
                                              <p:pRg st="2" end="2"/>
                                            </p:txEl>
                                          </p:spTgt>
                                        </p:tgtEl>
                                        <p:attrNameLst>
                                          <p:attrName>ppt_h</p:attrName>
                                        </p:attrNameLst>
                                      </p:cBhvr>
                                      <p:tavLst>
                                        <p:tav tm="0">
                                          <p:val>
                                            <p:fltVal val="0"/>
                                          </p:val>
                                        </p:tav>
                                        <p:tav tm="100000">
                                          <p:val>
                                            <p:strVal val="#ppt_h"/>
                                          </p:val>
                                        </p:tav>
                                      </p:tavLst>
                                    </p:anim>
                                    <p:anim calcmode="lin" valueType="num">
                                      <p:cBhvr>
                                        <p:cTn id="29" dur="500" fill="hold"/>
                                        <p:tgtEl>
                                          <p:spTgt spid="9">
                                            <p:txEl>
                                              <p:pRg st="2" end="2"/>
                                            </p:txEl>
                                          </p:spTgt>
                                        </p:tgtEl>
                                        <p:attrNameLst>
                                          <p:attrName>style.rotation</p:attrName>
                                        </p:attrNameLst>
                                      </p:cBhvr>
                                      <p:tavLst>
                                        <p:tav tm="0">
                                          <p:val>
                                            <p:fltVal val="360"/>
                                          </p:val>
                                        </p:tav>
                                        <p:tav tm="100000">
                                          <p:val>
                                            <p:fltVal val="0"/>
                                          </p:val>
                                        </p:tav>
                                      </p:tavLst>
                                    </p:anim>
                                    <p:animEffect transition="in" filter="fade">
                                      <p:cBhvr>
                                        <p:cTn id="30" dur="500"/>
                                        <p:tgtEl>
                                          <p:spTgt spid="9">
                                            <p:txEl>
                                              <p:pRg st="2" end="2"/>
                                            </p:txEl>
                                          </p:spTgt>
                                        </p:tgtEl>
                                      </p:cBhvr>
                                    </p:animEffect>
                                  </p:childTnLst>
                                </p:cTn>
                              </p:par>
                              <p:par>
                                <p:cTn id="31" presetID="49" presetClass="entr" presetSubtype="0" decel="100000" fill="hold" grpId="0" nodeType="withEffect">
                                  <p:stCondLst>
                                    <p:cond delay="0"/>
                                  </p:stCondLst>
                                  <p:iterate type="lt">
                                    <p:tmPct val="10000"/>
                                  </p:iterate>
                                  <p:childTnLst>
                                    <p:set>
                                      <p:cBhvr>
                                        <p:cTn id="32" dur="1" fill="hold">
                                          <p:stCondLst>
                                            <p:cond delay="0"/>
                                          </p:stCondLst>
                                        </p:cTn>
                                        <p:tgtEl>
                                          <p:spTgt spid="9">
                                            <p:txEl>
                                              <p:pRg st="3" end="3"/>
                                            </p:txEl>
                                          </p:spTgt>
                                        </p:tgtEl>
                                        <p:attrNameLst>
                                          <p:attrName>style.visibility</p:attrName>
                                        </p:attrNameLst>
                                      </p:cBhvr>
                                      <p:to>
                                        <p:strVal val="visible"/>
                                      </p:to>
                                    </p:set>
                                    <p:anim calcmode="lin" valueType="num">
                                      <p:cBhvr>
                                        <p:cTn id="33" dur="500" fill="hold"/>
                                        <p:tgtEl>
                                          <p:spTgt spid="9">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9">
                                            <p:txEl>
                                              <p:pRg st="3" end="3"/>
                                            </p:txEl>
                                          </p:spTgt>
                                        </p:tgtEl>
                                        <p:attrNameLst>
                                          <p:attrName>ppt_h</p:attrName>
                                        </p:attrNameLst>
                                      </p:cBhvr>
                                      <p:tavLst>
                                        <p:tav tm="0">
                                          <p:val>
                                            <p:fltVal val="0"/>
                                          </p:val>
                                        </p:tav>
                                        <p:tav tm="100000">
                                          <p:val>
                                            <p:strVal val="#ppt_h"/>
                                          </p:val>
                                        </p:tav>
                                      </p:tavLst>
                                    </p:anim>
                                    <p:anim calcmode="lin" valueType="num">
                                      <p:cBhvr>
                                        <p:cTn id="35" dur="500" fill="hold"/>
                                        <p:tgtEl>
                                          <p:spTgt spid="9">
                                            <p:txEl>
                                              <p:pRg st="3" end="3"/>
                                            </p:txEl>
                                          </p:spTgt>
                                        </p:tgtEl>
                                        <p:attrNameLst>
                                          <p:attrName>style.rotation</p:attrName>
                                        </p:attrNameLst>
                                      </p:cBhvr>
                                      <p:tavLst>
                                        <p:tav tm="0">
                                          <p:val>
                                            <p:fltVal val="360"/>
                                          </p:val>
                                        </p:tav>
                                        <p:tav tm="100000">
                                          <p:val>
                                            <p:fltVal val="0"/>
                                          </p:val>
                                        </p:tav>
                                      </p:tavLst>
                                    </p:anim>
                                    <p:animEffect transition="in" filter="fade">
                                      <p:cBhvr>
                                        <p:cTn id="36" dur="500"/>
                                        <p:tgtEl>
                                          <p:spTgt spid="9">
                                            <p:txEl>
                                              <p:pRg st="3" end="3"/>
                                            </p:txEl>
                                          </p:spTgt>
                                        </p:tgtEl>
                                      </p:cBhvr>
                                    </p:animEffect>
                                  </p:childTnLst>
                                </p:cTn>
                              </p:par>
                              <p:par>
                                <p:cTn id="37" presetID="49" presetClass="entr" presetSubtype="0" decel="100000" fill="hold" grpId="0" nodeType="withEffect">
                                  <p:stCondLst>
                                    <p:cond delay="0"/>
                                  </p:stCondLst>
                                  <p:iterate type="lt">
                                    <p:tmPct val="10000"/>
                                  </p:iterate>
                                  <p:childTnLst>
                                    <p:set>
                                      <p:cBhvr>
                                        <p:cTn id="38" dur="1" fill="hold">
                                          <p:stCondLst>
                                            <p:cond delay="0"/>
                                          </p:stCondLst>
                                        </p:cTn>
                                        <p:tgtEl>
                                          <p:spTgt spid="9">
                                            <p:txEl>
                                              <p:pRg st="4" end="4"/>
                                            </p:txEl>
                                          </p:spTgt>
                                        </p:tgtEl>
                                        <p:attrNameLst>
                                          <p:attrName>style.visibility</p:attrName>
                                        </p:attrNameLst>
                                      </p:cBhvr>
                                      <p:to>
                                        <p:strVal val="visible"/>
                                      </p:to>
                                    </p:set>
                                    <p:anim calcmode="lin" valueType="num">
                                      <p:cBhvr>
                                        <p:cTn id="39" dur="500" fill="hold"/>
                                        <p:tgtEl>
                                          <p:spTgt spid="9">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9">
                                            <p:txEl>
                                              <p:pRg st="4" end="4"/>
                                            </p:txEl>
                                          </p:spTgt>
                                        </p:tgtEl>
                                        <p:attrNameLst>
                                          <p:attrName>ppt_h</p:attrName>
                                        </p:attrNameLst>
                                      </p:cBhvr>
                                      <p:tavLst>
                                        <p:tav tm="0">
                                          <p:val>
                                            <p:fltVal val="0"/>
                                          </p:val>
                                        </p:tav>
                                        <p:tav tm="100000">
                                          <p:val>
                                            <p:strVal val="#ppt_h"/>
                                          </p:val>
                                        </p:tav>
                                      </p:tavLst>
                                    </p:anim>
                                    <p:anim calcmode="lin" valueType="num">
                                      <p:cBhvr>
                                        <p:cTn id="41" dur="500" fill="hold"/>
                                        <p:tgtEl>
                                          <p:spTgt spid="9">
                                            <p:txEl>
                                              <p:pRg st="4" end="4"/>
                                            </p:txEl>
                                          </p:spTgt>
                                        </p:tgtEl>
                                        <p:attrNameLst>
                                          <p:attrName>style.rotation</p:attrName>
                                        </p:attrNameLst>
                                      </p:cBhvr>
                                      <p:tavLst>
                                        <p:tav tm="0">
                                          <p:val>
                                            <p:fltVal val="360"/>
                                          </p:val>
                                        </p:tav>
                                        <p:tav tm="100000">
                                          <p:val>
                                            <p:fltVal val="0"/>
                                          </p:val>
                                        </p:tav>
                                      </p:tavLst>
                                    </p:anim>
                                    <p:animEffect transition="in" filter="fade">
                                      <p:cBhvr>
                                        <p:cTn id="4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6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11188" y="620713"/>
            <a:ext cx="7772400" cy="1295400"/>
          </a:xfrm>
        </p:spPr>
        <p:txBody>
          <a:bodyPr/>
          <a:lstStyle/>
          <a:p>
            <a:pPr algn="ctr" fontAlgn="auto">
              <a:spcAft>
                <a:spcPts val="0"/>
              </a:spcAft>
              <a:defRPr/>
            </a:pPr>
            <a:r>
              <a:rPr lang="en-US" dirty="0"/>
              <a:t> </a:t>
            </a:r>
            <a:r>
              <a:rPr lang="en-US" dirty="0" smtClean="0">
                <a:sym typeface="AGA Arabesque" pitchFamily="2" charset="2"/>
              </a:rPr>
              <a:t></a:t>
            </a:r>
            <a:r>
              <a:rPr lang="ar-SA" dirty="0" smtClean="0">
                <a:sym typeface="AGA Arabesque" pitchFamily="2" charset="2"/>
              </a:rPr>
              <a:t>  </a:t>
            </a:r>
            <a:r>
              <a:rPr lang="ar-SA" sz="4000" dirty="0" smtClean="0">
                <a:solidFill>
                  <a:srgbClr val="FF3300"/>
                </a:solidFill>
                <a:cs typeface="PT Bold Heading" pitchFamily="2" charset="-78"/>
              </a:rPr>
              <a:t>أنابيب وأوعية الضغط   </a:t>
            </a:r>
            <a:r>
              <a:rPr lang="en-US" dirty="0" smtClean="0">
                <a:sym typeface="AGA Arabesque" pitchFamily="2" charset="2"/>
              </a:rPr>
              <a:t></a:t>
            </a:r>
            <a:endParaRPr lang="en-US" dirty="0"/>
          </a:p>
        </p:txBody>
      </p:sp>
      <p:sp>
        <p:nvSpPr>
          <p:cNvPr id="28681" name="Rectangle 9"/>
          <p:cNvSpPr>
            <a:spLocks noChangeArrowheads="1"/>
          </p:cNvSpPr>
          <p:nvPr/>
        </p:nvSpPr>
        <p:spPr bwMode="auto">
          <a:xfrm>
            <a:off x="571500" y="3074988"/>
            <a:ext cx="7385050" cy="1508125"/>
          </a:xfrm>
          <a:prstGeom prst="rect">
            <a:avLst/>
          </a:prstGeom>
          <a:noFill/>
          <a:ln w="9525">
            <a:noFill/>
            <a:miter lim="800000"/>
            <a:headEnd/>
            <a:tailEnd/>
          </a:ln>
          <a:effectLst/>
        </p:spPr>
        <p:txBody>
          <a:bodyPr anchor="ctr">
            <a:spAutoFit/>
          </a:bodyPr>
          <a:lstStyle/>
          <a:p>
            <a:pPr algn="ctr" rtl="0">
              <a:defRPr/>
            </a:pPr>
            <a:endParaRPr lang="en-US" sz="2400" i="1" dirty="0">
              <a:latin typeface="Times New Roman" pitchFamily="18" charset="0"/>
              <a:cs typeface="PT Bold Heading" pitchFamily="2" charset="-78"/>
            </a:endParaRPr>
          </a:p>
          <a:p>
            <a:pPr algn="ctr" rtl="0">
              <a:defRPr/>
            </a:pPr>
            <a:r>
              <a:rPr lang="ar-SA" sz="2400" i="1" dirty="0">
                <a:effectLst>
                  <a:outerShdw blurRad="38100" dist="38100" dir="2700000" algn="tl">
                    <a:srgbClr val="000000"/>
                  </a:outerShdw>
                </a:effectLst>
                <a:latin typeface="Times New Roman" pitchFamily="18" charset="0"/>
                <a:cs typeface="PT Bold Heading" pitchFamily="2" charset="-78"/>
              </a:rPr>
              <a:t>    </a:t>
            </a:r>
            <a:endParaRPr lang="en-US" sz="2400" dirty="0">
              <a:latin typeface="Times New Roman" pitchFamily="18" charset="0"/>
              <a:cs typeface="PT Bold Heading" pitchFamily="2" charset="-78"/>
            </a:endParaRPr>
          </a:p>
          <a:p>
            <a:pPr algn="ctr" rtl="0">
              <a:defRPr/>
            </a:pPr>
            <a:r>
              <a:rPr lang="ar-SA" sz="4400" dirty="0">
                <a:solidFill>
                  <a:srgbClr val="00B050"/>
                </a:solidFill>
                <a:effectLst>
                  <a:outerShdw blurRad="38100" dist="38100" dir="2700000" algn="tl">
                    <a:srgbClr val="000000"/>
                  </a:outerShdw>
                </a:effectLst>
                <a:latin typeface="Times New Roman" pitchFamily="18" charset="0"/>
                <a:cs typeface="PT Bold Heading" pitchFamily="2" charset="-78"/>
              </a:rPr>
              <a:t>د. عبد اللطيف رشاد السامرائي</a:t>
            </a:r>
            <a:r>
              <a:rPr lang="en-US" sz="2400" dirty="0">
                <a:solidFill>
                  <a:srgbClr val="FFFF00"/>
                </a:solidFill>
                <a:latin typeface="Times New Roman" pitchFamily="18" charset="0"/>
                <a:cs typeface="Times New Roman" pitchFamily="18" charset="0"/>
              </a:rPr>
              <a:t> </a:t>
            </a:r>
          </a:p>
        </p:txBody>
      </p:sp>
      <p:pic>
        <p:nvPicPr>
          <p:cNvPr id="6" name="~PP2170.WAV">
            <a:hlinkClick r:id="" action="ppaction://media"/>
          </p:cNvPr>
          <p:cNvPicPr>
            <a:picLocks noRot="1" noChangeAspect="1"/>
          </p:cNvPicPr>
          <p:nvPr>
            <a:wavAudioFile r:embed="rId1" name="~PP2170.WAV"/>
          </p:nvPr>
        </p:nvPicPr>
        <p:blipFill>
          <a:blip r:embed="rId4"/>
          <a:srcRect/>
          <a:stretch>
            <a:fillRect/>
          </a:stretch>
        </p:blipFill>
        <p:spPr bwMode="auto">
          <a:xfrm>
            <a:off x="8632825" y="6346825"/>
            <a:ext cx="304800" cy="304800"/>
          </a:xfrm>
          <a:prstGeom prst="rect">
            <a:avLst/>
          </a:prstGeom>
          <a:noFill/>
          <a:ln w="9525">
            <a:noFill/>
            <a:miter lim="800000"/>
            <a:headEnd/>
            <a:tailEnd/>
          </a:ln>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8681">
                                            <p:txEl>
                                              <p:pRg st="1" end="1"/>
                                            </p:txEl>
                                          </p:spTgt>
                                        </p:tgtEl>
                                        <p:attrNameLst>
                                          <p:attrName>style.visibility</p:attrName>
                                        </p:attrNameLst>
                                      </p:cBhvr>
                                      <p:to>
                                        <p:strVal val="visible"/>
                                      </p:to>
                                    </p:set>
                                    <p:animEffect transition="in" filter="fade">
                                      <p:cBhvr>
                                        <p:cTn id="11" dur="2000"/>
                                        <p:tgtEl>
                                          <p:spTgt spid="2868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681">
                                            <p:txEl>
                                              <p:pRg st="2" end="2"/>
                                            </p:txEl>
                                          </p:spTgt>
                                        </p:tgtEl>
                                        <p:attrNameLst>
                                          <p:attrName>style.visibility</p:attrName>
                                        </p:attrNameLst>
                                      </p:cBhvr>
                                      <p:to>
                                        <p:strVal val="visible"/>
                                      </p:to>
                                    </p:set>
                                    <p:animEffect transition="in" filter="fade">
                                      <p:cBhvr>
                                        <p:cTn id="16" dur="2000"/>
                                        <p:tgtEl>
                                          <p:spTgt spid="286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7" fill="hold" display="0">
                  <p:stCondLst>
                    <p:cond delay="indefinite"/>
                  </p:stCondLst>
                  <p:endCondLst>
                    <p:cond evt="onPrev" delay="0">
                      <p:tgtEl>
                        <p:sldTgt/>
                      </p:tgtEl>
                    </p:cond>
                    <p:cond evt="onStopAudio" delay="0">
                      <p:tgtEl>
                        <p:sldTgt/>
                      </p:tgtEl>
                    </p:cond>
                  </p:endCondLst>
                </p:cTn>
                <p:tgtEl>
                  <p:spTgt spid="6"/>
                </p:tgtEl>
              </p:cMediaNode>
            </p:audio>
          </p:childTnLst>
        </p:cTn>
      </p:par>
    </p:tnLst>
    <p:bldLst>
      <p:bldP spid="2868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pPr marL="596646" indent="-514350" algn="r" rtl="1">
              <a:buAutoNum type="arabicParenR"/>
            </a:pPr>
            <a:r>
              <a:rPr lang="ar-SA" b="1" u="sng" dirty="0" smtClean="0"/>
              <a:t>الأنابيب بدون </a:t>
            </a:r>
            <a:r>
              <a:rPr lang="ar-SA" b="1" u="sng" dirty="0" err="1" smtClean="0"/>
              <a:t>دسرة</a:t>
            </a:r>
            <a:r>
              <a:rPr lang="ar-SA" b="1" dirty="0" smtClean="0"/>
              <a:t>: هي </a:t>
            </a:r>
            <a:r>
              <a:rPr lang="ar-SA" b="1" dirty="0" err="1" smtClean="0"/>
              <a:t>المصنعه</a:t>
            </a:r>
            <a:r>
              <a:rPr lang="ar-SA" b="1" dirty="0" smtClean="0"/>
              <a:t> بسحب المعدن على البارد (أو الساخن) أو بطريقة </a:t>
            </a:r>
            <a:r>
              <a:rPr lang="ar-SA" b="1" dirty="0" err="1" smtClean="0"/>
              <a:t>البثق</a:t>
            </a:r>
            <a:r>
              <a:rPr lang="ar-SA" b="1" dirty="0" smtClean="0"/>
              <a:t> وهي شائعة </a:t>
            </a:r>
            <a:r>
              <a:rPr lang="ar-SA" b="1" dirty="0" err="1" smtClean="0"/>
              <a:t>الأستخدام</a:t>
            </a:r>
            <a:r>
              <a:rPr lang="ar-SA" b="1" dirty="0" smtClean="0"/>
              <a:t> للألمنيوم والنحاس وسبائكهما.</a:t>
            </a:r>
          </a:p>
          <a:p>
            <a:pPr marL="596646" indent="-514350" algn="r" rtl="1">
              <a:buAutoNum type="arabicParenR"/>
            </a:pPr>
            <a:r>
              <a:rPr lang="ar-SA" b="1" u="sng" dirty="0" err="1" smtClean="0"/>
              <a:t>الانابيب</a:t>
            </a:r>
            <a:r>
              <a:rPr lang="ar-SA" b="1" u="sng" dirty="0" smtClean="0"/>
              <a:t> الملحومة </a:t>
            </a:r>
            <a:r>
              <a:rPr lang="ar-SA" b="1" u="sng" dirty="0" err="1" smtClean="0"/>
              <a:t>دورانياً</a:t>
            </a:r>
            <a:r>
              <a:rPr lang="ar-SA" b="1" dirty="0" smtClean="0"/>
              <a:t>: وتكون مُصنّعة من شرائط ألواح معدنية ملحومة على الدائر، وهي شائعة للصلب الكربوني وسبائكه.</a:t>
            </a:r>
          </a:p>
          <a:p>
            <a:pPr marL="596646" indent="-514350" algn="r" rtl="1">
              <a:buAutoNum type="arabicParenR"/>
            </a:pPr>
            <a:r>
              <a:rPr lang="ar-SA" b="1" u="sng" dirty="0" smtClean="0"/>
              <a:t>الأنابيب الملحومة بالمقاومة الكهربائية</a:t>
            </a:r>
            <a:r>
              <a:rPr lang="ar-SA" b="1" dirty="0" smtClean="0"/>
              <a:t>: وتكون مصنعة من ألواح الصلب الكربوني  وملفوفة دائرياً، ثم تلحم </a:t>
            </a:r>
            <a:r>
              <a:rPr lang="ar-SA" b="1" dirty="0" err="1" smtClean="0"/>
              <a:t>دسراتها</a:t>
            </a:r>
            <a:r>
              <a:rPr lang="ar-SA" b="1" dirty="0" smtClean="0"/>
              <a:t> الطولية بالمقاومة الكهربائية.</a:t>
            </a:r>
          </a:p>
          <a:p>
            <a:pPr marL="596646" indent="-514350" algn="r" rtl="1">
              <a:buAutoNum type="arabicParenR"/>
            </a:pPr>
            <a:r>
              <a:rPr lang="ar-SA" b="1" u="sng" dirty="0" smtClean="0"/>
              <a:t>الأنابيب الملحومة بالقوس الكهربائي</a:t>
            </a:r>
            <a:r>
              <a:rPr lang="ar-SA" b="1" dirty="0" smtClean="0"/>
              <a:t>: وتكون مصنعة من ألواح الصلب </a:t>
            </a:r>
            <a:r>
              <a:rPr lang="ar-SA" b="1" dirty="0" err="1" smtClean="0"/>
              <a:t>المدرفلة</a:t>
            </a:r>
            <a:r>
              <a:rPr lang="ar-SA" b="1" dirty="0" smtClean="0"/>
              <a:t> على هيئة أنبوب ثم تشطف حوافها، ويسلط عليها اللحام المؤتمت بالقوس الكهربائي.</a:t>
            </a:r>
            <a:endParaRPr lang="ar-SA" b="1" dirty="0"/>
          </a:p>
        </p:txBody>
      </p:sp>
      <p:sp>
        <p:nvSpPr>
          <p:cNvPr id="4"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normAutofit fontScale="90000"/>
          </a:bodyPr>
          <a:lstStyle/>
          <a:p>
            <a:r>
              <a:rPr lang="ar-SA"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cs typeface="PT Bold Heading" pitchFamily="2" charset="-78"/>
              </a:rPr>
              <a:t>التصنيف تبعاً لطريقة التصنيع للأنابيب</a:t>
            </a:r>
            <a:endParaRPr lang="ar-SA"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cs typeface="PT Bold Heading" pitchFamily="2" charset="-78"/>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74638"/>
            <a:ext cx="7790712" cy="1143000"/>
          </a:xfrm>
          <a:solidFill>
            <a:srgbClr val="FF3300"/>
          </a:solidFill>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2" algn="ctr" rtl="0">
              <a:spcBef>
                <a:spcPct val="0"/>
              </a:spcBef>
            </a:pPr>
            <a:r>
              <a:rPr lang="ar-SA" sz="4000" b="1" dirty="0" smtClean="0">
                <a:ln w="11430"/>
                <a:solidFill>
                  <a:srgbClr val="FFCC00"/>
                </a:solidFill>
                <a:effectLst>
                  <a:outerShdw blurRad="50800" dist="39000" dir="5460000" algn="tl">
                    <a:srgbClr val="000000">
                      <a:alpha val="38000"/>
                    </a:srgbClr>
                  </a:outerShdw>
                </a:effectLst>
                <a:cs typeface="PT Bold Heading" pitchFamily="2" charset="-78"/>
              </a:rPr>
              <a:t/>
            </a:r>
            <a:br>
              <a:rPr lang="ar-SA" sz="4000" b="1" dirty="0" smtClean="0">
                <a:ln w="11430"/>
                <a:solidFill>
                  <a:srgbClr val="FFCC00"/>
                </a:solidFill>
                <a:effectLst>
                  <a:outerShdw blurRad="50800" dist="39000" dir="5460000" algn="tl">
                    <a:srgbClr val="000000">
                      <a:alpha val="38000"/>
                    </a:srgbClr>
                  </a:outerShdw>
                </a:effectLst>
                <a:cs typeface="PT Bold Heading" pitchFamily="2" charset="-78"/>
              </a:rPr>
            </a:br>
            <a:r>
              <a:rPr lang="ar-SA" sz="4000" b="1" dirty="0">
                <a:ln w="11430"/>
                <a:solidFill>
                  <a:srgbClr val="FFCC00"/>
                </a:solidFill>
                <a:effectLst>
                  <a:outerShdw blurRad="50800" dist="39000" dir="5460000" algn="tl">
                    <a:srgbClr val="000000">
                      <a:alpha val="38000"/>
                    </a:srgbClr>
                  </a:outerShdw>
                </a:effectLst>
                <a:cs typeface="PT Bold Heading" pitchFamily="2" charset="-78"/>
              </a:rPr>
              <a:t/>
            </a:r>
            <a:br>
              <a:rPr lang="ar-SA" sz="4000" b="1" dirty="0">
                <a:ln w="11430"/>
                <a:solidFill>
                  <a:srgbClr val="FFCC00"/>
                </a:solidFill>
                <a:effectLst>
                  <a:outerShdw blurRad="50800" dist="39000" dir="5460000" algn="tl">
                    <a:srgbClr val="000000">
                      <a:alpha val="38000"/>
                    </a:srgbClr>
                  </a:outerShdw>
                </a:effectLst>
                <a:cs typeface="PT Bold Heading" pitchFamily="2" charset="-78"/>
              </a:rPr>
            </a:br>
            <a:r>
              <a:rPr lang="ar-SA" sz="4000" b="1" dirty="0" smtClean="0">
                <a:ln w="11430"/>
                <a:solidFill>
                  <a:srgbClr val="FFCC00"/>
                </a:solidFill>
                <a:effectLst>
                  <a:outerShdw blurRad="50800" dist="39000" dir="5460000" algn="tl">
                    <a:srgbClr val="000000">
                      <a:alpha val="38000"/>
                    </a:srgbClr>
                  </a:outerShdw>
                </a:effectLst>
                <a:cs typeface="PT Bold Heading" pitchFamily="2" charset="-78"/>
              </a:rPr>
              <a:t>وصلات </a:t>
            </a:r>
            <a:r>
              <a:rPr lang="ar-SA" sz="4000" b="1" dirty="0">
                <a:ln w="11430"/>
                <a:solidFill>
                  <a:srgbClr val="FFCC00"/>
                </a:solidFill>
                <a:effectLst>
                  <a:outerShdw blurRad="50800" dist="39000" dir="5460000" algn="tl">
                    <a:srgbClr val="000000">
                      <a:alpha val="38000"/>
                    </a:srgbClr>
                  </a:outerShdw>
                </a:effectLst>
                <a:cs typeface="PT Bold Heading" pitchFamily="2" charset="-78"/>
              </a:rPr>
              <a:t>الأنابيب </a:t>
            </a:r>
            <a:r>
              <a:rPr lang="en-US" sz="4000" b="1" dirty="0" smtClean="0">
                <a:ln w="11430"/>
                <a:solidFill>
                  <a:srgbClr val="FFCC00"/>
                </a:solidFill>
                <a:effectLst>
                  <a:outerShdw blurRad="50800" dist="39000" dir="5460000" algn="tl">
                    <a:srgbClr val="000000">
                      <a:alpha val="38000"/>
                    </a:srgbClr>
                  </a:outerShdw>
                </a:effectLst>
                <a:cs typeface="PT Bold Heading" pitchFamily="2" charset="-78"/>
              </a:rPr>
              <a:t/>
            </a:r>
            <a:br>
              <a:rPr lang="en-US" sz="4000" b="1" dirty="0" smtClean="0">
                <a:ln w="11430"/>
                <a:solidFill>
                  <a:srgbClr val="FFCC00"/>
                </a:solidFill>
                <a:effectLst>
                  <a:outerShdw blurRad="50800" dist="39000" dir="5460000" algn="tl">
                    <a:srgbClr val="000000">
                      <a:alpha val="38000"/>
                    </a:srgbClr>
                  </a:outerShdw>
                </a:effectLst>
                <a:cs typeface="PT Bold Heading" pitchFamily="2" charset="-78"/>
              </a:rPr>
            </a:br>
            <a:r>
              <a:rPr lang="en-US" sz="4000" b="1" i="1" dirty="0" smtClean="0">
                <a:ln w="11430"/>
                <a:solidFill>
                  <a:srgbClr val="FFCC00"/>
                </a:solidFill>
                <a:effectLst>
                  <a:outerShdw blurRad="50800" dist="39000" dir="5460000" algn="tl">
                    <a:srgbClr val="000000">
                      <a:alpha val="38000"/>
                    </a:srgbClr>
                  </a:outerShdw>
                </a:effectLst>
                <a:cs typeface="PT Bold Heading" pitchFamily="2" charset="-78"/>
              </a:rPr>
              <a:t>PIPING </a:t>
            </a:r>
            <a:r>
              <a:rPr lang="en-US" sz="4000" b="1" i="1" dirty="0">
                <a:ln w="11430"/>
                <a:solidFill>
                  <a:srgbClr val="FFCC00"/>
                </a:solidFill>
                <a:effectLst>
                  <a:outerShdw blurRad="50800" dist="39000" dir="5460000" algn="tl">
                    <a:srgbClr val="000000">
                      <a:alpha val="38000"/>
                    </a:srgbClr>
                  </a:outerShdw>
                </a:effectLst>
                <a:cs typeface="PT Bold Heading" pitchFamily="2" charset="-78"/>
              </a:rPr>
              <a:t>JOINTS</a:t>
            </a:r>
            <a:r>
              <a:rPr lang="en-US" sz="4000" b="1" dirty="0">
                <a:ln w="11430"/>
                <a:solidFill>
                  <a:srgbClr val="FFCC00"/>
                </a:solidFill>
                <a:effectLst>
                  <a:outerShdw blurRad="50800" dist="39000" dir="5460000" algn="tl">
                    <a:srgbClr val="000000">
                      <a:alpha val="38000"/>
                    </a:srgbClr>
                  </a:outerShdw>
                </a:effectLst>
                <a:cs typeface="PT Bold Heading" pitchFamily="2" charset="-78"/>
              </a:rPr>
              <a:t/>
            </a:r>
            <a:br>
              <a:rPr lang="en-US" sz="4000" b="1" dirty="0">
                <a:ln w="11430"/>
                <a:solidFill>
                  <a:srgbClr val="FFCC00"/>
                </a:solidFill>
                <a:effectLst>
                  <a:outerShdw blurRad="50800" dist="39000" dir="5460000" algn="tl">
                    <a:srgbClr val="000000">
                      <a:alpha val="38000"/>
                    </a:srgbClr>
                  </a:outerShdw>
                </a:effectLst>
                <a:cs typeface="PT Bold Heading" pitchFamily="2" charset="-78"/>
              </a:rPr>
            </a:br>
            <a:r>
              <a:rPr lang="en-US" sz="4000" b="1" dirty="0" smtClean="0">
                <a:ln w="11430"/>
                <a:solidFill>
                  <a:srgbClr val="FFCC00"/>
                </a:solidFill>
                <a:effectLst>
                  <a:outerShdw blurRad="50800" dist="39000" dir="5460000" algn="tl">
                    <a:srgbClr val="000000">
                      <a:alpha val="38000"/>
                    </a:srgbClr>
                  </a:outerShdw>
                </a:effectLst>
                <a:cs typeface="PT Bold Heading" pitchFamily="2" charset="-78"/>
              </a:rPr>
              <a:t/>
            </a:r>
            <a:br>
              <a:rPr lang="en-US" sz="4000" b="1" dirty="0" smtClean="0">
                <a:ln w="11430"/>
                <a:solidFill>
                  <a:srgbClr val="FFCC00"/>
                </a:solidFill>
                <a:effectLst>
                  <a:outerShdw blurRad="50800" dist="39000" dir="5460000" algn="tl">
                    <a:srgbClr val="000000">
                      <a:alpha val="38000"/>
                    </a:srgbClr>
                  </a:outerShdw>
                </a:effectLst>
                <a:cs typeface="PT Bold Heading" pitchFamily="2" charset="-78"/>
              </a:rPr>
            </a:br>
            <a:endParaRPr lang="ar-SA" sz="4000" b="1" dirty="0">
              <a:ln w="11430"/>
              <a:solidFill>
                <a:srgbClr val="FFCC00"/>
              </a:solidFill>
              <a:effectLst>
                <a:outerShdw blurRad="50800" dist="39000" dir="5460000" algn="tl">
                  <a:srgbClr val="000000">
                    <a:alpha val="38000"/>
                  </a:srgbClr>
                </a:outerShdw>
              </a:effectLst>
              <a:cs typeface="PT Bold Heading" pitchFamily="2" charset="-78"/>
            </a:endParaRPr>
          </a:p>
        </p:txBody>
      </p:sp>
      <p:sp>
        <p:nvSpPr>
          <p:cNvPr id="4" name="Content Placeholder 3"/>
          <p:cNvSpPr>
            <a:spLocks noGrp="1"/>
          </p:cNvSpPr>
          <p:nvPr>
            <p:ph idx="1"/>
          </p:nvPr>
        </p:nvSpPr>
        <p:spPr>
          <a:xfrm>
            <a:off x="1142976" y="1447800"/>
            <a:ext cx="7790712" cy="4800600"/>
          </a:xfrm>
        </p:spPr>
        <p:style>
          <a:lnRef idx="1">
            <a:schemeClr val="accent1"/>
          </a:lnRef>
          <a:fillRef idx="2">
            <a:schemeClr val="accent1"/>
          </a:fillRef>
          <a:effectRef idx="1">
            <a:schemeClr val="accent1"/>
          </a:effectRef>
          <a:fontRef idx="minor">
            <a:schemeClr val="dk1"/>
          </a:fontRef>
        </p:style>
        <p:txBody>
          <a:bodyPr>
            <a:normAutofit fontScale="92500"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pPr algn="r">
              <a:buNone/>
            </a:pPr>
            <a:r>
              <a:rPr lang="ar-SA" b="1" dirty="0" err="1" smtClean="0">
                <a:ln w="11430"/>
                <a:solidFill>
                  <a:srgbClr val="CC0000"/>
                </a:solidFill>
                <a:effectLst>
                  <a:outerShdw blurRad="50800" dist="39000" dir="5460000" algn="tl">
                    <a:srgbClr val="000000">
                      <a:alpha val="38000"/>
                    </a:srgbClr>
                  </a:outerShdw>
                </a:effectLst>
              </a:rPr>
              <a:t>ان</a:t>
            </a:r>
            <a:r>
              <a:rPr lang="ar-SA" b="1" dirty="0" smtClean="0">
                <a:ln w="11430"/>
                <a:solidFill>
                  <a:srgbClr val="CC0000"/>
                </a:solidFill>
                <a:effectLst>
                  <a:outerShdw blurRad="50800" dist="39000" dir="5460000" algn="tl">
                    <a:srgbClr val="000000">
                      <a:alpha val="38000"/>
                    </a:srgbClr>
                  </a:outerShdw>
                </a:effectLst>
              </a:rPr>
              <a:t> لتصميم الوصلات واختيارها تأثيراً كبيراً على كلفة النصب الأولية وعلى الكلفة الطويلة الأمد للتشغيل والصيانة وعلى أداء منظومة الأنابيب. </a:t>
            </a:r>
            <a:endParaRPr lang="en-US" b="1" dirty="0" smtClean="0">
              <a:ln w="11430"/>
              <a:solidFill>
                <a:srgbClr val="CC0000"/>
              </a:solidFill>
              <a:effectLst>
                <a:outerShdw blurRad="50800" dist="39000" dir="5460000" algn="tl">
                  <a:srgbClr val="000000">
                    <a:alpha val="38000"/>
                  </a:srgbClr>
                </a:outerShdw>
              </a:effectLst>
            </a:endParaRPr>
          </a:p>
          <a:p>
            <a:pPr algn="r">
              <a:buNone/>
            </a:pPr>
            <a:r>
              <a:rPr lang="ar-SA" b="1" dirty="0" smtClean="0">
                <a:ln w="11430"/>
                <a:solidFill>
                  <a:srgbClr val="CC0000"/>
                </a:solidFill>
                <a:effectLst>
                  <a:outerShdw blurRad="50800" dist="39000" dir="5460000" algn="tl">
                    <a:srgbClr val="000000">
                      <a:alpha val="38000"/>
                    </a:srgbClr>
                  </a:outerShdw>
                </a:effectLst>
              </a:rPr>
              <a:t>هنالك عوامل يجب </a:t>
            </a:r>
            <a:r>
              <a:rPr lang="ar-SA" b="1" dirty="0" err="1" smtClean="0">
                <a:ln w="11430"/>
                <a:solidFill>
                  <a:srgbClr val="CC0000"/>
                </a:solidFill>
                <a:effectLst>
                  <a:outerShdw blurRad="50800" dist="39000" dir="5460000" algn="tl">
                    <a:srgbClr val="000000">
                      <a:alpha val="38000"/>
                    </a:srgbClr>
                  </a:outerShdw>
                </a:effectLst>
              </a:rPr>
              <a:t>ان</a:t>
            </a:r>
            <a:r>
              <a:rPr lang="ar-SA" b="1" dirty="0" smtClean="0">
                <a:ln w="11430"/>
                <a:solidFill>
                  <a:srgbClr val="CC0000"/>
                </a:solidFill>
                <a:effectLst>
                  <a:outerShdw blurRad="50800" dist="39000" dir="5460000" algn="tl">
                    <a:srgbClr val="000000">
                      <a:alpha val="38000"/>
                    </a:srgbClr>
                  </a:outerShdw>
                </a:effectLst>
              </a:rPr>
              <a:t> تؤخذ بنظر الاعتبار عند اختيار الوصلة وتتضمن :</a:t>
            </a:r>
          </a:p>
          <a:p>
            <a:pPr algn="r">
              <a:buNone/>
            </a:pPr>
            <a:r>
              <a:rPr lang="ar-SA" b="1" dirty="0" smtClean="0">
                <a:ln w="11430"/>
                <a:solidFill>
                  <a:srgbClr val="CC0000"/>
                </a:solidFill>
                <a:effectLst>
                  <a:outerShdw blurRad="50800" dist="39000" dir="5460000" algn="tl">
                    <a:srgbClr val="000000">
                      <a:alpha val="38000"/>
                    </a:srgbClr>
                  </a:outerShdw>
                </a:effectLst>
              </a:rPr>
              <a:t>1) كلفة المواد </a:t>
            </a:r>
          </a:p>
          <a:p>
            <a:pPr algn="r">
              <a:buNone/>
            </a:pPr>
            <a:r>
              <a:rPr lang="ar-SA" b="1" dirty="0" smtClean="0">
                <a:ln w="11430"/>
                <a:solidFill>
                  <a:srgbClr val="CC0000"/>
                </a:solidFill>
                <a:effectLst>
                  <a:outerShdw blurRad="50800" dist="39000" dir="5460000" algn="tl">
                    <a:srgbClr val="000000">
                      <a:alpha val="38000"/>
                    </a:srgbClr>
                  </a:outerShdw>
                </a:effectLst>
              </a:rPr>
              <a:t>2) كلفة عمال النصب </a:t>
            </a:r>
          </a:p>
          <a:p>
            <a:pPr algn="r">
              <a:buNone/>
            </a:pPr>
            <a:r>
              <a:rPr lang="ar-SA" b="1" dirty="0" smtClean="0">
                <a:ln w="11430"/>
                <a:solidFill>
                  <a:srgbClr val="CC0000"/>
                </a:solidFill>
                <a:effectLst>
                  <a:outerShdw blurRad="50800" dist="39000" dir="5460000" algn="tl">
                    <a:srgbClr val="000000">
                      <a:alpha val="38000"/>
                    </a:srgbClr>
                  </a:outerShdw>
                </a:effectLst>
              </a:rPr>
              <a:t>3) درجة التسرب المطلوبة </a:t>
            </a:r>
          </a:p>
          <a:p>
            <a:pPr algn="r">
              <a:buNone/>
            </a:pPr>
            <a:r>
              <a:rPr lang="ar-SA" b="1" dirty="0" smtClean="0">
                <a:ln w="11430"/>
                <a:solidFill>
                  <a:srgbClr val="CC0000"/>
                </a:solidFill>
                <a:effectLst>
                  <a:outerShdw blurRad="50800" dist="39000" dir="5460000" algn="tl">
                    <a:srgbClr val="000000">
                      <a:alpha val="38000"/>
                    </a:srgbClr>
                  </a:outerShdw>
                </a:effectLst>
              </a:rPr>
              <a:t>4) الصيانة الدورية المطلوبة </a:t>
            </a:r>
          </a:p>
          <a:p>
            <a:pPr algn="r">
              <a:buNone/>
            </a:pPr>
            <a:r>
              <a:rPr lang="ar-SA" b="1" dirty="0" smtClean="0">
                <a:ln w="11430"/>
                <a:solidFill>
                  <a:srgbClr val="CC0000"/>
                </a:solidFill>
                <a:effectLst>
                  <a:outerShdw blurRad="50800" dist="39000" dir="5460000" algn="tl">
                    <a:srgbClr val="000000">
                      <a:alpha val="38000"/>
                    </a:srgbClr>
                  </a:outerShdw>
                </a:effectLst>
              </a:rPr>
              <a:t>5) المتطلبات الخاصة بالأداء</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style>
          <a:lnRef idx="2">
            <a:schemeClr val="dk1"/>
          </a:lnRef>
          <a:fillRef idx="1">
            <a:schemeClr val="lt1"/>
          </a:fillRef>
          <a:effectRef idx="0">
            <a:schemeClr val="dk1"/>
          </a:effectRef>
          <a:fontRef idx="minor">
            <a:schemeClr val="dk1"/>
          </a:fontRef>
        </p:style>
        <p:txBody>
          <a:bodyPr>
            <a:noAutofit/>
            <a:scene3d>
              <a:camera prst="orthographicFront"/>
              <a:lightRig rig="glow" dir="tl">
                <a:rot lat="0" lon="0" rev="5400000"/>
              </a:lightRig>
            </a:scene3d>
            <a:sp3d contourW="12700">
              <a:bevelT w="25400" h="25400"/>
              <a:contourClr>
                <a:schemeClr val="accent6">
                  <a:shade val="73000"/>
                </a:schemeClr>
              </a:contourClr>
            </a:sp3d>
          </a:bodyPr>
          <a:lstStyle/>
          <a:p>
            <a:pPr algn="ctr" rtl="1"/>
            <a:r>
              <a:rPr lang="ar-SA" sz="3600" b="1" dirty="0" smtClean="0">
                <a:ln w="11430"/>
                <a:solidFill>
                  <a:srgbClr val="0070C0"/>
                </a:solidFill>
                <a:effectLst>
                  <a:outerShdw blurRad="80000" dist="40000" dir="5040000" algn="tl">
                    <a:srgbClr val="000000">
                      <a:alpha val="30000"/>
                    </a:srgbClr>
                  </a:outerShdw>
                </a:effectLst>
              </a:rPr>
              <a:t/>
            </a:r>
            <a:br>
              <a:rPr lang="ar-SA" sz="3600" b="1" dirty="0" smtClean="0">
                <a:ln w="11430"/>
                <a:solidFill>
                  <a:srgbClr val="0070C0"/>
                </a:solidFill>
                <a:effectLst>
                  <a:outerShdw blurRad="80000" dist="40000" dir="5040000" algn="tl">
                    <a:srgbClr val="000000">
                      <a:alpha val="30000"/>
                    </a:srgbClr>
                  </a:outerShdw>
                </a:effectLst>
              </a:rPr>
            </a:br>
            <a:r>
              <a:rPr lang="ar-SA" sz="3600" b="1" dirty="0" smtClean="0">
                <a:ln w="11430"/>
                <a:solidFill>
                  <a:srgbClr val="0070C0"/>
                </a:solidFill>
                <a:effectLst>
                  <a:outerShdw blurRad="80000" dist="40000" dir="5040000" algn="tl">
                    <a:srgbClr val="000000">
                      <a:alpha val="30000"/>
                    </a:srgbClr>
                  </a:outerShdw>
                </a:effectLst>
              </a:rPr>
              <a:t>(1) </a:t>
            </a:r>
            <a:r>
              <a:rPr lang="ar-SA" sz="3600" b="1" dirty="0" smtClean="0">
                <a:ln w="11430"/>
                <a:solidFill>
                  <a:srgbClr val="0070C0"/>
                </a:solidFill>
                <a:effectLst>
                  <a:outerShdw blurRad="80000" dist="40000" dir="5040000" algn="tl">
                    <a:srgbClr val="000000">
                      <a:alpha val="30000"/>
                    </a:srgbClr>
                  </a:outerShdw>
                </a:effectLst>
                <a:cs typeface="PT Bold Heading" pitchFamily="2" charset="-78"/>
              </a:rPr>
              <a:t>الوصلات </a:t>
            </a:r>
            <a:r>
              <a:rPr lang="ar-SA" sz="3600" b="1" dirty="0" err="1" smtClean="0">
                <a:ln w="11430"/>
                <a:solidFill>
                  <a:srgbClr val="0070C0"/>
                </a:solidFill>
                <a:effectLst>
                  <a:outerShdw blurRad="80000" dist="40000" dir="5040000" algn="tl">
                    <a:srgbClr val="000000">
                      <a:alpha val="30000"/>
                    </a:srgbClr>
                  </a:outerShdw>
                </a:effectLst>
                <a:cs typeface="PT Bold Heading" pitchFamily="2" charset="-78"/>
              </a:rPr>
              <a:t>التناكبية</a:t>
            </a:r>
            <a:r>
              <a:rPr lang="ar-SA" sz="3600" b="1" dirty="0" smtClean="0">
                <a:ln w="11430"/>
                <a:solidFill>
                  <a:srgbClr val="0070C0"/>
                </a:solidFill>
                <a:effectLst>
                  <a:outerShdw blurRad="80000" dist="40000" dir="5040000" algn="tl">
                    <a:srgbClr val="000000">
                      <a:alpha val="30000"/>
                    </a:srgbClr>
                  </a:outerShdw>
                </a:effectLst>
                <a:cs typeface="PT Bold Heading" pitchFamily="2" charset="-78"/>
              </a:rPr>
              <a:t> للأنابيب</a:t>
            </a:r>
            <a:br>
              <a:rPr lang="ar-SA" sz="3600" b="1" dirty="0" smtClean="0">
                <a:ln w="11430"/>
                <a:solidFill>
                  <a:srgbClr val="0070C0"/>
                </a:solidFill>
                <a:effectLst>
                  <a:outerShdw blurRad="80000" dist="40000" dir="5040000" algn="tl">
                    <a:srgbClr val="000000">
                      <a:alpha val="30000"/>
                    </a:srgbClr>
                  </a:outerShdw>
                </a:effectLst>
                <a:cs typeface="PT Bold Heading" pitchFamily="2" charset="-78"/>
              </a:rPr>
            </a:br>
            <a:r>
              <a:rPr lang="ar-SA" sz="3600" b="1" dirty="0" smtClean="0">
                <a:ln w="11430"/>
                <a:solidFill>
                  <a:srgbClr val="0070C0"/>
                </a:solidFill>
                <a:effectLst>
                  <a:outerShdw blurRad="80000" dist="40000" dir="5040000" algn="tl">
                    <a:srgbClr val="000000">
                      <a:alpha val="30000"/>
                    </a:srgbClr>
                  </a:outerShdw>
                </a:effectLst>
                <a:cs typeface="PT Bold Heading" pitchFamily="2" charset="-78"/>
              </a:rPr>
              <a:t> </a:t>
            </a:r>
            <a:r>
              <a:rPr lang="en-US" sz="3600" b="1" dirty="0" smtClean="0">
                <a:ln w="11430"/>
                <a:solidFill>
                  <a:srgbClr val="0070C0"/>
                </a:solidFill>
                <a:effectLst>
                  <a:outerShdw blurRad="80000" dist="40000" dir="5040000" algn="tl">
                    <a:srgbClr val="000000">
                      <a:alpha val="30000"/>
                    </a:srgbClr>
                  </a:outerShdw>
                </a:effectLst>
                <a:cs typeface="PT Bold Heading" pitchFamily="2" charset="-78"/>
              </a:rPr>
              <a:t>Butt-welded Joints</a:t>
            </a:r>
            <a:r>
              <a:rPr lang="en-US" sz="3600" b="1" dirty="0" smtClean="0">
                <a:ln w="11430"/>
                <a:solidFill>
                  <a:srgbClr val="0070C0"/>
                </a:solidFill>
                <a:effectLst>
                  <a:outerShdw blurRad="80000" dist="40000" dir="5040000" algn="tl">
                    <a:srgbClr val="000000">
                      <a:alpha val="30000"/>
                    </a:srgbClr>
                  </a:outerShdw>
                </a:effectLst>
              </a:rPr>
              <a:t/>
            </a:r>
            <a:br>
              <a:rPr lang="en-US" sz="3600" b="1" dirty="0" smtClean="0">
                <a:ln w="11430"/>
                <a:solidFill>
                  <a:srgbClr val="0070C0"/>
                </a:solidFill>
                <a:effectLst>
                  <a:outerShdw blurRad="80000" dist="40000" dir="5040000" algn="tl">
                    <a:srgbClr val="000000">
                      <a:alpha val="30000"/>
                    </a:srgbClr>
                  </a:outerShdw>
                </a:effectLst>
              </a:rPr>
            </a:br>
            <a:endParaRPr lang="ar-SA" sz="3600" b="1" dirty="0">
              <a:ln w="11430"/>
              <a:solidFill>
                <a:srgbClr val="0070C0"/>
              </a:solidFill>
              <a:effectLst>
                <a:outerShdw blurRad="80000" dist="40000" dir="5040000" algn="tl">
                  <a:srgbClr val="000000">
                    <a:alpha val="30000"/>
                  </a:srgbClr>
                </a:outerShdw>
              </a:effectLst>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rtl="1">
              <a:buNone/>
            </a:pPr>
            <a:r>
              <a:rPr lang="ar-SA" b="1" spc="50" dirty="0" smtClean="0">
                <a:ln w="11430"/>
                <a:solidFill>
                  <a:srgbClr val="FF0000"/>
                </a:solidFill>
                <a:effectLst>
                  <a:outerShdw blurRad="76200" dist="50800" dir="5400000" algn="tl" rotWithShape="0">
                    <a:srgbClr val="000000">
                      <a:alpha val="65000"/>
                    </a:srgbClr>
                  </a:outerShdw>
                </a:effectLst>
              </a:rPr>
              <a:t> وهذه الوصلات هي الأكثر شيوعاً في وصل الأنابيب المستخدمة في المؤسسات التجارية الكبيرة وأنظمة الأنابيب في الصناعات. </a:t>
            </a:r>
          </a:p>
          <a:p>
            <a:pPr marL="596646" indent="-514350" algn="r" rtl="1">
              <a:buAutoNum type="arabicParenR"/>
            </a:pPr>
            <a:r>
              <a:rPr lang="ar-SA" b="1" spc="50" dirty="0" smtClean="0">
                <a:ln w="11430"/>
                <a:solidFill>
                  <a:srgbClr val="FF0000"/>
                </a:solidFill>
                <a:effectLst>
                  <a:outerShdw blurRad="76200" dist="50800" dir="5400000" algn="tl" rotWithShape="0">
                    <a:srgbClr val="000000">
                      <a:alpha val="65000"/>
                    </a:srgbClr>
                  </a:outerShdw>
                </a:effectLst>
              </a:rPr>
              <a:t>كلفة المواد تكون قليلة ولكن كلفة العمال تكون متوسطة إلى عالية نتيجة للحاجة إلى لحامين </a:t>
            </a:r>
            <a:r>
              <a:rPr lang="ar-SA" b="1" spc="50" dirty="0" err="1" smtClean="0">
                <a:ln w="11430"/>
                <a:solidFill>
                  <a:srgbClr val="FF0000"/>
                </a:solidFill>
                <a:effectLst>
                  <a:outerShdw blurRad="76200" dist="50800" dir="5400000" algn="tl" rotWithShape="0">
                    <a:srgbClr val="000000">
                      <a:alpha val="65000"/>
                    </a:srgbClr>
                  </a:outerShdw>
                </a:effectLst>
              </a:rPr>
              <a:t>ومثبيتين</a:t>
            </a:r>
            <a:r>
              <a:rPr lang="ar-SA" b="1" spc="50" dirty="0" smtClean="0">
                <a:ln w="11430"/>
                <a:solidFill>
                  <a:srgbClr val="FF0000"/>
                </a:solidFill>
                <a:effectLst>
                  <a:outerShdw blurRad="76200" dist="50800" dir="5400000" algn="tl" rotWithShape="0">
                    <a:srgbClr val="000000">
                      <a:alpha val="65000"/>
                    </a:srgbClr>
                  </a:outerShdw>
                </a:effectLst>
              </a:rPr>
              <a:t> متخصصين</a:t>
            </a:r>
          </a:p>
          <a:p>
            <a:pPr marL="596646" indent="-514350" algn="r" rtl="1">
              <a:buAutoNum type="arabicParenR"/>
            </a:pPr>
            <a:r>
              <a:rPr lang="ar-SA" b="1" spc="50" dirty="0" smtClean="0">
                <a:ln w="11430"/>
                <a:solidFill>
                  <a:srgbClr val="FF0000"/>
                </a:solidFill>
                <a:effectLst>
                  <a:outerShdw blurRad="76200" dist="50800" dir="5400000" algn="tl" rotWithShape="0">
                    <a:srgbClr val="000000">
                      <a:alpha val="65000"/>
                    </a:srgbClr>
                  </a:outerShdw>
                </a:effectLst>
              </a:rPr>
              <a:t>منع التسرب الطويل الأمد سيكون جيداً وكذلك الصلابة الهيكلية والميكانيكية</a:t>
            </a:r>
          </a:p>
          <a:p>
            <a:pPr marL="596646" indent="-514350" algn="r" rtl="1">
              <a:buAutoNum type="arabicParenR"/>
            </a:pPr>
            <a:r>
              <a:rPr lang="ar-SA" b="1" spc="50" dirty="0" smtClean="0">
                <a:ln w="11430"/>
                <a:solidFill>
                  <a:srgbClr val="FF0000"/>
                </a:solidFill>
                <a:effectLst>
                  <a:outerShdw blurRad="76200" dist="50800" dir="5400000" algn="tl" rotWithShape="0">
                    <a:srgbClr val="000000">
                      <a:alpha val="65000"/>
                    </a:srgbClr>
                  </a:outerShdw>
                </a:effectLst>
              </a:rPr>
              <a:t>السطوح الداخلية لأنظمة الأنابيب ذات الوصلات </a:t>
            </a:r>
            <a:r>
              <a:rPr lang="ar-SA" b="1" spc="50" dirty="0" err="1" smtClean="0">
                <a:ln w="11430"/>
                <a:solidFill>
                  <a:srgbClr val="FF0000"/>
                </a:solidFill>
                <a:effectLst>
                  <a:outerShdw blurRad="76200" dist="50800" dir="5400000" algn="tl" rotWithShape="0">
                    <a:srgbClr val="000000">
                      <a:alpha val="65000"/>
                    </a:srgbClr>
                  </a:outerShdw>
                </a:effectLst>
              </a:rPr>
              <a:t>التناكبية</a:t>
            </a:r>
            <a:r>
              <a:rPr lang="ar-SA" b="1" spc="50" dirty="0" smtClean="0">
                <a:ln w="11430"/>
                <a:solidFill>
                  <a:srgbClr val="FF0000"/>
                </a:solidFill>
                <a:effectLst>
                  <a:outerShdw blurRad="76200" dist="50800" dir="5400000" algn="tl" rotWithShape="0">
                    <a:srgbClr val="000000">
                      <a:alpha val="65000"/>
                    </a:srgbClr>
                  </a:outerShdw>
                </a:effectLst>
              </a:rPr>
              <a:t> ستكون صقيلة ومستمرة والذي سينتج عنها انخفاضاً قليلاً بالضغط</a:t>
            </a:r>
            <a:endParaRPr lang="ar-SA" b="1" spc="50" dirty="0">
              <a:ln w="11430"/>
              <a:solidFill>
                <a:srgbClr val="FF0000"/>
              </a:solidFill>
              <a:effectLst>
                <a:outerShdw blurRad="76200" dist="50800" dir="5400000" algn="tl" rotWithShape="0">
                  <a:srgbClr val="000000">
                    <a:alpha val="65000"/>
                  </a:srgbClr>
                </a:outerShdw>
              </a:effectLst>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lstStyle/>
          <a:p>
            <a:pPr algn="l" rtl="1">
              <a:buNone/>
            </a:pPr>
            <a:r>
              <a:rPr lang="ar-SA" dirty="0" err="1" smtClean="0"/>
              <a:t>ان</a:t>
            </a:r>
            <a:r>
              <a:rPr lang="ar-SA" dirty="0" smtClean="0"/>
              <a:t> غالبية هذه الوصلات تكون محددة الاستخدام مع الأنابيب ذات القطر </a:t>
            </a:r>
            <a:r>
              <a:rPr lang="en-US" dirty="0" smtClean="0"/>
              <a:t>NPS 2 1/2 (DN65)</a:t>
            </a:r>
            <a:r>
              <a:rPr lang="ar-SA" dirty="0" smtClean="0"/>
              <a:t> أو أكبر.</a:t>
            </a:r>
          </a:p>
          <a:p>
            <a:pPr algn="r">
              <a:buNone/>
            </a:pPr>
            <a:r>
              <a:rPr lang="ar-SA" dirty="0" smtClean="0"/>
              <a:t>عملياً لا يوجد هنالك حدود للحجم الأكبر للوصلات الملحومة </a:t>
            </a:r>
            <a:r>
              <a:rPr lang="ar-SA" dirty="0" err="1" smtClean="0"/>
              <a:t>تناكبياً</a:t>
            </a:r>
            <a:r>
              <a:rPr lang="ar-SA" dirty="0" smtClean="0"/>
              <a:t>.</a:t>
            </a:r>
          </a:p>
          <a:p>
            <a:pPr algn="r">
              <a:buNone/>
            </a:pPr>
            <a:r>
              <a:rPr lang="ar-SA" dirty="0" smtClean="0"/>
              <a:t> </a:t>
            </a:r>
            <a:endParaRPr lang="ar-SA"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ip_20.jpg"/>
          <p:cNvPicPr>
            <a:picLocks noGrp="1" noChangeAspect="1"/>
          </p:cNvPicPr>
          <p:nvPr>
            <p:ph idx="1"/>
          </p:nvPr>
        </p:nvPicPr>
        <p:blipFill>
          <a:blip r:embed="rId2"/>
          <a:stretch>
            <a:fillRect/>
          </a:stretch>
        </p:blipFill>
        <p:spPr>
          <a:xfrm>
            <a:off x="1714480" y="857232"/>
            <a:ext cx="6510016" cy="502753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normAutofit fontScale="90000"/>
          </a:bodyPr>
          <a:lstStyle/>
          <a:p>
            <a:pPr algn="ctr"/>
            <a:r>
              <a:rPr lang="ar-SA" dirty="0" smtClean="0">
                <a:solidFill>
                  <a:schemeClr val="tx1"/>
                </a:solidFill>
                <a:cs typeface="PT Bold Heading" pitchFamily="2" charset="-78"/>
              </a:rPr>
              <a:t>(2) وصلات اللحام </a:t>
            </a:r>
            <a:r>
              <a:rPr lang="ar-SA" dirty="0" err="1" smtClean="0">
                <a:solidFill>
                  <a:schemeClr val="tx1"/>
                </a:solidFill>
                <a:cs typeface="PT Bold Heading" pitchFamily="2" charset="-78"/>
              </a:rPr>
              <a:t>المقبسية</a:t>
            </a:r>
            <a:r>
              <a:rPr lang="ar-SA" dirty="0" smtClean="0">
                <a:solidFill>
                  <a:schemeClr val="tx1"/>
                </a:solidFill>
                <a:cs typeface="PT Bold Heading" pitchFamily="2" charset="-78"/>
              </a:rPr>
              <a:t/>
            </a:r>
            <a:br>
              <a:rPr lang="ar-SA" dirty="0" smtClean="0">
                <a:solidFill>
                  <a:schemeClr val="tx1"/>
                </a:solidFill>
                <a:cs typeface="PT Bold Heading" pitchFamily="2" charset="-78"/>
              </a:rPr>
            </a:br>
            <a:r>
              <a:rPr lang="en-US" dirty="0" smtClean="0">
                <a:solidFill>
                  <a:schemeClr val="tx1"/>
                </a:solidFill>
                <a:cs typeface="PT Bold Heading" pitchFamily="2" charset="-78"/>
              </a:rPr>
              <a:t>Socket-Welded Joints</a:t>
            </a:r>
            <a:endParaRPr lang="ar-SA" dirty="0">
              <a:solidFill>
                <a:schemeClr val="tx1"/>
              </a:solidFill>
              <a:cs typeface="PT Bold Heading" pitchFamily="2" charset="-78"/>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r" rtl="1">
              <a:buNone/>
            </a:pPr>
            <a:r>
              <a:rPr lang="ar-SA" dirty="0" smtClean="0"/>
              <a:t>هذه الوصلات تستخدم عندما:</a:t>
            </a:r>
          </a:p>
          <a:p>
            <a:pPr marL="596646" indent="-514350" algn="r" rtl="1">
              <a:buAutoNum type="arabicParenR"/>
            </a:pPr>
            <a:r>
              <a:rPr lang="ar-SA" dirty="0" smtClean="0"/>
              <a:t>يكون منع التسرب من الأمور المهمة في السلامة</a:t>
            </a:r>
          </a:p>
          <a:p>
            <a:pPr marL="596646" indent="-514350" algn="r" rtl="1">
              <a:buAutoNum type="arabicParenR"/>
            </a:pPr>
            <a:r>
              <a:rPr lang="ar-SA" dirty="0" smtClean="0"/>
              <a:t>الصلابة العالية للهيكل من الأمور المهمة في التصميم.</a:t>
            </a:r>
          </a:p>
          <a:p>
            <a:pPr marL="596646" indent="-514350" algn="r" rtl="1">
              <a:buNone/>
            </a:pPr>
            <a:r>
              <a:rPr lang="ar-SA" dirty="0" smtClean="0"/>
              <a:t>تكاليف أنشاء هذه الوصلة هي أقل من تكاليف وصلات اللحام </a:t>
            </a:r>
            <a:r>
              <a:rPr lang="ar-SA" dirty="0" err="1" smtClean="0"/>
              <a:t>التناكبية</a:t>
            </a:r>
            <a:r>
              <a:rPr lang="ar-SA" dirty="0" smtClean="0"/>
              <a:t> ويعود ذلك </a:t>
            </a:r>
            <a:r>
              <a:rPr lang="ar-SA" dirty="0" err="1" smtClean="0"/>
              <a:t>الى</a:t>
            </a:r>
            <a:r>
              <a:rPr lang="ar-SA" dirty="0" smtClean="0"/>
              <a:t>:</a:t>
            </a:r>
          </a:p>
          <a:p>
            <a:pPr marL="596646" indent="-514350" algn="r" rtl="1">
              <a:buAutoNum type="arabicParenR"/>
            </a:pPr>
            <a:r>
              <a:rPr lang="ar-SA" dirty="0" smtClean="0"/>
              <a:t>انخفاض متطلبات التثبيت</a:t>
            </a:r>
          </a:p>
          <a:p>
            <a:pPr marL="596646" indent="-514350" algn="r" rtl="1">
              <a:buAutoNum type="arabicParenR"/>
            </a:pPr>
            <a:r>
              <a:rPr lang="ar-SA" dirty="0" smtClean="0"/>
              <a:t>التخلص من عمليات التشغيل الخاصة التي تتطلبها نهايات الأنابيب في طريقة اللحام </a:t>
            </a:r>
            <a:r>
              <a:rPr lang="ar-SA" dirty="0" err="1" smtClean="0"/>
              <a:t>التناكبي</a:t>
            </a:r>
            <a:r>
              <a:rPr lang="ar-SA" dirty="0" smtClean="0"/>
              <a:t>.</a:t>
            </a:r>
            <a:endParaRPr lang="ar-SA"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dirty="0" smtClean="0">
                <a:cs typeface="PT Bold Heading" pitchFamily="2" charset="-78"/>
              </a:rPr>
              <a:t>وصلات اللحام </a:t>
            </a:r>
            <a:r>
              <a:rPr lang="ar-SA" dirty="0" err="1" smtClean="0">
                <a:cs typeface="PT Bold Heading" pitchFamily="2" charset="-78"/>
              </a:rPr>
              <a:t>المقبسية</a:t>
            </a:r>
            <a:endParaRPr lang="ar-SA" dirty="0"/>
          </a:p>
        </p:txBody>
      </p:sp>
      <p:pic>
        <p:nvPicPr>
          <p:cNvPr id="4" name="Content Placeholder 3" descr="Clip_21.jpg"/>
          <p:cNvPicPr>
            <a:picLocks noGrp="1" noChangeAspect="1"/>
          </p:cNvPicPr>
          <p:nvPr>
            <p:ph idx="1"/>
          </p:nvPr>
        </p:nvPicPr>
        <p:blipFill>
          <a:blip r:embed="rId2"/>
          <a:stretch>
            <a:fillRect/>
          </a:stretch>
        </p:blipFill>
        <p:spPr>
          <a:xfrm>
            <a:off x="1242358" y="1856304"/>
            <a:ext cx="7473046" cy="42159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ar-SA" b="1" dirty="0" smtClean="0">
                <a:ln w="11430"/>
                <a:solidFill>
                  <a:srgbClr val="C00000"/>
                </a:solidFill>
                <a:effectLst>
                  <a:outerShdw blurRad="80000" dist="40000" dir="5040000" algn="tl">
                    <a:srgbClr val="000000">
                      <a:alpha val="30000"/>
                    </a:srgbClr>
                  </a:outerShdw>
                </a:effectLst>
                <a:cs typeface="PT Bold Heading" pitchFamily="2" charset="-78"/>
              </a:rPr>
              <a:t>عيوب الوصلات </a:t>
            </a:r>
            <a:r>
              <a:rPr lang="ar-SA" b="1" dirty="0" err="1" smtClean="0">
                <a:ln w="11430"/>
                <a:solidFill>
                  <a:srgbClr val="C00000"/>
                </a:solidFill>
                <a:effectLst>
                  <a:outerShdw blurRad="80000" dist="40000" dir="5040000" algn="tl">
                    <a:srgbClr val="000000">
                      <a:alpha val="30000"/>
                    </a:srgbClr>
                  </a:outerShdw>
                </a:effectLst>
                <a:cs typeface="PT Bold Heading" pitchFamily="2" charset="-78"/>
              </a:rPr>
              <a:t>المقبسية</a:t>
            </a:r>
            <a:endParaRPr lang="ar-SA" b="1" dirty="0">
              <a:ln w="11430"/>
              <a:solidFill>
                <a:srgbClr val="C00000"/>
              </a:solidFill>
              <a:effectLst>
                <a:outerShdw blurRad="80000" dist="40000" dir="5040000" algn="tl">
                  <a:srgbClr val="000000">
                    <a:alpha val="30000"/>
                  </a:srgbClr>
                </a:outerShdw>
              </a:effectLst>
              <a:cs typeface="PT Bold Heading" pitchFamily="2" charset="-78"/>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marL="596646" indent="-514350" algn="r" rtl="1">
              <a:buAutoNum type="arabicParenR"/>
            </a:pPr>
            <a:r>
              <a:rPr lang="ar-SA" dirty="0" smtClean="0"/>
              <a:t>غير مناسبة للاستخدام في تطبيقات المواد الآكلة والمشعة حيث تتراكم المواد الصلبة عند الوصلات </a:t>
            </a:r>
            <a:r>
              <a:rPr lang="ar-SA" dirty="0" err="1" smtClean="0"/>
              <a:t>سيسبب</a:t>
            </a:r>
            <a:r>
              <a:rPr lang="ar-SA" dirty="0" smtClean="0"/>
              <a:t> مشاكل في الصيانة والتشغيل.</a:t>
            </a:r>
          </a:p>
          <a:p>
            <a:pPr marL="596646" indent="-514350" algn="r" rtl="1">
              <a:buAutoNum type="arabicParenR"/>
            </a:pPr>
            <a:r>
              <a:rPr lang="ar-SA" dirty="0" smtClean="0"/>
              <a:t>مقاومتها </a:t>
            </a:r>
            <a:r>
              <a:rPr lang="ar-SA" dirty="0" err="1" smtClean="0"/>
              <a:t>للكلال</a:t>
            </a:r>
            <a:r>
              <a:rPr lang="ar-SA" dirty="0" smtClean="0"/>
              <a:t> ستكون أقل من الوصلات ذات اللحام </a:t>
            </a:r>
            <a:r>
              <a:rPr lang="ar-SA" dirty="0" err="1" smtClean="0"/>
              <a:t>التناكبي</a:t>
            </a:r>
            <a:r>
              <a:rPr lang="ar-SA" dirty="0" smtClean="0"/>
              <a:t> </a:t>
            </a:r>
            <a:r>
              <a:rPr lang="ar-SA" smtClean="0"/>
              <a:t>نتيجة لاستخدام </a:t>
            </a:r>
            <a:r>
              <a:rPr lang="ar-SA" dirty="0" smtClean="0"/>
              <a:t>متكئات اللحام والشكل الهندسي للوصلة.</a:t>
            </a:r>
            <a:endParaRPr lang="ar-SA"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726" y="0"/>
            <a:ext cx="7719274" cy="1417638"/>
          </a:xfrm>
        </p:spPr>
        <p:style>
          <a:lnRef idx="3">
            <a:schemeClr val="lt1"/>
          </a:lnRef>
          <a:fillRef idx="1">
            <a:schemeClr val="accent1"/>
          </a:fillRef>
          <a:effectRef idx="1">
            <a:schemeClr val="accent1"/>
          </a:effectRef>
          <a:fontRef idx="minor">
            <a:schemeClr val="lt1"/>
          </a:fontRef>
        </p:style>
        <p:txBody>
          <a:bodyPr>
            <a:normAutofit/>
          </a:bodyPr>
          <a:lstStyle/>
          <a:p>
            <a:pPr algn="ctr"/>
            <a:r>
              <a:rPr lang="ar-SA" dirty="0" smtClean="0">
                <a:solidFill>
                  <a:srgbClr val="FFFF00"/>
                </a:solidFill>
                <a:cs typeface="PT Bold Heading" pitchFamily="2" charset="-78"/>
              </a:rPr>
              <a:t>(3) الوصلات الملحومة بالنحاس الأصفر أو بالقصدير</a:t>
            </a:r>
            <a:endParaRPr lang="ar-SA" dirty="0">
              <a:solidFill>
                <a:srgbClr val="FFFF00"/>
              </a:solidFill>
              <a:cs typeface="PT Bold Heading" pitchFamily="2" charset="-78"/>
            </a:endParaRPr>
          </a:p>
        </p:txBody>
      </p:sp>
      <p:sp>
        <p:nvSpPr>
          <p:cNvPr id="3" name="Content Placeholder 2"/>
          <p:cNvSpPr>
            <a:spLocks noGrp="1"/>
          </p:cNvSpPr>
          <p:nvPr>
            <p:ph idx="1"/>
          </p:nvPr>
        </p:nvSpPr>
        <p:spPr>
          <a:xfrm>
            <a:off x="1428728" y="1785926"/>
            <a:ext cx="7498080" cy="4800600"/>
          </a:xfrm>
        </p:spPr>
        <p:style>
          <a:lnRef idx="1">
            <a:schemeClr val="accent2"/>
          </a:lnRef>
          <a:fillRef idx="2">
            <a:schemeClr val="accent2"/>
          </a:fillRef>
          <a:effectRef idx="1">
            <a:schemeClr val="accent2"/>
          </a:effectRef>
          <a:fontRef idx="minor">
            <a:schemeClr val="dk1"/>
          </a:fontRef>
        </p:style>
        <p:txBody>
          <a:bodyPr/>
          <a:lstStyle/>
          <a:p>
            <a:pPr algn="just" rtl="1">
              <a:buNone/>
            </a:pPr>
            <a:r>
              <a:rPr lang="ar-SA" dirty="0" smtClean="0"/>
              <a:t>غالباً ما تستخدم هذه الوصلات لوصل الأنابيب المصنوعة من النحاس وسبائكه.</a:t>
            </a:r>
          </a:p>
          <a:p>
            <a:pPr algn="just" rtl="1">
              <a:buNone/>
            </a:pPr>
            <a:r>
              <a:rPr lang="ar-SA" dirty="0" smtClean="0"/>
              <a:t>يمكن استخدام النحاس الأصفر في لحام الأنابيب المصنوعة من الألمنيوم والصلب الكربوني.</a:t>
            </a:r>
          </a:p>
          <a:p>
            <a:pPr algn="just" rtl="1">
              <a:buNone/>
            </a:pPr>
            <a:r>
              <a:rPr lang="ar-SA" dirty="0" smtClean="0"/>
              <a:t>تتطلب عمليتا اللحام هاتين إضافة معدن </a:t>
            </a:r>
            <a:r>
              <a:rPr lang="ar-SA" dirty="0" err="1" smtClean="0"/>
              <a:t>مصهور</a:t>
            </a:r>
            <a:r>
              <a:rPr lang="ar-SA" dirty="0" smtClean="0"/>
              <a:t> </a:t>
            </a:r>
            <a:r>
              <a:rPr lang="ar-SA" dirty="0" err="1" smtClean="0"/>
              <a:t>ماليء</a:t>
            </a:r>
            <a:r>
              <a:rPr lang="ar-SA" dirty="0" smtClean="0"/>
              <a:t> </a:t>
            </a:r>
            <a:r>
              <a:rPr lang="ar-SA" dirty="0" err="1" smtClean="0"/>
              <a:t>الى</a:t>
            </a:r>
            <a:r>
              <a:rPr lang="ar-SA" dirty="0" smtClean="0"/>
              <a:t> مقربة من التثبيت بشكل وصلات حلقية. سيسحب المعدن المنصهر </a:t>
            </a:r>
            <a:r>
              <a:rPr lang="ar-SA" dirty="0" err="1" smtClean="0"/>
              <a:t>الى</a:t>
            </a:r>
            <a:r>
              <a:rPr lang="ar-SA" dirty="0" smtClean="0"/>
              <a:t> الوصلة بفعل الخاصية الشعرية وسيتجمد عندها. </a:t>
            </a:r>
            <a:endParaRPr lang="ar-SA"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pPr algn="ctr"/>
            <a:r>
              <a:rPr lang="ar-SA" b="1" dirty="0" smtClean="0">
                <a:ln w="11430"/>
                <a:solidFill>
                  <a:srgbClr val="002060"/>
                </a:solidFill>
                <a:effectLst>
                  <a:outerShdw blurRad="80000" dist="40000" dir="5040000" algn="tl">
                    <a:srgbClr val="000000">
                      <a:alpha val="30000"/>
                    </a:srgbClr>
                  </a:outerShdw>
                </a:effectLst>
                <a:cs typeface="PT Bold Heading" pitchFamily="2" charset="-78"/>
              </a:rPr>
              <a:t>فوائد وصلات النحاس الأصفر والقصدير</a:t>
            </a:r>
            <a:endParaRPr lang="ar-SA" b="1" dirty="0">
              <a:ln w="11430"/>
              <a:solidFill>
                <a:srgbClr val="002060"/>
              </a:solidFill>
              <a:effectLst>
                <a:outerShdw blurRad="80000" dist="40000" dir="5040000" algn="tl">
                  <a:srgbClr val="000000">
                    <a:alpha val="30000"/>
                  </a:srgbClr>
                </a:outerShdw>
              </a:effectLst>
              <a:cs typeface="PT Bold Heading" pitchFamily="2" charset="-78"/>
            </a:endParaRP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pPr marL="596646" indent="-514350" algn="just" rtl="1">
              <a:buNone/>
            </a:pPr>
            <a:r>
              <a:rPr lang="ar-SA" dirty="0" smtClean="0"/>
              <a:t>1) منع التسريب العالي والسلامة</a:t>
            </a:r>
          </a:p>
          <a:p>
            <a:pPr marL="596646" indent="-514350" algn="just" rtl="1">
              <a:buNone/>
            </a:pPr>
            <a:r>
              <a:rPr lang="ar-SA" dirty="0" smtClean="0"/>
              <a:t>2) مخلفات هذه الوصلات أقل ما يمكن</a:t>
            </a:r>
          </a:p>
          <a:p>
            <a:pPr marL="596646" indent="-514350" algn="just" rtl="1">
              <a:buNone/>
            </a:pPr>
            <a:r>
              <a:rPr lang="ar-SA" dirty="0" smtClean="0"/>
              <a:t>3) مساحتها الداخلية نظيفة</a:t>
            </a:r>
          </a:p>
          <a:p>
            <a:pPr marL="596646" indent="-514350" algn="just" rtl="1">
              <a:buNone/>
            </a:pPr>
            <a:r>
              <a:rPr lang="ar-SA" dirty="0" smtClean="0"/>
              <a:t>وصلات اللحام بالقصدير تكون عادة محددة بالاستخدام </a:t>
            </a:r>
            <a:r>
              <a:rPr lang="en-US" dirty="0" smtClean="0"/>
              <a:t> </a:t>
            </a:r>
            <a:r>
              <a:rPr lang="ar-SA" dirty="0" smtClean="0"/>
              <a:t> للأنظمة التي تعمل بدرجات حرارية مقاربة لدرجة حرارة المحيط</a:t>
            </a:r>
            <a:endParaRPr lang="en-US" dirty="0" smtClean="0"/>
          </a:p>
          <a:p>
            <a:pPr marL="596646" indent="-514350" algn="just" rtl="1">
              <a:buNone/>
            </a:pPr>
            <a:r>
              <a:rPr lang="ar-SA" dirty="0" smtClean="0"/>
              <a:t>أما وصلات النحاس الأصفر فإنها يمكن </a:t>
            </a:r>
            <a:r>
              <a:rPr lang="ar-SA" dirty="0" err="1" smtClean="0"/>
              <a:t>ان</a:t>
            </a:r>
            <a:r>
              <a:rPr lang="ar-SA" dirty="0" smtClean="0"/>
              <a:t> تستخدم في درجات الحرارة المتوسطة الارتفاع.</a:t>
            </a:r>
            <a:endParaRPr lang="ar-SA"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14290"/>
            <a:ext cx="7719274" cy="1203348"/>
          </a:xfrm>
        </p:spPr>
        <p:style>
          <a:lnRef idx="1">
            <a:schemeClr val="accent5"/>
          </a:lnRef>
          <a:fillRef idx="3">
            <a:schemeClr val="accent5"/>
          </a:fillRef>
          <a:effectRef idx="2">
            <a:schemeClr val="accent5"/>
          </a:effectRef>
          <a:fontRef idx="minor">
            <a:schemeClr val="lt1"/>
          </a:fontRef>
        </p:style>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(4) الوصلات المسننة أو </a:t>
            </a:r>
            <a:r>
              <a:rPr lang="ar-SA"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الملولبة</a:t>
            </a: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
            </a:r>
            <a:b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Threaded or Screwed Joints</a:t>
            </a:r>
            <a:endParaRPr lang="ar-SA"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endParaRPr>
          </a:p>
        </p:txBody>
      </p:sp>
      <p:sp>
        <p:nvSpPr>
          <p:cNvPr id="3" name="Content Placeholder 2"/>
          <p:cNvSpPr>
            <a:spLocks noGrp="1"/>
          </p:cNvSpPr>
          <p:nvPr>
            <p:ph idx="1"/>
          </p:nvPr>
        </p:nvSpPr>
        <p:spPr>
          <a:xfrm>
            <a:off x="1214414" y="1447800"/>
            <a:ext cx="7719274" cy="4800600"/>
          </a:xfrm>
        </p:spPr>
        <p:style>
          <a:lnRef idx="1">
            <a:schemeClr val="accent4"/>
          </a:lnRef>
          <a:fillRef idx="3">
            <a:schemeClr val="accent4"/>
          </a:fillRef>
          <a:effectRef idx="2">
            <a:schemeClr val="accent4"/>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r">
              <a:buNone/>
            </a:pPr>
            <a:r>
              <a:rPr lang="ar-SA" b="1" dirty="0" smtClean="0">
                <a:ln w="11430"/>
                <a:solidFill>
                  <a:srgbClr val="002060"/>
                </a:solidFill>
                <a:effectLst>
                  <a:outerShdw blurRad="50800" dist="39000" dir="5460000" algn="tl">
                    <a:srgbClr val="000000">
                      <a:alpha val="38000"/>
                    </a:srgbClr>
                  </a:outerShdw>
                </a:effectLst>
              </a:rPr>
              <a:t>تستخدم للتطبيقات الغير حرجة والمنخفضة التكاليف كالمياه في البيوت، حماية الحرائق وأنظمة التبريد في المصانع.</a:t>
            </a:r>
            <a:endParaRPr lang="en-US" b="1" dirty="0" smtClean="0">
              <a:ln w="11430"/>
              <a:solidFill>
                <a:srgbClr val="002060"/>
              </a:solidFill>
              <a:effectLst>
                <a:outerShdw blurRad="50800" dist="39000" dir="5460000" algn="tl">
                  <a:srgbClr val="000000">
                    <a:alpha val="38000"/>
                  </a:srgbClr>
                </a:outerShdw>
              </a:effectLst>
            </a:endParaRPr>
          </a:p>
          <a:p>
            <a:pPr algn="r">
              <a:buNone/>
            </a:pPr>
            <a:r>
              <a:rPr lang="ar-SA" b="1" dirty="0" smtClean="0">
                <a:ln w="11430"/>
                <a:solidFill>
                  <a:srgbClr val="002060"/>
                </a:solidFill>
                <a:effectLst>
                  <a:outerShdw blurRad="50800" dist="39000" dir="5460000" algn="tl">
                    <a:srgbClr val="000000">
                      <a:alpha val="38000"/>
                    </a:srgbClr>
                  </a:outerShdw>
                </a:effectLst>
                <a:cs typeface="PT Bold Heading" pitchFamily="2" charset="-78"/>
              </a:rPr>
              <a:t>مميزاتها:</a:t>
            </a:r>
          </a:p>
          <a:p>
            <a:pPr algn="just" rtl="1">
              <a:buNone/>
            </a:pPr>
            <a:r>
              <a:rPr lang="ar-SA" b="1" dirty="0" smtClean="0">
                <a:ln w="11430"/>
                <a:solidFill>
                  <a:srgbClr val="002060"/>
                </a:solidFill>
                <a:effectLst>
                  <a:outerShdw blurRad="50800" dist="39000" dir="5460000" algn="tl">
                    <a:srgbClr val="000000">
                      <a:alpha val="38000"/>
                    </a:srgbClr>
                  </a:outerShdw>
                </a:effectLst>
              </a:rPr>
              <a:t>1) تكاليف نصبها متوسطة الارتفاع</a:t>
            </a:r>
          </a:p>
          <a:p>
            <a:pPr algn="r">
              <a:buNone/>
            </a:pPr>
            <a:r>
              <a:rPr lang="ar-SA" b="1" dirty="0" smtClean="0">
                <a:ln w="11430"/>
                <a:solidFill>
                  <a:srgbClr val="002060"/>
                </a:solidFill>
                <a:effectLst>
                  <a:outerShdw blurRad="50800" dist="39000" dir="5460000" algn="tl">
                    <a:srgbClr val="000000">
                      <a:alpha val="38000"/>
                    </a:srgbClr>
                  </a:outerShdw>
                </a:effectLst>
              </a:rPr>
              <a:t>2) لا تحتاج إلى مهارة عالية</a:t>
            </a:r>
          </a:p>
          <a:p>
            <a:pPr algn="r">
              <a:buNone/>
            </a:pPr>
            <a:r>
              <a:rPr lang="ar-SA" b="1" dirty="0" smtClean="0">
                <a:ln w="11430"/>
                <a:solidFill>
                  <a:srgbClr val="002060"/>
                </a:solidFill>
                <a:effectLst>
                  <a:outerShdw blurRad="50800" dist="39000" dir="5460000" algn="tl">
                    <a:srgbClr val="000000">
                      <a:alpha val="38000"/>
                    </a:srgbClr>
                  </a:outerShdw>
                </a:effectLst>
              </a:rPr>
              <a:t>3) منع التسرب جيد (في حالة الضغط ودرجة الحرارة المنخفضتين وحيث لا وجود للاهتزازات)</a:t>
            </a:r>
            <a:endParaRPr lang="ar-SA" b="1" dirty="0">
              <a:ln w="11430"/>
              <a:solidFill>
                <a:srgbClr val="002060"/>
              </a:solidFill>
              <a:effectLst>
                <a:outerShdw blurRad="50800" dist="39000" dir="5460000" algn="tl">
                  <a:srgbClr val="000000">
                    <a:alpha val="38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صرمان-2010\Pipes &amp; Pressure Vessiles\pipes &amp; valves\manufacturing_process[1].jpg"/>
          <p:cNvPicPr>
            <a:picLocks noGrp="1" noChangeAspect="1" noChangeArrowheads="1"/>
          </p:cNvPicPr>
          <p:nvPr>
            <p:ph idx="1"/>
          </p:nvPr>
        </p:nvPicPr>
        <p:blipFill>
          <a:blip r:embed="rId2"/>
          <a:srcRect/>
          <a:stretch>
            <a:fillRect/>
          </a:stretch>
        </p:blipFill>
        <p:spPr bwMode="auto">
          <a:xfrm>
            <a:off x="285720" y="85541"/>
            <a:ext cx="8858280" cy="6736827"/>
          </a:xfrm>
          <a:prstGeom prst="rect">
            <a:avLst/>
          </a:prstGeom>
          <a:noFill/>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Pictures\sp\Clip_14.jpg"/>
          <p:cNvPicPr>
            <a:picLocks noGrp="1" noChangeAspect="1" noChangeArrowheads="1"/>
          </p:cNvPicPr>
          <p:nvPr>
            <p:ph idx="1"/>
          </p:nvPr>
        </p:nvPicPr>
        <p:blipFill>
          <a:blip r:embed="rId2"/>
          <a:srcRect/>
          <a:stretch>
            <a:fillRect/>
          </a:stretch>
        </p:blipFill>
        <p:spPr bwMode="auto">
          <a:xfrm>
            <a:off x="1428728" y="785794"/>
            <a:ext cx="7005093" cy="5175157"/>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ar-SA" b="1" dirty="0" smtClean="0">
                <a:ln/>
                <a:solidFill>
                  <a:schemeClr val="accent3"/>
                </a:solidFill>
                <a:effectLst/>
                <a:cs typeface="PT Bold Heading" pitchFamily="2" charset="-78"/>
              </a:rPr>
              <a:t>الوصلات المسننة أو </a:t>
            </a:r>
            <a:r>
              <a:rPr lang="ar-SA" b="1" dirty="0" err="1" smtClean="0">
                <a:ln/>
                <a:solidFill>
                  <a:schemeClr val="accent3"/>
                </a:solidFill>
                <a:effectLst/>
                <a:cs typeface="PT Bold Heading" pitchFamily="2" charset="-78"/>
              </a:rPr>
              <a:t>الملولبة</a:t>
            </a:r>
            <a:endParaRPr lang="ar-SA" b="1" dirty="0">
              <a:ln/>
              <a:solidFill>
                <a:schemeClr val="accent3"/>
              </a:solidFill>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عيوبها:</a:t>
            </a:r>
            <a:endPar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endParaRP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Estrangelo Edessa" pitchFamily="66" charset="0"/>
                <a:cs typeface="Simplified Arabic" pitchFamily="2" charset="-78"/>
              </a:rPr>
              <a:t>يمكن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Estrangelo Edessa" pitchFamily="66" charset="0"/>
                <a:cs typeface="Simplified Arabic" pitchFamily="2" charset="-78"/>
              </a:rPr>
              <a:t>ان</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Estrangelo Edessa" pitchFamily="66" charset="0"/>
                <a:cs typeface="Simplified Arabic" pitchFamily="2" charset="-78"/>
              </a:rPr>
              <a:t> يحدث فيها تسريب عند حدوث تغير سريع في درجات الحرارة وذلك لاختلاف معامل  التمدد الحراري ما بين مادة الوصلة والأنبوب</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Simplified Arabic" pitchFamily="2" charset="-78"/>
              </a:rPr>
              <a:t>يمكن أن ينجم عن الاهتزازات حدوث الفشل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Simplified Arabic" pitchFamily="2" charset="-78"/>
              </a:rPr>
              <a:t>الكلالي</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Simplified Arabic" pitchFamily="2" charset="-78"/>
              </a:rPr>
              <a:t> نتيجة لتركيز الإجهادات الناتجة عند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Simplified Arabic" pitchFamily="2" charset="-78"/>
              </a:rPr>
              <a:t>الحزوز</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Simplified Arabic" pitchFamily="2" charset="-78"/>
              </a:rPr>
              <a:t> الحادة لقواعد الأسنان.</a:t>
            </a:r>
            <a:endParaRPr lang="ar-SA"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Simplified Arabic" pitchFamily="2" charset="-78"/>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14356"/>
            <a:ext cx="7498080" cy="5534044"/>
          </a:xfrm>
        </p:spPr>
        <p:style>
          <a:lnRef idx="1">
            <a:schemeClr val="accent2"/>
          </a:lnRef>
          <a:fillRef idx="2">
            <a:schemeClr val="accent2"/>
          </a:fillRef>
          <a:effectRef idx="1">
            <a:schemeClr val="accent2"/>
          </a:effectRef>
          <a:fontRef idx="minor">
            <a:schemeClr val="dk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596646" indent="-514350" algn="just" rtl="1">
              <a:buNone/>
            </a:pPr>
            <a:r>
              <a:rPr lang="ar-SA" b="1" dirty="0" smtClean="0">
                <a:ln w="11430"/>
                <a:solidFill>
                  <a:srgbClr val="CC0000"/>
                </a:solidFill>
                <a:effectLst>
                  <a:outerShdw blurRad="50800" dist="39000" dir="5460000" algn="tl">
                    <a:srgbClr val="000000">
                      <a:alpha val="38000"/>
                    </a:srgbClr>
                  </a:outerShdw>
                </a:effectLst>
                <a:cs typeface="PT Bold Heading" pitchFamily="2" charset="-78"/>
              </a:rPr>
              <a:t>من أي مادة تصنع؟</a:t>
            </a:r>
          </a:p>
          <a:p>
            <a:pPr marL="596646" indent="-514350" algn="just" rtl="1">
              <a:buAutoNum type="arabicParenR"/>
            </a:pPr>
            <a:r>
              <a:rPr lang="ar-SA" b="1" dirty="0" smtClean="0">
                <a:ln w="11430"/>
                <a:solidFill>
                  <a:srgbClr val="CC0000"/>
                </a:solidFill>
                <a:effectLst>
                  <a:outerShdw blurRad="50800" dist="39000" dir="5460000" algn="tl">
                    <a:srgbClr val="000000">
                      <a:alpha val="38000"/>
                    </a:srgbClr>
                  </a:outerShdw>
                </a:effectLst>
              </a:rPr>
              <a:t>الحديد </a:t>
            </a:r>
            <a:r>
              <a:rPr lang="ar-SA" b="1" dirty="0" err="1" smtClean="0">
                <a:ln w="11430"/>
                <a:solidFill>
                  <a:srgbClr val="CC0000"/>
                </a:solidFill>
                <a:effectLst>
                  <a:outerShdw blurRad="50800" dist="39000" dir="5460000" algn="tl">
                    <a:srgbClr val="000000">
                      <a:alpha val="38000"/>
                    </a:srgbClr>
                  </a:outerShdw>
                </a:effectLst>
              </a:rPr>
              <a:t>الطروقي</a:t>
            </a:r>
            <a:endParaRPr lang="ar-SA" b="1" dirty="0" smtClean="0">
              <a:ln w="11430"/>
              <a:solidFill>
                <a:srgbClr val="CC0000"/>
              </a:solidFill>
              <a:effectLst>
                <a:outerShdw blurRad="50800" dist="39000" dir="5460000" algn="tl">
                  <a:srgbClr val="000000">
                    <a:alpha val="38000"/>
                  </a:srgbClr>
                </a:outerShdw>
              </a:effectLst>
            </a:endParaRPr>
          </a:p>
          <a:p>
            <a:pPr marL="596646" indent="-514350" algn="just" rtl="1">
              <a:buAutoNum type="arabicParenR"/>
            </a:pPr>
            <a:r>
              <a:rPr lang="ar-SA" b="1" dirty="0" smtClean="0">
                <a:ln w="11430"/>
                <a:solidFill>
                  <a:srgbClr val="CC0000"/>
                </a:solidFill>
                <a:effectLst>
                  <a:outerShdw blurRad="50800" dist="39000" dir="5460000" algn="tl">
                    <a:srgbClr val="000000">
                      <a:alpha val="38000"/>
                    </a:srgbClr>
                  </a:outerShdw>
                </a:effectLst>
              </a:rPr>
              <a:t>حديد الزهر الرمادي</a:t>
            </a:r>
          </a:p>
          <a:p>
            <a:pPr marL="596646" indent="-514350" algn="just" rtl="1">
              <a:buAutoNum type="arabicParenR"/>
            </a:pPr>
            <a:r>
              <a:rPr lang="ar-SA" b="1" dirty="0" smtClean="0">
                <a:ln w="11430"/>
                <a:solidFill>
                  <a:srgbClr val="CC0000"/>
                </a:solidFill>
                <a:effectLst>
                  <a:outerShdw blurRad="50800" dist="39000" dir="5460000" algn="tl">
                    <a:srgbClr val="000000">
                      <a:alpha val="38000"/>
                    </a:srgbClr>
                  </a:outerShdw>
                </a:effectLst>
              </a:rPr>
              <a:t>البرونز</a:t>
            </a:r>
          </a:p>
          <a:p>
            <a:pPr marL="596646" indent="-514350" algn="just" rtl="1">
              <a:buAutoNum type="arabicParenR"/>
            </a:pPr>
            <a:r>
              <a:rPr lang="ar-SA" b="1" dirty="0" smtClean="0">
                <a:ln w="11430"/>
                <a:solidFill>
                  <a:srgbClr val="CC0000"/>
                </a:solidFill>
                <a:effectLst>
                  <a:outerShdw blurRad="50800" dist="39000" dir="5460000" algn="tl">
                    <a:srgbClr val="000000">
                      <a:alpha val="38000"/>
                    </a:srgbClr>
                  </a:outerShdw>
                </a:effectLst>
              </a:rPr>
              <a:t>الصلب الكربوني وسبائكه</a:t>
            </a:r>
          </a:p>
          <a:p>
            <a:pPr marL="596646" indent="-514350" algn="just" rtl="1">
              <a:buNone/>
            </a:pPr>
            <a:r>
              <a:rPr lang="ar-SA" b="1" dirty="0" smtClean="0">
                <a:ln w="11430"/>
                <a:solidFill>
                  <a:srgbClr val="CC0000"/>
                </a:solidFill>
                <a:effectLst>
                  <a:outerShdw blurRad="50800" dist="39000" dir="5460000" algn="tl">
                    <a:srgbClr val="000000">
                      <a:alpha val="38000"/>
                    </a:srgbClr>
                  </a:outerShdw>
                </a:effectLst>
                <a:cs typeface="PT Bold Heading" pitchFamily="2" charset="-78"/>
              </a:rPr>
              <a:t>متى تستخدم هذه الوصلات؟</a:t>
            </a:r>
          </a:p>
          <a:p>
            <a:pPr marL="596646" indent="-514350" algn="just" rtl="1">
              <a:buNone/>
            </a:pPr>
            <a:r>
              <a:rPr lang="ar-SA" b="1" dirty="0" smtClean="0">
                <a:ln w="11430"/>
                <a:solidFill>
                  <a:srgbClr val="CC0000"/>
                </a:solidFill>
                <a:effectLst>
                  <a:outerShdw blurRad="50800" dist="39000" dir="5460000" algn="tl">
                    <a:srgbClr val="000000">
                      <a:alpha val="38000"/>
                    </a:srgbClr>
                  </a:outerShdw>
                </a:effectLst>
              </a:rPr>
              <a:t>في الحالات التي تتطلب الفك والتركيب للأجزاء لغرض الصيانة أو تغيير العملية.</a:t>
            </a:r>
            <a:endParaRPr lang="ar-SA" b="1" dirty="0">
              <a:ln w="11430"/>
              <a:solidFill>
                <a:srgbClr val="CC0000"/>
              </a:solidFill>
              <a:effectLst>
                <a:outerShdw blurRad="50800" dist="39000" dir="5460000" algn="tl">
                  <a:srgbClr val="000000">
                    <a:alpha val="38000"/>
                  </a:srgbClr>
                </a:outerShdw>
              </a:effectLst>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ar-SA" b="1" dirty="0" smtClean="0">
                <a:ln w="11430"/>
                <a:solidFill>
                  <a:srgbClr val="00B0F0"/>
                </a:solidFill>
                <a:effectLst>
                  <a:outerShdw blurRad="50800" dist="39000" dir="5460000" algn="tl">
                    <a:srgbClr val="000000">
                      <a:alpha val="38000"/>
                    </a:srgbClr>
                  </a:outerShdw>
                </a:effectLst>
                <a:cs typeface="PT Bold Heading" pitchFamily="2" charset="-78"/>
              </a:rPr>
              <a:t>(5) الوصلات </a:t>
            </a:r>
            <a:r>
              <a:rPr lang="ar-SA" b="1" dirty="0" err="1" smtClean="0">
                <a:ln w="11430"/>
                <a:solidFill>
                  <a:srgbClr val="00B0F0"/>
                </a:solidFill>
                <a:effectLst>
                  <a:outerShdw blurRad="50800" dist="39000" dir="5460000" algn="tl">
                    <a:srgbClr val="000000">
                      <a:alpha val="38000"/>
                    </a:srgbClr>
                  </a:outerShdw>
                </a:effectLst>
                <a:cs typeface="PT Bold Heading" pitchFamily="2" charset="-78"/>
              </a:rPr>
              <a:t>المخددة</a:t>
            </a:r>
            <a:r>
              <a:rPr lang="ar-SA" b="1" dirty="0" smtClean="0">
                <a:ln w="11430"/>
                <a:solidFill>
                  <a:srgbClr val="00B0F0"/>
                </a:solidFill>
                <a:effectLst>
                  <a:outerShdw blurRad="50800" dist="39000" dir="5460000" algn="tl">
                    <a:srgbClr val="000000">
                      <a:alpha val="38000"/>
                    </a:srgbClr>
                  </a:outerShdw>
                </a:effectLst>
                <a:cs typeface="PT Bold Heading" pitchFamily="2" charset="-78"/>
              </a:rPr>
              <a:t/>
            </a:r>
            <a:br>
              <a:rPr lang="ar-SA" b="1" dirty="0" smtClean="0">
                <a:ln w="11430"/>
                <a:solidFill>
                  <a:srgbClr val="00B0F0"/>
                </a:solidFill>
                <a:effectLst>
                  <a:outerShdw blurRad="50800" dist="39000" dir="5460000" algn="tl">
                    <a:srgbClr val="000000">
                      <a:alpha val="38000"/>
                    </a:srgbClr>
                  </a:outerShdw>
                </a:effectLst>
                <a:cs typeface="PT Bold Heading" pitchFamily="2" charset="-78"/>
              </a:rPr>
            </a:br>
            <a:r>
              <a:rPr lang="en-US" b="1" dirty="0" smtClean="0">
                <a:ln w="11430"/>
                <a:solidFill>
                  <a:srgbClr val="00B0F0"/>
                </a:solidFill>
                <a:effectLst>
                  <a:outerShdw blurRad="50800" dist="39000" dir="5460000" algn="tl">
                    <a:srgbClr val="000000">
                      <a:alpha val="38000"/>
                    </a:srgbClr>
                  </a:outerShdw>
                </a:effectLst>
                <a:cs typeface="PT Bold Heading" pitchFamily="2" charset="-78"/>
              </a:rPr>
              <a:t>Grooved Joints</a:t>
            </a:r>
            <a:endParaRPr lang="ar-SA" b="1" dirty="0">
              <a:ln w="11430"/>
              <a:solidFill>
                <a:srgbClr val="00B0F0"/>
              </a:solidFill>
              <a:effectLst>
                <a:outerShdw blurRad="50800" dist="39000" dir="5460000" algn="tl">
                  <a:srgbClr val="000000">
                    <a:alpha val="38000"/>
                  </a:srgbClr>
                </a:outerShdw>
              </a:effectLst>
              <a:cs typeface="PT Bold Heading" pitchFamily="2" charset="-78"/>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أهم مميزاتها هي:</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سهلة التجميع</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قليلة التكاليف</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ذات منع تسريب جيد</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تسمح بالحركة المحورية نتيجة التمدد الحراري</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تتقبل عدم الاستقامة المحورية</a:t>
            </a:r>
          </a:p>
          <a:p>
            <a:pPr marL="596646" indent="-514350"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عيوبها:</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تستخدم محكمات مطاطية لذا لا يمكن استخدامها عند درجات الحرارة العالية</a:t>
            </a:r>
          </a:p>
          <a:p>
            <a:pPr marL="596646" indent="-514350" algn="just" rtl="1">
              <a:buAutoNum type="arabicParenR"/>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مقاومتها ضعيفة للأحمال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الألتوائية</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algn="just" rtl="1">
              <a:buNone/>
            </a:pPr>
            <a:endParaRPr lang="ar-SA"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ip_18.jpg"/>
          <p:cNvPicPr>
            <a:picLocks noGrp="1" noChangeAspect="1"/>
          </p:cNvPicPr>
          <p:nvPr>
            <p:ph idx="1"/>
          </p:nvPr>
        </p:nvPicPr>
        <p:blipFill>
          <a:blip r:embed="rId2"/>
          <a:stretch>
            <a:fillRect/>
          </a:stretch>
        </p:blipFill>
        <p:spPr>
          <a:xfrm>
            <a:off x="1571604" y="714356"/>
            <a:ext cx="6786610" cy="5134902"/>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ar-SA" b="1" dirty="0" smtClean="0">
                <a:ln/>
                <a:solidFill>
                  <a:srgbClr val="002060"/>
                </a:solidFill>
                <a:effectLst/>
                <a:cs typeface="PT Bold Heading" pitchFamily="2" charset="-78"/>
              </a:rPr>
              <a:t>أين تستخدم هذه الوصلات؟</a:t>
            </a:r>
            <a:endParaRPr lang="ar-SA" b="1" dirty="0">
              <a:ln/>
              <a:solidFill>
                <a:srgbClr val="002060"/>
              </a:solidFill>
              <a:effectLst/>
              <a:cs typeface="PT Bold Heading" pitchFamily="2" charset="-78"/>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rtl="1">
              <a:buNone/>
            </a:pPr>
            <a:r>
              <a:rPr lang="ar-SA" b="1" spc="50" dirty="0" smtClean="0">
                <a:ln w="11430"/>
                <a:solidFill>
                  <a:srgbClr val="002060"/>
                </a:solidFill>
                <a:effectLst>
                  <a:outerShdw blurRad="76200" dist="50800" dir="5400000" algn="tl" rotWithShape="0">
                    <a:srgbClr val="000000">
                      <a:alpha val="65000"/>
                    </a:srgbClr>
                  </a:outerShdw>
                </a:effectLst>
              </a:rPr>
              <a:t>تستخدم هذه الوصلات بصورة واسعة في</a:t>
            </a:r>
          </a:p>
          <a:p>
            <a:pPr algn="just" rtl="1">
              <a:buNone/>
            </a:pPr>
            <a:r>
              <a:rPr lang="ar-SA" b="1" spc="50" dirty="0" smtClean="0">
                <a:ln w="11430"/>
                <a:solidFill>
                  <a:srgbClr val="002060"/>
                </a:solidFill>
                <a:effectLst>
                  <a:outerShdw blurRad="76200" dist="50800" dir="5400000" algn="tl" rotWithShape="0">
                    <a:srgbClr val="000000">
                      <a:alpha val="65000"/>
                    </a:srgbClr>
                  </a:outerShdw>
                </a:effectLst>
              </a:rPr>
              <a:t>1) أنظمة الحماية من الحرائق </a:t>
            </a:r>
          </a:p>
          <a:p>
            <a:pPr algn="just" rtl="1">
              <a:buNone/>
            </a:pPr>
            <a:r>
              <a:rPr lang="ar-SA" b="1" spc="50" dirty="0" smtClean="0">
                <a:ln w="11430"/>
                <a:solidFill>
                  <a:srgbClr val="002060"/>
                </a:solidFill>
                <a:effectLst>
                  <a:outerShdw blurRad="76200" dist="50800" dir="5400000" algn="tl" rotWithShape="0">
                    <a:srgbClr val="000000">
                      <a:alpha val="65000"/>
                    </a:srgbClr>
                  </a:outerShdw>
                </a:effectLst>
              </a:rPr>
              <a:t>2) خدمات الماء عند درجة حرارة المحيط</a:t>
            </a:r>
          </a:p>
          <a:p>
            <a:pPr algn="just" rtl="1">
              <a:buNone/>
            </a:pPr>
            <a:r>
              <a:rPr lang="ar-SA" b="1" spc="50" dirty="0" smtClean="0">
                <a:ln w="11430"/>
                <a:solidFill>
                  <a:srgbClr val="002060"/>
                </a:solidFill>
                <a:effectLst>
                  <a:outerShdw blurRad="76200" dist="50800" dir="5400000" algn="tl" rotWithShape="0">
                    <a:srgbClr val="000000">
                      <a:alpha val="65000"/>
                    </a:srgbClr>
                  </a:outerShdw>
                </a:effectLst>
              </a:rPr>
              <a:t>3) الصرف الصحي ذو الضغط المنخفض</a:t>
            </a:r>
          </a:p>
          <a:p>
            <a:pPr algn="just" rtl="1">
              <a:buNone/>
            </a:pPr>
            <a:r>
              <a:rPr lang="ar-SA" b="1" spc="50" dirty="0" smtClean="0">
                <a:ln w="11430"/>
                <a:solidFill>
                  <a:srgbClr val="002060"/>
                </a:solidFill>
                <a:effectLst>
                  <a:outerShdw blurRad="76200" dist="50800" dir="5400000" algn="tl" rotWithShape="0">
                    <a:srgbClr val="000000">
                      <a:alpha val="65000"/>
                    </a:srgbClr>
                  </a:outerShdw>
                </a:effectLst>
              </a:rPr>
              <a:t>أنها خيار جيد عندما تكون عملية التركيب والتفكيك لأغراض الصيانة المتكررة أو لأجراء تغييرات للعملية.</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pPr algn="ct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الوصلات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المشفهة</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القارنة</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rPr>
              <a:t>)</a:t>
            </a:r>
            <a:endParaRPr lang="ar-SA"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PT Bold Heading" pitchFamily="2" charset="-78"/>
            </a:endParaRPr>
          </a:p>
        </p:txBody>
      </p:sp>
      <p:sp>
        <p:nvSpPr>
          <p:cNvPr id="3" name="Content Placeholder 2"/>
          <p:cNvSpPr>
            <a:spLocks noGrp="1"/>
          </p:cNvSpPr>
          <p:nvPr>
            <p:ph idx="1"/>
          </p:nvPr>
        </p:nvSpPr>
        <p:spPr/>
        <p:style>
          <a:lnRef idx="1">
            <a:schemeClr val="accent4"/>
          </a:lnRef>
          <a:fillRef idx="3">
            <a:schemeClr val="accent4"/>
          </a:fillRef>
          <a:effectRef idx="2">
            <a:schemeClr val="accent4"/>
          </a:effectRef>
          <a:fontRef idx="minor">
            <a:schemeClr val="lt1"/>
          </a:fontRef>
        </p:style>
        <p:txBody>
          <a:bodyPr/>
          <a:lstStyle/>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تستخدم بصورة واسعة في الأنظمة الحديثة للأنابيب نتيجة لسهولة تركيبها وتفكيكها إلا إنها مكلفة.</a:t>
            </a:r>
          </a:p>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كلفتها العالية تعود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الى</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a:p>
            <a:pPr marL="596646" indent="-514350" algn="just" rtl="1">
              <a:buFont typeface="+mj-lt"/>
              <a:buAutoNum type="arabicPeriod"/>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كلفة المواد التي تصنع منها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الشفهات</a:t>
            </a:r>
            <a:endPar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596646" indent="-514350" algn="just" rtl="1">
              <a:buFont typeface="+mj-lt"/>
              <a:buAutoNum type="arabicPeriod"/>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كلفة العمل لتثبيت هذه الشفاه بالأنابيب</a:t>
            </a:r>
          </a:p>
          <a:p>
            <a:pPr marL="596646" indent="-514350"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كيف تثبت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الشفهات</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بالأنابيب؟</a:t>
            </a:r>
          </a:p>
          <a:p>
            <a:pPr marL="596646" indent="-514350" algn="just" rtl="1">
              <a:buFont typeface="+mj-lt"/>
              <a:buAutoNum type="arabicPeriod"/>
            </a:pP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اللولبة</a:t>
            </a:r>
            <a:endPar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596646" indent="-514350" algn="just" rtl="1">
              <a:buFont typeface="+mj-lt"/>
              <a:buAutoNum type="arabicPeriod"/>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اللحام</a:t>
            </a:r>
            <a:endParaRPr lang="ar-SA"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71480"/>
            <a:ext cx="7498080" cy="5676920"/>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لماذا تكون الوصلات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المشفهة</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عرضة للتسريب في الخدمات التي تتعرض فيها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الى</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تغييرات سريعة في درجات الحرارة؟</a:t>
            </a:r>
          </a:p>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تؤدي هذه التغييرات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الى</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حدوث اختلافات كبيرة في درجات الحرارة فيما بين بدن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الشفهات</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واللوالب وسيؤدي ذلك في النهاية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الى</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حدوث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اجهادات</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حرارية في اللوالب وهذا سيؤدي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الى</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أرتخائها</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وفتح الوصلة.</a:t>
            </a:r>
          </a:p>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التسرب عند درجات الحرارة العالية فيها يعزى </a:t>
            </a:r>
            <a:r>
              <a:rPr lang="ar-SA"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الى</a:t>
            </a: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ظاهرة الزحف.</a:t>
            </a:r>
          </a:p>
          <a:p>
            <a:pPr algn="just" rtl="1">
              <a:buNone/>
            </a:pPr>
            <a:r>
              <a:rPr lang="ar-SA"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العلاج: أعادة العزم الدوري للوالب الوصلة للحصول على الضغط المناسب على وجه الحشية.</a:t>
            </a:r>
            <a:endParaRPr lang="ar-SA"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pPr algn="ctr"/>
            <a:r>
              <a:rPr lang="ar-SA" dirty="0" smtClean="0">
                <a:cs typeface="PT Bold Heading" pitchFamily="2" charset="-78"/>
              </a:rPr>
              <a:t>الاستخدامات</a:t>
            </a:r>
            <a:endParaRPr lang="ar-SA" dirty="0">
              <a:cs typeface="PT Bold Heading" pitchFamily="2" charset="-78"/>
            </a:endParaRPr>
          </a:p>
        </p:txBody>
      </p:sp>
      <p:sp>
        <p:nvSpPr>
          <p:cNvPr id="3" name="Content Placeholder 2"/>
          <p:cNvSpPr>
            <a:spLocks noGrp="1"/>
          </p:cNvSpPr>
          <p:nvPr>
            <p:ph idx="1"/>
          </p:nvPr>
        </p:nvSpPr>
        <p:spPr/>
        <p:style>
          <a:lnRef idx="1">
            <a:schemeClr val="dk1"/>
          </a:lnRef>
          <a:fillRef idx="3">
            <a:schemeClr val="dk1"/>
          </a:fillRef>
          <a:effectRef idx="2">
            <a:schemeClr val="dk1"/>
          </a:effectRef>
          <a:fontRef idx="minor">
            <a:schemeClr val="lt1"/>
          </a:fontRef>
        </p:style>
        <p:txBody>
          <a:bodyPr/>
          <a:lstStyle/>
          <a:p>
            <a:pPr marL="596646" indent="-514350" algn="just" rtl="1">
              <a:buAutoNum type="arabicParenR"/>
            </a:pPr>
            <a:r>
              <a:rPr lang="ar-SA" dirty="0" smtClean="0">
                <a:solidFill>
                  <a:srgbClr val="FFFF00"/>
                </a:solidFill>
              </a:rPr>
              <a:t>تستخدم لوصل المواد المختلفة (مثلاً أنابيب الصلب الكربوني بصمامات مصنوعة من حديد الزهر)</a:t>
            </a:r>
          </a:p>
          <a:p>
            <a:pPr marL="596646" indent="-514350" algn="just" rtl="1">
              <a:buAutoNum type="arabicParenR"/>
            </a:pPr>
            <a:r>
              <a:rPr lang="ar-SA" dirty="0" smtClean="0">
                <a:solidFill>
                  <a:srgbClr val="FFFF00"/>
                </a:solidFill>
              </a:rPr>
              <a:t>الأنظمة التي تتطلب صيانة دورية</a:t>
            </a:r>
          </a:p>
          <a:p>
            <a:pPr marL="596646" indent="-514350" algn="just" rtl="1">
              <a:buAutoNum type="arabicParenR"/>
            </a:pPr>
            <a:r>
              <a:rPr lang="ar-SA" dirty="0" smtClean="0">
                <a:solidFill>
                  <a:srgbClr val="FFFF00"/>
                </a:solidFill>
              </a:rPr>
              <a:t>الأنابيب المستقيمة</a:t>
            </a:r>
            <a:endParaRPr lang="ar-SA" dirty="0">
              <a:solidFill>
                <a:srgbClr val="FFFF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142852"/>
            <a:ext cx="7647836" cy="1274786"/>
          </a:xfrm>
        </p:spPr>
        <p:style>
          <a:lnRef idx="3">
            <a:schemeClr val="lt1"/>
          </a:lnRef>
          <a:fillRef idx="1">
            <a:schemeClr val="dk1"/>
          </a:fillRef>
          <a:effectRef idx="1">
            <a:schemeClr val="dk1"/>
          </a:effectRef>
          <a:fontRef idx="minor">
            <a:schemeClr val="lt1"/>
          </a:fontRef>
        </p:style>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(7) الوصلات </a:t>
            </a:r>
            <a:r>
              <a:rPr lang="ar-SA"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الأنضغاطية</a:t>
            </a: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
            </a:r>
            <a:b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Compression Joints</a:t>
            </a:r>
            <a:endParaRPr lang="ar-SA"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endParaRPr>
          </a:p>
        </p:txBody>
      </p:sp>
      <p:sp>
        <p:nvSpPr>
          <p:cNvPr id="3" name="Content Placeholder 2"/>
          <p:cNvSpPr>
            <a:spLocks noGrp="1"/>
          </p:cNvSpPr>
          <p:nvPr>
            <p:ph idx="1"/>
          </p:nvPr>
        </p:nvSpPr>
        <p:spPr>
          <a:xfrm>
            <a:off x="1285852" y="1447800"/>
            <a:ext cx="7647836" cy="4800600"/>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just" rtl="1">
              <a:buNone/>
            </a:pPr>
            <a:r>
              <a:rPr lang="ar-SA" b="1" dirty="0" smtClean="0">
                <a:ln w="1905"/>
                <a:solidFill>
                  <a:srgbClr val="CC0000"/>
                </a:solidFill>
                <a:effectLst>
                  <a:innerShdw blurRad="69850" dist="43180" dir="5400000">
                    <a:srgbClr val="000000">
                      <a:alpha val="65000"/>
                    </a:srgbClr>
                  </a:innerShdw>
                </a:effectLst>
              </a:rPr>
              <a:t>وتستخدم في وصل النهايات </a:t>
            </a:r>
            <a:r>
              <a:rPr lang="ar-SA" b="1" dirty="0" err="1" smtClean="0">
                <a:ln w="1905"/>
                <a:solidFill>
                  <a:srgbClr val="CC0000"/>
                </a:solidFill>
                <a:effectLst>
                  <a:innerShdw blurRad="69850" dist="43180" dir="5400000">
                    <a:srgbClr val="000000">
                      <a:alpha val="65000"/>
                    </a:srgbClr>
                  </a:innerShdw>
                </a:effectLst>
              </a:rPr>
              <a:t>العدلة</a:t>
            </a:r>
            <a:r>
              <a:rPr lang="ar-SA" b="1" dirty="0" smtClean="0">
                <a:ln w="1905"/>
                <a:solidFill>
                  <a:srgbClr val="CC0000"/>
                </a:solidFill>
                <a:effectLst>
                  <a:innerShdw blurRad="69850" dist="43180" dir="5400000">
                    <a:srgbClr val="000000">
                      <a:alpha val="65000"/>
                    </a:srgbClr>
                  </a:innerShdw>
                </a:effectLst>
              </a:rPr>
              <a:t> من الأنابيب دون الحاجة </a:t>
            </a:r>
            <a:r>
              <a:rPr lang="ar-SA" b="1" dirty="0" err="1" smtClean="0">
                <a:ln w="1905"/>
                <a:solidFill>
                  <a:srgbClr val="CC0000"/>
                </a:solidFill>
                <a:effectLst>
                  <a:innerShdw blurRad="69850" dist="43180" dir="5400000">
                    <a:srgbClr val="000000">
                      <a:alpha val="65000"/>
                    </a:srgbClr>
                  </a:innerShdw>
                </a:effectLst>
              </a:rPr>
              <a:t>الى</a:t>
            </a:r>
            <a:r>
              <a:rPr lang="ar-SA" b="1" dirty="0" smtClean="0">
                <a:ln w="1905"/>
                <a:solidFill>
                  <a:srgbClr val="CC0000"/>
                </a:solidFill>
                <a:effectLst>
                  <a:innerShdw blurRad="69850" dist="43180" dir="5400000">
                    <a:srgbClr val="000000">
                      <a:alpha val="65000"/>
                    </a:srgbClr>
                  </a:innerShdw>
                </a:effectLst>
              </a:rPr>
              <a:t> التحضيرات الخاصة لنهاياتها.</a:t>
            </a:r>
          </a:p>
          <a:p>
            <a:pPr algn="just" rtl="1">
              <a:buNone/>
            </a:pPr>
            <a:r>
              <a:rPr lang="ar-SA" b="1" dirty="0" smtClean="0">
                <a:ln w="1905"/>
                <a:solidFill>
                  <a:srgbClr val="CC0000"/>
                </a:solidFill>
                <a:effectLst>
                  <a:innerShdw blurRad="69850" dist="43180" dir="5400000">
                    <a:srgbClr val="000000">
                      <a:alpha val="65000"/>
                    </a:srgbClr>
                  </a:innerShdw>
                </a:effectLst>
              </a:rPr>
              <a:t>مميزاتها:</a:t>
            </a:r>
          </a:p>
          <a:p>
            <a:pPr marL="596646" indent="-514350" algn="just" rtl="1">
              <a:buAutoNum type="arabicParenR"/>
            </a:pPr>
            <a:r>
              <a:rPr lang="ar-SA" b="1" dirty="0" smtClean="0">
                <a:ln w="1905"/>
                <a:solidFill>
                  <a:srgbClr val="CC0000"/>
                </a:solidFill>
                <a:effectLst>
                  <a:innerShdw blurRad="69850" dist="43180" dir="5400000">
                    <a:srgbClr val="000000">
                      <a:alpha val="65000"/>
                    </a:srgbClr>
                  </a:innerShdw>
                </a:effectLst>
              </a:rPr>
              <a:t>تتطلب عمالة قليلة جداً لذا فهي </a:t>
            </a:r>
            <a:r>
              <a:rPr lang="ar-SA" b="1" dirty="0" err="1" smtClean="0">
                <a:ln w="1905"/>
                <a:solidFill>
                  <a:srgbClr val="CC0000"/>
                </a:solidFill>
                <a:effectLst>
                  <a:innerShdw blurRad="69850" dist="43180" dir="5400000">
                    <a:srgbClr val="000000">
                      <a:alpha val="65000"/>
                    </a:srgbClr>
                  </a:innerShdw>
                </a:effectLst>
              </a:rPr>
              <a:t>أقتصادية</a:t>
            </a:r>
            <a:endParaRPr lang="ar-SA" b="1" dirty="0" smtClean="0">
              <a:ln w="1905"/>
              <a:solidFill>
                <a:srgbClr val="CC0000"/>
              </a:solidFill>
              <a:effectLst>
                <a:innerShdw blurRad="69850" dist="43180" dir="5400000">
                  <a:srgbClr val="000000">
                    <a:alpha val="65000"/>
                  </a:srgbClr>
                </a:innerShdw>
              </a:effectLst>
            </a:endParaRPr>
          </a:p>
          <a:p>
            <a:pPr marL="596646" indent="-514350" algn="just" rtl="1">
              <a:buAutoNum type="arabicParenR"/>
            </a:pPr>
            <a:r>
              <a:rPr lang="ar-SA" b="1" dirty="0" smtClean="0">
                <a:ln w="1905"/>
                <a:solidFill>
                  <a:srgbClr val="CC0000"/>
                </a:solidFill>
                <a:effectLst>
                  <a:innerShdw blurRad="69850" dist="43180" dir="5400000">
                    <a:srgbClr val="000000">
                      <a:alpha val="65000"/>
                    </a:srgbClr>
                  </a:innerShdw>
                </a:effectLst>
              </a:rPr>
              <a:t>يمكن </a:t>
            </a:r>
            <a:r>
              <a:rPr lang="ar-SA" b="1" dirty="0" err="1" smtClean="0">
                <a:ln w="1905"/>
                <a:solidFill>
                  <a:srgbClr val="CC0000"/>
                </a:solidFill>
                <a:effectLst>
                  <a:innerShdw blurRad="69850" dist="43180" dir="5400000">
                    <a:srgbClr val="000000">
                      <a:alpha val="65000"/>
                    </a:srgbClr>
                  </a:innerShdw>
                </a:effectLst>
              </a:rPr>
              <a:t>ان</a:t>
            </a:r>
            <a:r>
              <a:rPr lang="ar-SA" b="1" dirty="0" smtClean="0">
                <a:ln w="1905"/>
                <a:solidFill>
                  <a:srgbClr val="CC0000"/>
                </a:solidFill>
                <a:effectLst>
                  <a:innerShdw blurRad="69850" dist="43180" dir="5400000">
                    <a:srgbClr val="000000">
                      <a:alpha val="65000"/>
                    </a:srgbClr>
                  </a:innerShdw>
                </a:effectLst>
              </a:rPr>
              <a:t> تمتص كمية محددة من التمدد الحراري</a:t>
            </a:r>
          </a:p>
          <a:p>
            <a:pPr marL="596646" indent="-514350" algn="just" rtl="1">
              <a:buAutoNum type="arabicParenR"/>
            </a:pPr>
            <a:r>
              <a:rPr lang="ar-SA" b="1" dirty="0" smtClean="0">
                <a:ln w="1905"/>
                <a:solidFill>
                  <a:srgbClr val="CC0000"/>
                </a:solidFill>
                <a:effectLst>
                  <a:innerShdw blurRad="69850" dist="43180" dir="5400000">
                    <a:srgbClr val="000000">
                      <a:alpha val="65000"/>
                    </a:srgbClr>
                  </a:innerShdw>
                </a:effectLst>
              </a:rPr>
              <a:t>لها القابلية على وصل الأنابيب المصنوعة من مواد مختلفة</a:t>
            </a:r>
          </a:p>
          <a:p>
            <a:pPr marL="596646" indent="-514350" algn="just" rtl="1">
              <a:buAutoNum type="arabicParenR"/>
            </a:pPr>
            <a:r>
              <a:rPr lang="ar-SA" b="1" dirty="0" smtClean="0">
                <a:ln w="1905"/>
                <a:solidFill>
                  <a:srgbClr val="CC0000"/>
                </a:solidFill>
                <a:effectLst>
                  <a:innerShdw blurRad="69850" dist="43180" dir="5400000">
                    <a:srgbClr val="000000">
                      <a:alpha val="65000"/>
                    </a:srgbClr>
                  </a:innerShdw>
                </a:effectLst>
              </a:rPr>
              <a:t>لها القابلية على وصل الأنابيب التي يكون هنالك </a:t>
            </a:r>
            <a:r>
              <a:rPr lang="ar-SA" b="1" dirty="0" err="1" smtClean="0">
                <a:ln w="1905"/>
                <a:solidFill>
                  <a:srgbClr val="CC0000"/>
                </a:solidFill>
                <a:effectLst>
                  <a:innerShdw blurRad="69850" dist="43180" dir="5400000">
                    <a:srgbClr val="000000">
                      <a:alpha val="65000"/>
                    </a:srgbClr>
                  </a:innerShdw>
                </a:effectLst>
              </a:rPr>
              <a:t>أختلافاً</a:t>
            </a:r>
            <a:r>
              <a:rPr lang="ar-SA" b="1" dirty="0" smtClean="0">
                <a:ln w="1905"/>
                <a:solidFill>
                  <a:srgbClr val="CC0000"/>
                </a:solidFill>
                <a:effectLst>
                  <a:innerShdw blurRad="69850" dist="43180" dir="5400000">
                    <a:srgbClr val="000000">
                      <a:alpha val="65000"/>
                    </a:srgbClr>
                  </a:innerShdw>
                </a:effectLst>
              </a:rPr>
              <a:t> قليلاً في أقطارها.</a:t>
            </a:r>
          </a:p>
          <a:p>
            <a:pPr marL="596646" indent="-514350" algn="just" rtl="1">
              <a:buNone/>
            </a:pPr>
            <a:endParaRPr lang="ar-SA" b="1" dirty="0">
              <a:ln w="1905"/>
              <a:solidFill>
                <a:srgbClr val="CC0000"/>
              </a:solidFill>
              <a:effectLst>
                <a:innerShdw blurRad="69850" dist="43180" dir="5400000">
                  <a:srgbClr val="000000">
                    <a:alpha val="65000"/>
                  </a:srgbClr>
                </a:inn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fontScale="90000"/>
          </a:bodyPr>
          <a:lstStyle/>
          <a:p>
            <a:pPr algn="ctr"/>
            <a:r>
              <a:rPr lang="ar-SA"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rPr>
              <a:t>التصنيف تبعاً للمواد المستخدمة في صناعة الأنابيب</a:t>
            </a:r>
            <a:endParaRPr lang="ar-SA"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endParaRPr>
          </a:p>
        </p:txBody>
      </p:sp>
      <p:graphicFrame>
        <p:nvGraphicFramePr>
          <p:cNvPr id="4" name="Content Placeholder 3"/>
          <p:cNvGraphicFramePr>
            <a:graphicFrameLocks noGrp="1"/>
          </p:cNvGraphicFramePr>
          <p:nvPr>
            <p:ph idx="1"/>
          </p:nvPr>
        </p:nvGraphicFramePr>
        <p:xfrm>
          <a:off x="428596" y="1447800"/>
          <a:ext cx="850585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ar-SA"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PT Bold Heading" pitchFamily="2" charset="-78"/>
              </a:rPr>
              <a:t>عيوب الوصلات </a:t>
            </a:r>
            <a:r>
              <a:rPr lang="ar-SA"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PT Bold Heading" pitchFamily="2" charset="-78"/>
              </a:rPr>
              <a:t>الانضغاطية</a:t>
            </a:r>
            <a:endParaRPr lang="ar-SA"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PT Bold Heading" pitchFamily="2" charset="-78"/>
            </a:endParaRPr>
          </a:p>
        </p:txBody>
      </p:sp>
      <p:sp>
        <p:nvSpPr>
          <p:cNvPr id="3" name="Content Placeholder 2"/>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pPr marL="596646" indent="-514350" algn="just" rtl="1">
              <a:buFont typeface="Wingdings" pitchFamily="2" charset="2"/>
              <a:buChar char="q"/>
            </a:pPr>
            <a:r>
              <a:rPr lang="ar-SA" dirty="0" smtClean="0"/>
              <a:t>استخدامها المطاط أو </a:t>
            </a:r>
            <a:r>
              <a:rPr lang="ar-SA" dirty="0" err="1" smtClean="0"/>
              <a:t>الالستمرات</a:t>
            </a:r>
            <a:r>
              <a:rPr lang="ar-SA" dirty="0" smtClean="0"/>
              <a:t> في </a:t>
            </a:r>
            <a:r>
              <a:rPr lang="ar-SA" dirty="0" err="1" smtClean="0"/>
              <a:t>الأحكامات</a:t>
            </a:r>
            <a:endParaRPr lang="ar-SA" dirty="0" smtClean="0"/>
          </a:p>
          <a:p>
            <a:pPr marL="596646" indent="-514350" algn="just" rtl="1">
              <a:buFont typeface="Wingdings" pitchFamily="2" charset="2"/>
              <a:buChar char="q"/>
            </a:pPr>
            <a:r>
              <a:rPr lang="ar-SA" dirty="0" smtClean="0"/>
              <a:t>تحتاج </a:t>
            </a:r>
            <a:r>
              <a:rPr lang="ar-SA" dirty="0" err="1" smtClean="0"/>
              <a:t>الى</a:t>
            </a:r>
            <a:r>
              <a:rPr lang="ar-SA" dirty="0" smtClean="0"/>
              <a:t> مقاومة دفع خارجية منفصلة عند الدورات والنهايات المعزولة لمنع </a:t>
            </a:r>
            <a:r>
              <a:rPr lang="ar-SA" dirty="0" err="1" smtClean="0"/>
              <a:t>أنفصالها</a:t>
            </a:r>
            <a:r>
              <a:rPr lang="ar-SA" dirty="0" smtClean="0"/>
              <a:t> تحت تأثير الضغط.</a:t>
            </a:r>
          </a:p>
          <a:p>
            <a:pPr marL="596646" indent="-514350" algn="just" rtl="1">
              <a:buNone/>
            </a:pPr>
            <a:r>
              <a:rPr lang="ar-SA" dirty="0" smtClean="0"/>
              <a:t>أين تستخدم؟</a:t>
            </a:r>
          </a:p>
          <a:p>
            <a:pPr marL="596646" indent="-514350" algn="just" rtl="1">
              <a:buFont typeface="Wingdings" pitchFamily="2" charset="2"/>
              <a:buChar char="v"/>
            </a:pPr>
            <a:r>
              <a:rPr lang="ar-SA" dirty="0" smtClean="0"/>
              <a:t>أنظمة الأنابيب المؤقتة</a:t>
            </a:r>
          </a:p>
          <a:p>
            <a:pPr marL="596646" indent="-514350" algn="just" rtl="1">
              <a:buFont typeface="Wingdings" pitchFamily="2" charset="2"/>
              <a:buChar char="v"/>
            </a:pPr>
            <a:r>
              <a:rPr lang="ar-SA" dirty="0" smtClean="0"/>
              <a:t>الأنظمة التي يجب </a:t>
            </a:r>
            <a:r>
              <a:rPr lang="ar-SA" dirty="0" err="1" smtClean="0"/>
              <a:t>ان</a:t>
            </a:r>
            <a:r>
              <a:rPr lang="ar-SA" dirty="0" smtClean="0"/>
              <a:t> تفكك مراراً من أجل الصيانة.</a:t>
            </a:r>
            <a:endParaRPr lang="ar-SA"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ip_16.jpg"/>
          <p:cNvPicPr>
            <a:picLocks noGrp="1" noChangeAspect="1"/>
          </p:cNvPicPr>
          <p:nvPr>
            <p:ph idx="1"/>
          </p:nvPr>
        </p:nvPicPr>
        <p:blipFill>
          <a:blip r:embed="rId2"/>
          <a:stretch>
            <a:fillRect/>
          </a:stretch>
        </p:blipFill>
        <p:spPr>
          <a:xfrm>
            <a:off x="1857356" y="642918"/>
            <a:ext cx="6051569" cy="53019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596646" indent="-514350" algn="r" rtl="1">
              <a:buAutoNum type="arabicParenR"/>
            </a:pPr>
            <a:r>
              <a:rPr lang="ar-SA" b="1" u="sng" dirty="0" smtClean="0">
                <a:effectLst>
                  <a:outerShdw blurRad="38100" dist="38100" dir="2700000" algn="tl">
                    <a:srgbClr val="000000">
                      <a:alpha val="43137"/>
                    </a:srgbClr>
                  </a:outerShdw>
                </a:effectLst>
              </a:rPr>
              <a:t>أنابيب الصلب الكربوني</a:t>
            </a:r>
            <a:r>
              <a:rPr lang="ar-SA" b="1" dirty="0" smtClean="0">
                <a:effectLst>
                  <a:outerShdw blurRad="38100" dist="38100" dir="2700000" algn="tl">
                    <a:srgbClr val="000000">
                      <a:alpha val="43137"/>
                    </a:srgbClr>
                  </a:outerShdw>
                </a:effectLst>
              </a:rPr>
              <a:t>: وهي الأكثر شيوعاً.</a:t>
            </a:r>
          </a:p>
          <a:p>
            <a:pPr marL="596646" indent="-514350" algn="r" rtl="1">
              <a:buAutoNum type="arabicParenR"/>
            </a:pPr>
            <a:r>
              <a:rPr lang="ar-SA" b="1" u="sng" dirty="0" smtClean="0">
                <a:effectLst>
                  <a:outerShdw blurRad="38100" dist="38100" dir="2700000" algn="tl">
                    <a:srgbClr val="000000">
                      <a:alpha val="43137"/>
                    </a:srgbClr>
                  </a:outerShdw>
                </a:effectLst>
              </a:rPr>
              <a:t>أنابيب حديد الزهر</a:t>
            </a:r>
            <a:r>
              <a:rPr lang="ar-SA" b="1" dirty="0" smtClean="0">
                <a:effectLst>
                  <a:outerShdw blurRad="38100" dist="38100" dir="2700000" algn="tl">
                    <a:srgbClr val="000000">
                      <a:alpha val="43137"/>
                    </a:srgbClr>
                  </a:outerShdw>
                </a:effectLst>
              </a:rPr>
              <a:t>: وتستخدم في تطبيقات محددة.</a:t>
            </a:r>
          </a:p>
          <a:p>
            <a:pPr marL="596646" indent="-514350" algn="r" rtl="1">
              <a:buAutoNum type="arabicParenR"/>
            </a:pPr>
            <a:r>
              <a:rPr lang="ar-SA" b="1" u="sng" dirty="0" smtClean="0">
                <a:effectLst>
                  <a:outerShdw blurRad="38100" dist="38100" dir="2700000" algn="tl">
                    <a:srgbClr val="000000">
                      <a:alpha val="43137"/>
                    </a:srgbClr>
                  </a:outerShdw>
                </a:effectLst>
              </a:rPr>
              <a:t>أنابيب النحاس</a:t>
            </a:r>
            <a:r>
              <a:rPr lang="ar-SA" b="1" dirty="0" smtClean="0">
                <a:effectLst>
                  <a:outerShdw blurRad="38100" dist="38100" dir="2700000" algn="tl">
                    <a:srgbClr val="000000">
                      <a:alpha val="43137"/>
                    </a:srgbClr>
                  </a:outerShdw>
                </a:effectLst>
              </a:rPr>
              <a:t>: وتتميز بمرونتها الفائقة ومقاومتها للصدأ، وتستخدم أساساً في صناعة الأنابيب ذات الأقطار الصغيرة.</a:t>
            </a:r>
          </a:p>
          <a:p>
            <a:pPr marL="596646" indent="-514350" algn="r" rtl="1">
              <a:buAutoNum type="arabicParenR"/>
            </a:pPr>
            <a:r>
              <a:rPr lang="ar-SA" b="1" u="sng" dirty="0" smtClean="0">
                <a:effectLst>
                  <a:outerShdw blurRad="38100" dist="38100" dir="2700000" algn="tl">
                    <a:srgbClr val="000000">
                      <a:alpha val="43137"/>
                    </a:srgbClr>
                  </a:outerShdw>
                </a:effectLst>
              </a:rPr>
              <a:t>أنابيب النحاس الأصفر</a:t>
            </a:r>
            <a:r>
              <a:rPr lang="ar-SA" b="1" dirty="0" smtClean="0">
                <a:effectLst>
                  <a:outerShdw blurRad="38100" dist="38100" dir="2700000" algn="tl">
                    <a:srgbClr val="000000">
                      <a:alpha val="43137"/>
                    </a:srgbClr>
                  </a:outerShdw>
                </a:effectLst>
              </a:rPr>
              <a:t>: وتستخدم في المبادلات الحرارية.</a:t>
            </a:r>
          </a:p>
          <a:p>
            <a:pPr marL="596646" indent="-514350" algn="r" rtl="1">
              <a:buAutoNum type="arabicParenR"/>
            </a:pPr>
            <a:r>
              <a:rPr lang="ar-SA" b="1" u="sng" dirty="0" smtClean="0">
                <a:effectLst>
                  <a:outerShdw blurRad="38100" dist="38100" dir="2700000" algn="tl">
                    <a:srgbClr val="000000">
                      <a:alpha val="43137"/>
                    </a:srgbClr>
                  </a:outerShdw>
                </a:effectLst>
              </a:rPr>
              <a:t>أنابيب اللدائن (البلاستيك)</a:t>
            </a:r>
            <a:r>
              <a:rPr lang="ar-SA" b="1" dirty="0" smtClean="0">
                <a:effectLst>
                  <a:outerShdw blurRad="38100" dist="38100" dir="2700000" algn="tl">
                    <a:srgbClr val="000000">
                      <a:alpha val="43137"/>
                    </a:srgbClr>
                  </a:outerShdw>
                </a:effectLst>
              </a:rPr>
              <a:t>: وتستخدم في تطبيقات محددة بحيث لا تتعرض </a:t>
            </a:r>
            <a:r>
              <a:rPr lang="ar-SA" b="1" dirty="0" err="1" smtClean="0">
                <a:effectLst>
                  <a:outerShdw blurRad="38100" dist="38100" dir="2700000" algn="tl">
                    <a:srgbClr val="000000">
                      <a:alpha val="43137"/>
                    </a:srgbClr>
                  </a:outerShdw>
                </a:effectLst>
              </a:rPr>
              <a:t>الى</a:t>
            </a:r>
            <a:r>
              <a:rPr lang="ar-SA" b="1" dirty="0" smtClean="0">
                <a:effectLst>
                  <a:outerShdw blurRad="38100" dist="38100" dir="2700000" algn="tl">
                    <a:srgbClr val="000000">
                      <a:alpha val="43137"/>
                    </a:srgbClr>
                  </a:outerShdw>
                </a:effectLst>
              </a:rPr>
              <a:t> أحمال كبيرة.</a:t>
            </a:r>
          </a:p>
          <a:p>
            <a:pPr marL="596646" indent="-514350" algn="r" rtl="1">
              <a:buAutoNum type="arabicParenR"/>
            </a:pPr>
            <a:r>
              <a:rPr lang="ar-SA" b="1" u="sng" dirty="0" smtClean="0">
                <a:effectLst>
                  <a:outerShdw blurRad="38100" dist="38100" dir="2700000" algn="tl">
                    <a:srgbClr val="000000">
                      <a:alpha val="43137"/>
                    </a:srgbClr>
                  </a:outerShdw>
                </a:effectLst>
              </a:rPr>
              <a:t>أنابيب السيراميك</a:t>
            </a:r>
            <a:r>
              <a:rPr lang="ar-SA" b="1" dirty="0" smtClean="0">
                <a:effectLst>
                  <a:outerShdw blurRad="38100" dist="38100" dir="2700000" algn="tl">
                    <a:srgbClr val="000000">
                      <a:alpha val="43137"/>
                    </a:srgbClr>
                  </a:outerShdw>
                </a:effectLst>
              </a:rPr>
              <a:t>: وتستخدم في تطبيقات محددة.</a:t>
            </a:r>
            <a:endParaRPr lang="ar-SA" b="1" dirty="0">
              <a:effectLst>
                <a:outerShdw blurRad="38100" dist="38100" dir="2700000" algn="tl">
                  <a:srgbClr val="000000">
                    <a:alpha val="43137"/>
                  </a:srgbClr>
                </a:outerShdw>
              </a:effectLst>
            </a:endParaRPr>
          </a:p>
        </p:txBody>
      </p:sp>
      <p:sp>
        <p:nvSpPr>
          <p:cNvPr id="4"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fontScale="90000"/>
          </a:bodyPr>
          <a:lstStyle/>
          <a:p>
            <a:pPr algn="ctr"/>
            <a:r>
              <a:rPr lang="ar-SA"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rPr>
              <a:t>التصنيف تبعاً للمواد المستخدمة في صناعة الأنابيب</a:t>
            </a:r>
            <a:endParaRPr lang="ar-SA"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571604" y="214290"/>
            <a:ext cx="6700830" cy="1328718"/>
          </a:xfrm>
        </p:spPr>
        <p:style>
          <a:lnRef idx="1">
            <a:schemeClr val="accent3"/>
          </a:lnRef>
          <a:fillRef idx="2">
            <a:schemeClr val="accent3"/>
          </a:fillRef>
          <a:effectRef idx="1">
            <a:schemeClr val="accent3"/>
          </a:effectRef>
          <a:fontRef idx="minor">
            <a:schemeClr val="dk1"/>
          </a:fontRef>
        </p:style>
        <p:txBody>
          <a:bodyPr>
            <a:noAutofit/>
          </a:bodyPr>
          <a:lstStyle/>
          <a:p>
            <a:pPr algn="ctr" fontAlgn="auto">
              <a:spcAft>
                <a:spcPts val="0"/>
              </a:spcAft>
              <a:defRPr/>
            </a:pPr>
            <a:r>
              <a:rPr lang="en-US" sz="4000" dirty="0" smtClean="0">
                <a:solidFill>
                  <a:srgbClr val="C00000"/>
                </a:solidFill>
                <a:cs typeface="PT Simple Bold Ruled" pitchFamily="2" charset="-78"/>
              </a:rPr>
              <a:t>Types of Couplings</a:t>
            </a:r>
            <a:r>
              <a:rPr lang="ar-SA" sz="4000" dirty="0" smtClean="0">
                <a:solidFill>
                  <a:srgbClr val="C00000"/>
                </a:solidFill>
                <a:cs typeface="PT Bold Heading" pitchFamily="2" charset="-78"/>
              </a:rPr>
              <a:t/>
            </a:r>
            <a:br>
              <a:rPr lang="ar-SA" sz="4000" dirty="0" smtClean="0">
                <a:solidFill>
                  <a:srgbClr val="C00000"/>
                </a:solidFill>
                <a:cs typeface="PT Bold Heading" pitchFamily="2" charset="-78"/>
              </a:rPr>
            </a:br>
            <a:r>
              <a:rPr lang="en-US" sz="4000" dirty="0" smtClean="0">
                <a:solidFill>
                  <a:srgbClr val="C00000"/>
                </a:solidFill>
                <a:cs typeface="PT Bold Heading" pitchFamily="2" charset="-78"/>
              </a:rPr>
              <a:t>	</a:t>
            </a:r>
            <a:r>
              <a:rPr lang="ar-SA" sz="4000" dirty="0" smtClean="0">
                <a:solidFill>
                  <a:srgbClr val="C00000"/>
                </a:solidFill>
                <a:cs typeface="PT Bold Heading" pitchFamily="2" charset="-78"/>
              </a:rPr>
              <a:t>أنواع </a:t>
            </a:r>
            <a:r>
              <a:rPr lang="ar-SA" sz="4000" dirty="0" err="1" smtClean="0">
                <a:solidFill>
                  <a:srgbClr val="C00000"/>
                </a:solidFill>
                <a:cs typeface="PT Bold Heading" pitchFamily="2" charset="-78"/>
              </a:rPr>
              <a:t>القارنات</a:t>
            </a:r>
            <a:endParaRPr lang="en-US" sz="4000" dirty="0">
              <a:solidFill>
                <a:srgbClr val="C00000"/>
              </a:solidFill>
              <a:cs typeface="PT Bold Heading" pitchFamily="2" charset="-78"/>
            </a:endParaRPr>
          </a:p>
        </p:txBody>
      </p:sp>
      <p:graphicFrame>
        <p:nvGraphicFramePr>
          <p:cNvPr id="5" name="Diagram 4"/>
          <p:cNvGraphicFramePr/>
          <p:nvPr/>
        </p:nvGraphicFramePr>
        <p:xfrm>
          <a:off x="1428728" y="1785926"/>
          <a:ext cx="6572296" cy="4492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942CD2D-42DC-4110-8E22-7D829A7367FE}"/>
                                            </p:graphicEl>
                                          </p:spTgt>
                                        </p:tgtEl>
                                        <p:attrNameLst>
                                          <p:attrName>style.visibility</p:attrName>
                                        </p:attrNameLst>
                                      </p:cBhvr>
                                      <p:to>
                                        <p:strVal val="visible"/>
                                      </p:to>
                                    </p:set>
                                    <p:animEffect transition="in" filter="fade">
                                      <p:cBhvr>
                                        <p:cTn id="7" dur="2000"/>
                                        <p:tgtEl>
                                          <p:spTgt spid="5">
                                            <p:graphicEl>
                                              <a:dgm id="{F942CD2D-42DC-4110-8E22-7D829A7367F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31BC4C39-E5BB-4F52-9438-DF574017F1DC}"/>
                                            </p:graphicEl>
                                          </p:spTgt>
                                        </p:tgtEl>
                                        <p:attrNameLst>
                                          <p:attrName>style.visibility</p:attrName>
                                        </p:attrNameLst>
                                      </p:cBhvr>
                                      <p:to>
                                        <p:strVal val="visible"/>
                                      </p:to>
                                    </p:set>
                                    <p:animEffect transition="in" filter="fade">
                                      <p:cBhvr>
                                        <p:cTn id="10" dur="2000"/>
                                        <p:tgtEl>
                                          <p:spTgt spid="5">
                                            <p:graphicEl>
                                              <a:dgm id="{31BC4C39-E5BB-4F52-9438-DF574017F1D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graphicEl>
                                              <a:dgm id="{2A5C51D9-58EC-425D-BCBF-394297FFB8E4}"/>
                                            </p:graphicEl>
                                          </p:spTgt>
                                        </p:tgtEl>
                                        <p:attrNameLst>
                                          <p:attrName>style.visibility</p:attrName>
                                        </p:attrNameLst>
                                      </p:cBhvr>
                                      <p:to>
                                        <p:strVal val="visible"/>
                                      </p:to>
                                    </p:set>
                                    <p:animEffect transition="in" filter="fade">
                                      <p:cBhvr>
                                        <p:cTn id="15" dur="2000"/>
                                        <p:tgtEl>
                                          <p:spTgt spid="5">
                                            <p:graphicEl>
                                              <a:dgm id="{2A5C51D9-58EC-425D-BCBF-394297FFB8E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graphicEl>
                                              <a:dgm id="{027C78B2-D648-40C2-8F14-AF6AF28243F2}"/>
                                            </p:graphicEl>
                                          </p:spTgt>
                                        </p:tgtEl>
                                        <p:attrNameLst>
                                          <p:attrName>style.visibility</p:attrName>
                                        </p:attrNameLst>
                                      </p:cBhvr>
                                      <p:to>
                                        <p:strVal val="visible"/>
                                      </p:to>
                                    </p:set>
                                    <p:animEffect transition="in" filter="fade">
                                      <p:cBhvr>
                                        <p:cTn id="18" dur="2000"/>
                                        <p:tgtEl>
                                          <p:spTgt spid="5">
                                            <p:graphicEl>
                                              <a:dgm id="{027C78B2-D648-40C2-8F14-AF6AF28243F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6B49AEAC-CB3C-4055-BA80-B6C23BE0057E}"/>
                                            </p:graphicEl>
                                          </p:spTgt>
                                        </p:tgtEl>
                                        <p:attrNameLst>
                                          <p:attrName>style.visibility</p:attrName>
                                        </p:attrNameLst>
                                      </p:cBhvr>
                                      <p:to>
                                        <p:strVal val="visible"/>
                                      </p:to>
                                    </p:set>
                                    <p:animEffect transition="in" filter="fade">
                                      <p:cBhvr>
                                        <p:cTn id="21" dur="2000"/>
                                        <p:tgtEl>
                                          <p:spTgt spid="5">
                                            <p:graphicEl>
                                              <a:dgm id="{6B49AEAC-CB3C-4055-BA80-B6C23BE0057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F229446C-2DB9-470A-954F-000A8310498B}"/>
                                            </p:graphicEl>
                                          </p:spTgt>
                                        </p:tgtEl>
                                        <p:attrNameLst>
                                          <p:attrName>style.visibility</p:attrName>
                                        </p:attrNameLst>
                                      </p:cBhvr>
                                      <p:to>
                                        <p:strVal val="visible"/>
                                      </p:to>
                                    </p:set>
                                    <p:animEffect transition="in" filter="fade">
                                      <p:cBhvr>
                                        <p:cTn id="26" dur="2000"/>
                                        <p:tgtEl>
                                          <p:spTgt spid="5">
                                            <p:graphicEl>
                                              <a:dgm id="{F229446C-2DB9-470A-954F-000A8310498B}"/>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graphicEl>
                                              <a:dgm id="{507A3AC4-06DA-405F-B0DF-55634AEFBD2F}"/>
                                            </p:graphicEl>
                                          </p:spTgt>
                                        </p:tgtEl>
                                        <p:attrNameLst>
                                          <p:attrName>style.visibility</p:attrName>
                                        </p:attrNameLst>
                                      </p:cBhvr>
                                      <p:to>
                                        <p:strVal val="visible"/>
                                      </p:to>
                                    </p:set>
                                    <p:animEffect transition="in" filter="fade">
                                      <p:cBhvr>
                                        <p:cTn id="29" dur="2000"/>
                                        <p:tgtEl>
                                          <p:spTgt spid="5">
                                            <p:graphicEl>
                                              <a:dgm id="{507A3AC4-06DA-405F-B0DF-55634AEFBD2F}"/>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9DF6D2FC-11D7-4F8B-9DFD-F055F630EA81}"/>
                                            </p:graphicEl>
                                          </p:spTgt>
                                        </p:tgtEl>
                                        <p:attrNameLst>
                                          <p:attrName>style.visibility</p:attrName>
                                        </p:attrNameLst>
                                      </p:cBhvr>
                                      <p:to>
                                        <p:strVal val="visible"/>
                                      </p:to>
                                    </p:set>
                                    <p:animEffect transition="in" filter="fade">
                                      <p:cBhvr>
                                        <p:cTn id="32" dur="2000"/>
                                        <p:tgtEl>
                                          <p:spTgt spid="5">
                                            <p:graphicEl>
                                              <a:dgm id="{9DF6D2FC-11D7-4F8B-9DFD-F055F630EA8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6387" name="Rectangle 9"/>
          <p:cNvSpPr>
            <a:spLocks noChangeArrowheads="1"/>
          </p:cNvSpPr>
          <p:nvPr/>
        </p:nvSpPr>
        <p:spPr bwMode="auto">
          <a:xfrm>
            <a:off x="0" y="819150"/>
            <a:ext cx="9144000" cy="0"/>
          </a:xfrm>
          <a:prstGeom prst="rect">
            <a:avLst/>
          </a:prstGeom>
          <a:noFill/>
          <a:ln w="9525">
            <a:noFill/>
            <a:miter lim="800000"/>
            <a:headEnd/>
            <a:tailEnd/>
          </a:ln>
        </p:spPr>
        <p:txBody>
          <a:bodyPr wrap="none" anchor="ctr">
            <a:spAutoFit/>
          </a:bodyPr>
          <a:lstStyle/>
          <a:p>
            <a:pPr algn="l" rtl="0"/>
            <a:endParaRPr lang="en-US" sz="2400">
              <a:latin typeface="Times New Roman" pitchFamily="18" charset="0"/>
              <a:cs typeface="Times New Roman" pitchFamily="18" charset="0"/>
            </a:endParaRPr>
          </a:p>
        </p:txBody>
      </p:sp>
      <p:sp>
        <p:nvSpPr>
          <p:cNvPr id="1638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6390" name="Rectangle 14"/>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en-US"/>
          </a:p>
        </p:txBody>
      </p:sp>
      <p:sp>
        <p:nvSpPr>
          <p:cNvPr id="16391" name="Rectangle 15"/>
          <p:cNvSpPr>
            <a:spLocks noChangeArrowheads="1"/>
          </p:cNvSpPr>
          <p:nvPr/>
        </p:nvSpPr>
        <p:spPr bwMode="auto">
          <a:xfrm>
            <a:off x="0" y="3838575"/>
            <a:ext cx="9144000" cy="0"/>
          </a:xfrm>
          <a:prstGeom prst="rect">
            <a:avLst/>
          </a:prstGeom>
          <a:noFill/>
          <a:ln w="9525">
            <a:noFill/>
            <a:miter lim="800000"/>
            <a:headEnd/>
            <a:tailEnd/>
          </a:ln>
        </p:spPr>
        <p:txBody>
          <a:bodyPr wrap="none" anchor="ctr">
            <a:spAutoFit/>
          </a:bodyPr>
          <a:lstStyle/>
          <a:p>
            <a:pPr algn="l" rtl="0"/>
            <a:endParaRPr lang="en-US" sz="2400">
              <a:latin typeface="Times New Roman" pitchFamily="18" charset="0"/>
              <a:cs typeface="Times New Roman" pitchFamily="18" charset="0"/>
            </a:endParaRPr>
          </a:p>
        </p:txBody>
      </p:sp>
      <p:sp>
        <p:nvSpPr>
          <p:cNvPr id="49173" name="Rectangle 21"/>
          <p:cNvSpPr>
            <a:spLocks noGrp="1" noChangeArrowheads="1"/>
          </p:cNvSpPr>
          <p:nvPr>
            <p:ph type="ctrTitle"/>
          </p:nvPr>
        </p:nvSpPr>
        <p:spPr>
          <a:xfrm>
            <a:off x="1285852" y="333375"/>
            <a:ext cx="7097736" cy="1431925"/>
          </a:xfrm>
        </p:spPr>
        <p:style>
          <a:lnRef idx="1">
            <a:schemeClr val="accent2"/>
          </a:lnRef>
          <a:fillRef idx="3">
            <a:schemeClr val="accent2"/>
          </a:fillRef>
          <a:effectRef idx="2">
            <a:schemeClr val="accent2"/>
          </a:effectRef>
          <a:fontRef idx="minor">
            <a:schemeClr val="lt1"/>
          </a:fontRef>
        </p:style>
        <p:txBody>
          <a:bodyPr/>
          <a:lstStyle/>
          <a:p>
            <a:pPr algn="ctr" fontAlgn="auto">
              <a:spcAft>
                <a:spcPts val="0"/>
              </a:spcAft>
              <a:defRPr/>
            </a:pPr>
            <a:r>
              <a:rPr lang="ar-SA" dirty="0" err="1" smtClean="0">
                <a:solidFill>
                  <a:srgbClr val="CC0000"/>
                </a:solidFill>
                <a:cs typeface="PT Bold Heading" pitchFamily="2" charset="-78"/>
              </a:rPr>
              <a:t>القارنات</a:t>
            </a:r>
            <a:r>
              <a:rPr lang="ar-SA" dirty="0" smtClean="0">
                <a:solidFill>
                  <a:srgbClr val="CC0000"/>
                </a:solidFill>
                <a:cs typeface="PT Bold Heading" pitchFamily="2" charset="-78"/>
              </a:rPr>
              <a:t> المرنة </a:t>
            </a:r>
            <a:br>
              <a:rPr lang="ar-SA" dirty="0" smtClean="0">
                <a:solidFill>
                  <a:srgbClr val="CC0000"/>
                </a:solidFill>
                <a:cs typeface="PT Bold Heading" pitchFamily="2" charset="-78"/>
              </a:rPr>
            </a:br>
            <a:r>
              <a:rPr lang="en-US" dirty="0" smtClean="0">
                <a:solidFill>
                  <a:srgbClr val="CC0000"/>
                </a:solidFill>
                <a:cs typeface="PT Bold Heading" pitchFamily="2" charset="-78"/>
              </a:rPr>
              <a:t>(Flexible Coupling)</a:t>
            </a:r>
            <a:endParaRPr lang="en-US" dirty="0">
              <a:solidFill>
                <a:srgbClr val="CC0000"/>
              </a:solidFill>
              <a:cs typeface="PT Bold Heading" pitchFamily="2" charset="-78"/>
            </a:endParaRPr>
          </a:p>
        </p:txBody>
      </p:sp>
      <p:sp>
        <p:nvSpPr>
          <p:cNvPr id="10249" name="Rectangle 22"/>
          <p:cNvSpPr>
            <a:spLocks noGrp="1" noChangeArrowheads="1"/>
          </p:cNvSpPr>
          <p:nvPr>
            <p:ph type="subTitle" idx="1"/>
          </p:nvPr>
        </p:nvSpPr>
        <p:spPr>
          <a:xfrm>
            <a:off x="1071538" y="2357430"/>
            <a:ext cx="7429552" cy="3714776"/>
          </a:xfrm>
        </p:spPr>
        <p:style>
          <a:lnRef idx="1">
            <a:schemeClr val="accent5"/>
          </a:lnRef>
          <a:fillRef idx="3">
            <a:schemeClr val="accent5"/>
          </a:fillRef>
          <a:effectRef idx="2">
            <a:schemeClr val="accent5"/>
          </a:effectRef>
          <a:fontRef idx="minor">
            <a:schemeClr val="lt1"/>
          </a:fontRef>
        </p:style>
        <p:txBody>
          <a:bodyPr>
            <a:normAutofit/>
          </a:bodyPr>
          <a:lstStyle/>
          <a:p>
            <a:pPr lvl="6" algn="r" rtl="1">
              <a:defRPr/>
            </a:pPr>
            <a:r>
              <a:rPr lang="ar-SA" sz="2400" b="1" dirty="0" smtClean="0">
                <a:cs typeface="Simplified Arabic" pitchFamily="2" charset="-78"/>
              </a:rPr>
              <a:t>يسمح هذا النوع من </a:t>
            </a:r>
            <a:r>
              <a:rPr lang="ar-SA" sz="2400" b="1" dirty="0" err="1" smtClean="0">
                <a:cs typeface="Simplified Arabic" pitchFamily="2" charset="-78"/>
              </a:rPr>
              <a:t>القارنات</a:t>
            </a:r>
            <a:r>
              <a:rPr lang="ar-SA" sz="2400" b="1" dirty="0" smtClean="0">
                <a:cs typeface="Simplified Arabic" pitchFamily="2" charset="-78"/>
              </a:rPr>
              <a:t> بالتحكم بحركة الأنابيب من خلال </a:t>
            </a:r>
            <a:r>
              <a:rPr lang="ar-SA" sz="2400" b="1" dirty="0" err="1" smtClean="0">
                <a:cs typeface="Simplified Arabic" pitchFamily="2" charset="-78"/>
              </a:rPr>
              <a:t>القارنة</a:t>
            </a:r>
            <a:r>
              <a:rPr lang="ar-SA" sz="2400" b="1" dirty="0" smtClean="0">
                <a:cs typeface="Simplified Arabic" pitchFamily="2" charset="-78"/>
              </a:rPr>
              <a:t> بينما يتم المحافظة على الإحكام الموجب والكبح الذاتي للوصلة.</a:t>
            </a:r>
            <a:endParaRPr lang="en-US" sz="2400" b="1" dirty="0" smtClean="0">
              <a:solidFill>
                <a:srgbClr val="CC0000"/>
              </a:solidFill>
              <a:cs typeface="Simplified Arabic" pitchFamily="2" charset="-78"/>
            </a:endParaRPr>
          </a:p>
          <a:p>
            <a:pPr lvl="6" algn="r" rtl="1">
              <a:defRPr/>
            </a:pPr>
            <a:r>
              <a:rPr lang="ar-SA" sz="2400" b="1" dirty="0" smtClean="0">
                <a:cs typeface="Simplified Arabic" pitchFamily="2" charset="-78"/>
              </a:rPr>
              <a:t>مثل هذا الأداء تم إنجازه من خلال تركيبة من </a:t>
            </a:r>
            <a:r>
              <a:rPr lang="ar-SA" sz="2400" b="1" dirty="0" err="1" smtClean="0">
                <a:cs typeface="Simplified Arabic" pitchFamily="2" charset="-78"/>
              </a:rPr>
              <a:t>الحشيات</a:t>
            </a:r>
            <a:r>
              <a:rPr lang="ar-SA" sz="2400" b="1" dirty="0" smtClean="0">
                <a:cs typeface="Simplified Arabic" pitchFamily="2" charset="-78"/>
              </a:rPr>
              <a:t> المطاطية والتي تُحكِم الوصلة بمبيت والذي يحتوي على الأخاديد بدون </a:t>
            </a:r>
            <a:r>
              <a:rPr lang="ar-SA" sz="2400" b="1" dirty="0" err="1" smtClean="0">
                <a:cs typeface="Simplified Arabic" pitchFamily="2" charset="-78"/>
              </a:rPr>
              <a:t>قمطها</a:t>
            </a:r>
            <a:r>
              <a:rPr lang="ar-SA" sz="2400" b="1" dirty="0" smtClean="0">
                <a:cs typeface="Simplified Arabic" pitchFamily="2" charset="-78"/>
              </a:rPr>
              <a:t> بصلابة على الأنبوب</a:t>
            </a:r>
            <a:endParaRPr lang="en-US" sz="2400" b="1" dirty="0" smtClean="0">
              <a:solidFill>
                <a:srgbClr val="CC0000"/>
              </a:solidFill>
              <a:cs typeface="Simplified Arabic" pitchFamily="2" charset="-78"/>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9"/>
          <p:cNvSpPr>
            <a:spLocks noChangeArrowheads="1"/>
          </p:cNvSpPr>
          <p:nvPr/>
        </p:nvSpPr>
        <p:spPr bwMode="auto">
          <a:xfrm>
            <a:off x="0" y="1916113"/>
            <a:ext cx="9144000" cy="0"/>
          </a:xfrm>
          <a:prstGeom prst="rect">
            <a:avLst/>
          </a:prstGeom>
          <a:noFill/>
          <a:ln w="9525">
            <a:noFill/>
            <a:miter lim="800000"/>
            <a:headEnd/>
            <a:tailEnd/>
          </a:ln>
        </p:spPr>
        <p:txBody>
          <a:bodyPr wrap="none" anchor="ctr">
            <a:spAutoFit/>
          </a:bodyPr>
          <a:lstStyle/>
          <a:p>
            <a:endParaRPr lang="en-US"/>
          </a:p>
        </p:txBody>
      </p:sp>
      <p:sp>
        <p:nvSpPr>
          <p:cNvPr id="17411" name="Rectangle 20"/>
          <p:cNvSpPr>
            <a:spLocks noChangeArrowheads="1"/>
          </p:cNvSpPr>
          <p:nvPr/>
        </p:nvSpPr>
        <p:spPr bwMode="auto">
          <a:xfrm>
            <a:off x="0" y="5216525"/>
            <a:ext cx="9144000" cy="0"/>
          </a:xfrm>
          <a:prstGeom prst="rect">
            <a:avLst/>
          </a:prstGeom>
          <a:noFill/>
          <a:ln w="9525">
            <a:noFill/>
            <a:miter lim="800000"/>
            <a:headEnd/>
            <a:tailEnd/>
          </a:ln>
        </p:spPr>
        <p:txBody>
          <a:bodyPr wrap="none" anchor="ctr">
            <a:spAutoFit/>
          </a:bodyPr>
          <a:lstStyle/>
          <a:p>
            <a:endParaRPr lang="en-US"/>
          </a:p>
        </p:txBody>
      </p:sp>
      <p:sp>
        <p:nvSpPr>
          <p:cNvPr id="17412" name="Rectangle 21"/>
          <p:cNvSpPr>
            <a:spLocks noChangeArrowheads="1"/>
          </p:cNvSpPr>
          <p:nvPr/>
        </p:nvSpPr>
        <p:spPr bwMode="auto">
          <a:xfrm>
            <a:off x="827088" y="5661025"/>
            <a:ext cx="184150" cy="457200"/>
          </a:xfrm>
          <a:prstGeom prst="rect">
            <a:avLst/>
          </a:prstGeom>
          <a:noFill/>
          <a:ln w="9525">
            <a:noFill/>
            <a:miter lim="800000"/>
            <a:headEnd/>
            <a:tailEnd/>
          </a:ln>
        </p:spPr>
        <p:txBody>
          <a:bodyPr wrap="none" anchor="ctr">
            <a:spAutoFit/>
          </a:bodyPr>
          <a:lstStyle/>
          <a:p>
            <a:pPr algn="l" rtl="0"/>
            <a:endParaRPr lang="en-US" sz="2400">
              <a:latin typeface="Times New Roman" pitchFamily="18" charset="0"/>
              <a:cs typeface="Times New Roman" pitchFamily="18" charset="0"/>
            </a:endParaRPr>
          </a:p>
        </p:txBody>
      </p:sp>
      <p:sp>
        <p:nvSpPr>
          <p:cNvPr id="50201" name="Rectangle 25"/>
          <p:cNvSpPr>
            <a:spLocks noGrp="1" noChangeArrowheads="1"/>
          </p:cNvSpPr>
          <p:nvPr>
            <p:ph type="title"/>
          </p:nvPr>
        </p:nvSpPr>
        <p:spPr/>
        <p:style>
          <a:lnRef idx="1">
            <a:schemeClr val="accent3"/>
          </a:lnRef>
          <a:fillRef idx="2">
            <a:schemeClr val="accent3"/>
          </a:fillRef>
          <a:effectRef idx="1">
            <a:schemeClr val="accent3"/>
          </a:effectRef>
          <a:fontRef idx="minor">
            <a:schemeClr val="dk1"/>
          </a:fontRef>
        </p:style>
        <p:txBody>
          <a:bodyPr/>
          <a:lstStyle/>
          <a:p>
            <a:pPr algn="ctr" fontAlgn="auto">
              <a:spcAft>
                <a:spcPts val="0"/>
              </a:spcAft>
              <a:defRPr/>
            </a:pPr>
            <a:r>
              <a:rPr lang="ar-SA" sz="4800" dirty="0" err="1" smtClean="0">
                <a:solidFill>
                  <a:srgbClr val="C00000"/>
                </a:solidFill>
                <a:effectLst/>
                <a:cs typeface="PT Bold Heading" pitchFamily="2" charset="-78"/>
              </a:rPr>
              <a:t>القارنات</a:t>
            </a:r>
            <a:r>
              <a:rPr lang="ar-SA" sz="4800" dirty="0" smtClean="0">
                <a:solidFill>
                  <a:srgbClr val="C00000"/>
                </a:solidFill>
                <a:effectLst/>
                <a:cs typeface="PT Bold Heading" pitchFamily="2" charset="-78"/>
              </a:rPr>
              <a:t> المرنة</a:t>
            </a:r>
            <a:endParaRPr lang="en-US" sz="4800" dirty="0">
              <a:solidFill>
                <a:srgbClr val="C00000"/>
              </a:solidFill>
              <a:effectLst/>
              <a:cs typeface="PT Bold Heading" pitchFamily="2" charset="-78"/>
            </a:endParaRPr>
          </a:p>
        </p:txBody>
      </p:sp>
      <p:sp>
        <p:nvSpPr>
          <p:cNvPr id="17414" name="Rectangle 7"/>
          <p:cNvSpPr>
            <a:spLocks noChangeArrowheads="1"/>
          </p:cNvSpPr>
          <p:nvPr/>
        </p:nvSpPr>
        <p:spPr bwMode="auto">
          <a:xfrm>
            <a:off x="571500" y="2143125"/>
            <a:ext cx="8143875" cy="25542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just"/>
            <a:r>
              <a:rPr lang="ar-SA" sz="3200" b="1" dirty="0"/>
              <a:t>أن هذا التصميم سيسمح بالتمدد والتقلص والانحرافات المتولدة نتيجة للتغيرات الحرارية أو نتيجة استقرار الأرض والنشاطات الزلزالية. حيث يتم احتواء حركة الأنابيب </a:t>
            </a:r>
            <a:r>
              <a:rPr lang="ar-SA" sz="3200" b="1" dirty="0" err="1"/>
              <a:t>بقارنات</a:t>
            </a:r>
            <a:r>
              <a:rPr lang="ar-SA" sz="3200" b="1" dirty="0"/>
              <a:t> مرنة سوف تخفض من الإجهادات التي يمكن </a:t>
            </a:r>
            <a:r>
              <a:rPr lang="ar-SA" sz="3200" b="1" dirty="0" err="1"/>
              <a:t>ان</a:t>
            </a:r>
            <a:r>
              <a:rPr lang="ar-SA" sz="3200" b="1" dirty="0"/>
              <a:t> تولدها هذه الحركة.</a:t>
            </a:r>
            <a:endParaRPr lang="en-US" sz="3200" dirty="0"/>
          </a:p>
        </p:txBody>
      </p:sp>
    </p:spTree>
    <p:custDataLst>
      <p:tags r:id="rId1"/>
    </p:custDataLst>
  </p:cSld>
  <p:clrMapOvr>
    <a:masterClrMapping/>
  </p:clrMapOvr>
  <p:transition>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1" name="Rectangle 7"/>
          <p:cNvSpPr>
            <a:spLocks noGrp="1" noChangeArrowheads="1"/>
          </p:cNvSpPr>
          <p:nvPr>
            <p:ph type="title"/>
          </p:nvPr>
        </p:nvSpPr>
        <p:spPr/>
        <p:txBody>
          <a:bodyPr/>
          <a:lstStyle/>
          <a:p>
            <a:pPr algn="ctr" fontAlgn="auto">
              <a:spcAft>
                <a:spcPts val="0"/>
              </a:spcAft>
              <a:defRPr/>
            </a:pPr>
            <a:r>
              <a:rPr lang="ar-SA" dirty="0" err="1" smtClean="0">
                <a:solidFill>
                  <a:srgbClr val="C00000"/>
                </a:solidFill>
                <a:effectLst/>
                <a:cs typeface="PT Bold Heading" pitchFamily="2" charset="-78"/>
              </a:rPr>
              <a:t>القارنات</a:t>
            </a:r>
            <a:r>
              <a:rPr lang="ar-SA" dirty="0" smtClean="0">
                <a:solidFill>
                  <a:srgbClr val="C00000"/>
                </a:solidFill>
                <a:effectLst/>
                <a:cs typeface="PT Bold Heading" pitchFamily="2" charset="-78"/>
              </a:rPr>
              <a:t> المرنة</a:t>
            </a:r>
            <a:endParaRPr lang="en-US" dirty="0">
              <a:solidFill>
                <a:srgbClr val="FFCC00"/>
              </a:solidFill>
              <a:cs typeface="PT Bold Heading" pitchFamily="2" charset="-78"/>
            </a:endParaRPr>
          </a:p>
        </p:txBody>
      </p:sp>
      <p:sp>
        <p:nvSpPr>
          <p:cNvPr id="12291" name="Rectangle 8"/>
          <p:cNvSpPr>
            <a:spLocks noGrp="1" noChangeArrowheads="1"/>
          </p:cNvSpPr>
          <p:nvPr>
            <p:ph type="body" sz="half" idx="1"/>
          </p:nvPr>
        </p:nvSpPr>
        <p:spPr>
          <a:xfrm>
            <a:off x="0" y="1989138"/>
            <a:ext cx="4286250" cy="4114800"/>
          </a:xfrm>
        </p:spPr>
        <p:txBody>
          <a:bodyPr>
            <a:normAutofit fontScale="85000" lnSpcReduction="20000"/>
          </a:bodyPr>
          <a:lstStyle/>
          <a:p>
            <a:pPr algn="just" rtl="1" fontAlgn="auto">
              <a:spcAft>
                <a:spcPts val="0"/>
              </a:spcAft>
              <a:buFont typeface="Wingdings 2"/>
              <a:buNone/>
              <a:defRPr/>
            </a:pPr>
            <a:endParaRPr lang="ar-SA" sz="2000" b="1" dirty="0" smtClean="0">
              <a:cs typeface="Simplified Arabic" pitchFamily="2" charset="-78"/>
            </a:endParaRPr>
          </a:p>
          <a:p>
            <a:pPr algn="just" rtl="1" fontAlgn="auto">
              <a:spcAft>
                <a:spcPts val="0"/>
              </a:spcAft>
              <a:buFont typeface="Wingdings 2"/>
              <a:buNone/>
              <a:defRPr/>
            </a:pPr>
            <a:r>
              <a:rPr lang="ar-SA" sz="2200" b="1" dirty="0" smtClean="0">
                <a:cs typeface="Simplified Arabic" pitchFamily="2" charset="-78"/>
              </a:rPr>
              <a:t>فمن أجل ضمان السلوك المرن وتوفره عند الحاجة فانه من الضروري </a:t>
            </a:r>
            <a:r>
              <a:rPr lang="ar-SA" sz="2200" b="1" dirty="0" err="1" smtClean="0">
                <a:cs typeface="Simplified Arabic" pitchFamily="2" charset="-78"/>
              </a:rPr>
              <a:t>ان</a:t>
            </a:r>
            <a:r>
              <a:rPr lang="ar-SA" sz="2200" b="1" dirty="0" smtClean="0">
                <a:cs typeface="Simplified Arabic" pitchFamily="2" charset="-78"/>
              </a:rPr>
              <a:t> نسند النظام المرن بطريقة بحيث نوجه جميع الحركة بالموقع المفضل</a:t>
            </a:r>
            <a:r>
              <a:rPr lang="ar-SA" sz="2200" b="1" dirty="0" smtClean="0"/>
              <a:t>.</a:t>
            </a:r>
          </a:p>
          <a:p>
            <a:pPr algn="just" rtl="1" fontAlgn="auto">
              <a:spcAft>
                <a:spcPts val="0"/>
              </a:spcAft>
              <a:buFont typeface="Wingdings 2"/>
              <a:buChar char=""/>
              <a:defRPr/>
            </a:pPr>
            <a:r>
              <a:rPr lang="ar-SA" sz="2200" b="1" dirty="0" smtClean="0">
                <a:cs typeface="Simplified Arabic" pitchFamily="2" charset="-78"/>
              </a:rPr>
              <a:t>عندما تستخدم في غرف المعدات الميكانيكية ووصلات المضخات، فان </a:t>
            </a:r>
            <a:r>
              <a:rPr lang="ar-SA" sz="2200" b="1" dirty="0" err="1" smtClean="0">
                <a:cs typeface="Simplified Arabic" pitchFamily="2" charset="-78"/>
              </a:rPr>
              <a:t>القارنات</a:t>
            </a:r>
            <a:r>
              <a:rPr lang="ar-SA" sz="2200" b="1" dirty="0" smtClean="0">
                <a:cs typeface="Simplified Arabic" pitchFamily="2" charset="-78"/>
              </a:rPr>
              <a:t> المرنة سوف تزودها بخصائص كبيرة للانحرافات بالمقارنة مع تلك التي تستخدم في الطرائق التقليدية للأنابيب والتي تستخدم فيها </a:t>
            </a:r>
            <a:r>
              <a:rPr lang="ar-SA" sz="2200" b="1" dirty="0" err="1" smtClean="0">
                <a:cs typeface="Simplified Arabic" pitchFamily="2" charset="-78"/>
              </a:rPr>
              <a:t>تثبيتتات</a:t>
            </a:r>
            <a:r>
              <a:rPr lang="ar-SA" sz="2200" b="1" dirty="0" smtClean="0">
                <a:cs typeface="Simplified Arabic" pitchFamily="2" charset="-78"/>
              </a:rPr>
              <a:t> بمساند إضافية . </a:t>
            </a:r>
            <a:r>
              <a:rPr lang="ar-SA" sz="2200" b="1" dirty="0" err="1" smtClean="0">
                <a:cs typeface="Simplified Arabic" pitchFamily="2" charset="-78"/>
              </a:rPr>
              <a:t>القارنات</a:t>
            </a:r>
            <a:r>
              <a:rPr lang="ar-SA" sz="2200" b="1" dirty="0" smtClean="0">
                <a:cs typeface="Simplified Arabic" pitchFamily="2" charset="-78"/>
              </a:rPr>
              <a:t> المرنة لا </a:t>
            </a:r>
            <a:r>
              <a:rPr lang="ar-SA" sz="2200" b="1" dirty="0" err="1" smtClean="0">
                <a:cs typeface="Simplified Arabic" pitchFamily="2" charset="-78"/>
              </a:rPr>
              <a:t>تقمط</a:t>
            </a:r>
            <a:r>
              <a:rPr lang="ar-SA" sz="2200" b="1" dirty="0" smtClean="0">
                <a:cs typeface="Simplified Arabic" pitchFamily="2" charset="-78"/>
              </a:rPr>
              <a:t> بقوة بالأنبوب ولذلك فان كل وصلة سيقل ضجيجها وسيقل الاهتزاز المنتقل إلى منظومة الأنابيب والمتولدة من المضخة أو من المعدات الأخرى (على النقيض من طرائق الوصلات الأخرى).</a:t>
            </a:r>
            <a:endParaRPr lang="en-US" sz="2200" dirty="0">
              <a:cs typeface="Simplified Arabic" pitchFamily="2" charset="-78"/>
            </a:endParaRPr>
          </a:p>
        </p:txBody>
      </p:sp>
      <p:pic>
        <p:nvPicPr>
          <p:cNvPr id="18436" name="Content Placeholder 5" descr="sm-Spigot-&amp;-Socket-Tyton.jpg"/>
          <p:cNvPicPr>
            <a:picLocks noGrp="1" noChangeAspect="1"/>
          </p:cNvPicPr>
          <p:nvPr>
            <p:ph sz="half" idx="2"/>
          </p:nvPr>
        </p:nvPicPr>
        <p:blipFill>
          <a:blip r:embed="rId4"/>
          <a:srcRect/>
          <a:stretch>
            <a:fillRect/>
          </a:stretch>
        </p:blipFill>
        <p:spPr>
          <a:xfrm>
            <a:off x="4429125" y="1643063"/>
            <a:ext cx="3648075" cy="1581150"/>
          </a:xfrm>
        </p:spPr>
      </p:pic>
      <p:pic>
        <p:nvPicPr>
          <p:cNvPr id="18437" name="Picture 6" descr="sm-Spigot-&amp;-Socket-DKM.jpg"/>
          <p:cNvPicPr>
            <a:picLocks noChangeAspect="1"/>
          </p:cNvPicPr>
          <p:nvPr/>
        </p:nvPicPr>
        <p:blipFill>
          <a:blip r:embed="rId5"/>
          <a:srcRect/>
          <a:stretch>
            <a:fillRect/>
          </a:stretch>
        </p:blipFill>
        <p:spPr bwMode="auto">
          <a:xfrm>
            <a:off x="4429125" y="3357563"/>
            <a:ext cx="3627438" cy="1571625"/>
          </a:xfrm>
          <a:prstGeom prst="rect">
            <a:avLst/>
          </a:prstGeom>
          <a:noFill/>
          <a:ln w="9525">
            <a:noFill/>
            <a:miter lim="800000"/>
            <a:headEnd/>
            <a:tailEnd/>
          </a:ln>
        </p:spPr>
      </p:pic>
      <p:pic>
        <p:nvPicPr>
          <p:cNvPr id="18438" name="Picture 7" descr="sm-Victaulic.jpg"/>
          <p:cNvPicPr>
            <a:picLocks noChangeAspect="1"/>
          </p:cNvPicPr>
          <p:nvPr/>
        </p:nvPicPr>
        <p:blipFill>
          <a:blip r:embed="rId6"/>
          <a:srcRect/>
          <a:stretch>
            <a:fillRect/>
          </a:stretch>
        </p:blipFill>
        <p:spPr bwMode="auto">
          <a:xfrm>
            <a:off x="4429125" y="5072063"/>
            <a:ext cx="3643313" cy="1614487"/>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7"/>
          <p:cNvSpPr>
            <a:spLocks noGrp="1" noChangeArrowheads="1"/>
          </p:cNvSpPr>
          <p:nvPr>
            <p:ph type="title"/>
          </p:nvPr>
        </p:nvSpPr>
        <p:spPr/>
        <p:txBody>
          <a:bodyPr/>
          <a:lstStyle/>
          <a:p>
            <a:pPr fontAlgn="auto">
              <a:spcAft>
                <a:spcPts val="0"/>
              </a:spcAft>
              <a:defRPr/>
            </a:pPr>
            <a:r>
              <a:rPr lang="ar-SA" sz="4400" b="1" dirty="0" smtClean="0">
                <a:solidFill>
                  <a:srgbClr val="00B050"/>
                </a:solidFill>
                <a:cs typeface="PT Bold Heading" pitchFamily="2" charset="-78"/>
              </a:rPr>
              <a:t> </a:t>
            </a:r>
            <a:r>
              <a:rPr lang="ar-SA" sz="4400" b="1" dirty="0" err="1" smtClean="0">
                <a:solidFill>
                  <a:srgbClr val="00B050"/>
                </a:solidFill>
                <a:cs typeface="PT Bold Heading" pitchFamily="2" charset="-78"/>
              </a:rPr>
              <a:t>القارنات</a:t>
            </a:r>
            <a:r>
              <a:rPr lang="ar-SA" sz="4400" b="1" dirty="0" smtClean="0">
                <a:solidFill>
                  <a:srgbClr val="00B050"/>
                </a:solidFill>
                <a:cs typeface="PT Bold Heading" pitchFamily="2" charset="-78"/>
              </a:rPr>
              <a:t> </a:t>
            </a:r>
            <a:r>
              <a:rPr lang="ar-SA" sz="4400" b="1" dirty="0" err="1" smtClean="0">
                <a:solidFill>
                  <a:srgbClr val="00B050"/>
                </a:solidFill>
                <a:cs typeface="PT Bold Heading" pitchFamily="2" charset="-78"/>
              </a:rPr>
              <a:t>الجاسئة</a:t>
            </a:r>
            <a:r>
              <a:rPr lang="ar-SA" sz="4400" b="1" dirty="0" smtClean="0">
                <a:solidFill>
                  <a:srgbClr val="00B050"/>
                </a:solidFill>
                <a:cs typeface="PT Bold Heading" pitchFamily="2" charset="-78"/>
              </a:rPr>
              <a:t> </a:t>
            </a:r>
            <a:r>
              <a:rPr lang="en-US" b="1" dirty="0" smtClean="0"/>
              <a:t>(Rigid Coupling)</a:t>
            </a:r>
            <a:endParaRPr lang="en-US" dirty="0">
              <a:solidFill>
                <a:srgbClr val="FF3300"/>
              </a:solidFill>
              <a:cs typeface="PT Bold Heading" pitchFamily="2" charset="-78"/>
            </a:endParaRPr>
          </a:p>
        </p:txBody>
      </p:sp>
      <p:sp>
        <p:nvSpPr>
          <p:cNvPr id="19459" name="Rectangle 8"/>
          <p:cNvSpPr>
            <a:spLocks noGrp="1" noChangeArrowheads="1"/>
          </p:cNvSpPr>
          <p:nvPr>
            <p:ph type="body" sz="half" idx="1"/>
          </p:nvPr>
        </p:nvSpPr>
        <p:spPr>
          <a:xfrm>
            <a:off x="214313" y="1905000"/>
            <a:ext cx="8715375" cy="4114800"/>
          </a:xfrm>
        </p:spPr>
        <p:txBody>
          <a:bodyPr/>
          <a:lstStyle/>
          <a:p>
            <a:pPr algn="just" rtl="1">
              <a:buFont typeface="Wingdings 2" pitchFamily="18" charset="2"/>
              <a:buNone/>
            </a:pPr>
            <a:r>
              <a:rPr lang="ar-SA" sz="2800" b="1" smtClean="0">
                <a:cs typeface="Simplified Arabic" pitchFamily="2" charset="-78"/>
              </a:rPr>
              <a:t>تقمط بايجابية الأنبوب وتولد وصلة صلبة بحيث يتم إزالة الحركة المحورية والانحرافات.</a:t>
            </a:r>
          </a:p>
          <a:p>
            <a:pPr algn="just" rtl="1">
              <a:buFont typeface="Wingdings 2" pitchFamily="18" charset="2"/>
              <a:buNone/>
            </a:pPr>
            <a:r>
              <a:rPr lang="ar-SA" sz="2800" b="1" smtClean="0">
                <a:cs typeface="Simplified Arabic" pitchFamily="2" charset="-78"/>
              </a:rPr>
              <a:t>مفيدة في الغرف الميكانيكية والمجاري الأفقية ذات الأفرع المتعددة والمجالات الأخرى التي تكون فيها المرونة أمراً غير محبذاً.</a:t>
            </a:r>
          </a:p>
          <a:p>
            <a:pPr algn="just" rtl="1">
              <a:buFont typeface="Wingdings 2" pitchFamily="18" charset="2"/>
              <a:buNone/>
            </a:pPr>
            <a:r>
              <a:rPr lang="ar-SA" sz="2800" b="1" smtClean="0">
                <a:cs typeface="Simplified Arabic" pitchFamily="2" charset="-78"/>
              </a:rPr>
              <a:t>ان التركيب المناسب للقارنات الصلبة سيزودنا بنظام ذو سلوك خصائصي مشابه للأنظمة الصلبة الأخرى بحيث ان جميع الأنابيب ستكون مقيدة الحركة والصف وسوف لن تتعرض إلى أي حركة زاوية خلال العمل.</a:t>
            </a:r>
          </a:p>
          <a:p>
            <a:pPr algn="just" rtl="1">
              <a:buFont typeface="Wingdings 2" pitchFamily="18" charset="2"/>
              <a:buNone/>
            </a:pPr>
            <a:endParaRPr lang="ar-SA" sz="2800" b="1" smtClean="0">
              <a:cs typeface="Simplified Arabic" pitchFamily="2" charset="-78"/>
            </a:endParaRPr>
          </a:p>
          <a:p>
            <a:pPr algn="just" rtl="1">
              <a:buFont typeface="Wingdings 2" pitchFamily="18" charset="2"/>
              <a:buNone/>
            </a:pPr>
            <a:endParaRPr lang="en-US" sz="2800" b="1" smtClean="0">
              <a:solidFill>
                <a:srgbClr val="FFFF00"/>
              </a:solidFill>
              <a:cs typeface="Simplified Arabic" pitchFamily="2" charset="-78"/>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3"/>
          <a:srcRect/>
          <a:stretch>
            <a:fillRect/>
          </a:stretch>
        </p:blipFill>
        <p:spPr bwMode="auto">
          <a:xfrm>
            <a:off x="1785938" y="3786188"/>
            <a:ext cx="5080000" cy="2500312"/>
          </a:xfrm>
          <a:prstGeom prst="rect">
            <a:avLst/>
          </a:prstGeom>
          <a:noFill/>
          <a:ln w="9525">
            <a:noFill/>
            <a:miter lim="800000"/>
            <a:headEnd/>
            <a:tailEnd/>
          </a:ln>
        </p:spPr>
      </p:pic>
      <p:pic>
        <p:nvPicPr>
          <p:cNvPr id="20483" name="Picture 5"/>
          <p:cNvPicPr>
            <a:picLocks noChangeAspect="1" noChangeArrowheads="1"/>
          </p:cNvPicPr>
          <p:nvPr/>
        </p:nvPicPr>
        <p:blipFill>
          <a:blip r:embed="rId4"/>
          <a:srcRect/>
          <a:stretch>
            <a:fillRect/>
          </a:stretch>
        </p:blipFill>
        <p:spPr bwMode="auto">
          <a:xfrm>
            <a:off x="1714500" y="214313"/>
            <a:ext cx="4865688" cy="3214687"/>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pPr algn="ctr"/>
            <a:r>
              <a:rPr lang="ar-SA" dirty="0" smtClean="0">
                <a:cs typeface="PT Bold Heading" pitchFamily="2" charset="-78"/>
              </a:rPr>
              <a:t>الأنابيب</a:t>
            </a:r>
            <a:endParaRPr lang="ar-SA" dirty="0">
              <a:cs typeface="PT Bold Heading" pitchFamily="2" charset="-78"/>
            </a:endParaRPr>
          </a:p>
        </p:txBody>
      </p:sp>
      <p:sp>
        <p:nvSpPr>
          <p:cNvPr id="5"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pPr algn="r">
              <a:buNone/>
            </a:pPr>
            <a:r>
              <a:rPr lang="ar-SA" b="1" dirty="0" smtClean="0"/>
              <a:t>الأنبوب:هو ماسورة ذات مقطع دائري قطرها بحسب المتطلبات.</a:t>
            </a:r>
          </a:p>
          <a:p>
            <a:pPr algn="r">
              <a:buNone/>
            </a:pPr>
            <a:r>
              <a:rPr lang="ar-SA" b="1" dirty="0" smtClean="0"/>
              <a:t>تتضمن الأنابيب </a:t>
            </a:r>
            <a:r>
              <a:rPr lang="ar-SA" b="1" dirty="0" err="1" smtClean="0"/>
              <a:t>والشفائر</a:t>
            </a:r>
            <a:r>
              <a:rPr lang="ar-SA" b="1" dirty="0" smtClean="0"/>
              <a:t> (</a:t>
            </a:r>
            <a:r>
              <a:rPr lang="ar-SA" b="1" dirty="0" err="1" smtClean="0"/>
              <a:t>الفلنجات</a:t>
            </a:r>
            <a:r>
              <a:rPr lang="ar-SA" b="1" dirty="0" smtClean="0"/>
              <a:t>) والتركيبات والتثبيتات </a:t>
            </a:r>
            <a:r>
              <a:rPr lang="ar-SA" b="1" dirty="0" err="1" smtClean="0"/>
              <a:t>والحشيات</a:t>
            </a:r>
            <a:r>
              <a:rPr lang="ar-SA" b="1" dirty="0" smtClean="0"/>
              <a:t> والصمامات والأجزاء الملحقة بمكونات الأواني الإنضغاطية، وتشمل كذلك معلقات الأنابيب (الحاملات) والمساند والمواد الأخرى الضرورية لمنع </a:t>
            </a:r>
            <a:r>
              <a:rPr lang="ar-SA" b="1" dirty="0" err="1" smtClean="0"/>
              <a:t>أرتفاع</a:t>
            </a:r>
            <a:r>
              <a:rPr lang="ar-SA" b="1" dirty="0" smtClean="0"/>
              <a:t> الضغط </a:t>
            </a:r>
            <a:r>
              <a:rPr lang="ar-SA" b="1" dirty="0" err="1" smtClean="0"/>
              <a:t>وأرتفاع</a:t>
            </a:r>
            <a:r>
              <a:rPr lang="ar-SA" b="1" dirty="0" smtClean="0"/>
              <a:t> الإجهادات في الأواني </a:t>
            </a:r>
            <a:r>
              <a:rPr lang="ar-SA" b="1" dirty="0" err="1" smtClean="0"/>
              <a:t>الأنضغاطية</a:t>
            </a:r>
            <a:r>
              <a:rPr lang="ar-SA" b="1" dirty="0" smtClean="0"/>
              <a:t>.</a:t>
            </a:r>
            <a:endParaRPr lang="ar-SA"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4"/>
          <p:cNvSpPr>
            <a:spLocks noGrp="1" noChangeArrowheads="1"/>
          </p:cNvSpPr>
          <p:nvPr>
            <p:ph type="subTitle" idx="1"/>
          </p:nvPr>
        </p:nvSpPr>
        <p:spPr>
          <a:xfrm>
            <a:off x="1187450" y="549275"/>
            <a:ext cx="6400800" cy="1165225"/>
          </a:xfrm>
        </p:spPr>
        <p:txBody>
          <a:bodyPr/>
          <a:lstStyle/>
          <a:p>
            <a:pPr algn="ctr"/>
            <a:r>
              <a:rPr lang="ar-SA" sz="4000" b="1" smtClean="0">
                <a:solidFill>
                  <a:srgbClr val="00B050"/>
                </a:solidFill>
                <a:cs typeface="PT Bold Heading" pitchFamily="2" charset="-78"/>
              </a:rPr>
              <a:t>القارنات الجاسئة</a:t>
            </a:r>
            <a:endParaRPr lang="en-US" sz="4000" b="1" smtClean="0">
              <a:solidFill>
                <a:srgbClr val="00B050"/>
              </a:solidFill>
              <a:cs typeface="PT Bold Heading" pitchFamily="2" charset="-78"/>
            </a:endParaRPr>
          </a:p>
        </p:txBody>
      </p:sp>
      <p:sp>
        <p:nvSpPr>
          <p:cNvPr id="21507" name="Rectangle 4"/>
          <p:cNvSpPr>
            <a:spLocks noChangeArrowheads="1"/>
          </p:cNvSpPr>
          <p:nvPr/>
        </p:nvSpPr>
        <p:spPr bwMode="auto">
          <a:xfrm>
            <a:off x="714375" y="2828925"/>
            <a:ext cx="7572375" cy="2862263"/>
          </a:xfrm>
          <a:prstGeom prst="rect">
            <a:avLst/>
          </a:prstGeom>
          <a:noFill/>
          <a:ln w="9525">
            <a:noFill/>
            <a:miter lim="800000"/>
            <a:headEnd/>
            <a:tailEnd/>
          </a:ln>
        </p:spPr>
        <p:txBody>
          <a:bodyPr>
            <a:spAutoFit/>
          </a:bodyPr>
          <a:lstStyle/>
          <a:p>
            <a:pPr algn="just"/>
            <a:r>
              <a:rPr lang="ar-SA" sz="3600" b="1"/>
              <a:t>ان الأنظمة التي تستخدم القارنات الصلبة ستستخدم تقنيات إسناد مماثلة لتلك التي تستخدم مع القارنات التقليدية والأنظمة الملحومة وسوف لن تحتاج إلى إسناد إضافي كما في حالة القارنات المرنة.</a:t>
            </a:r>
            <a:endParaRPr lang="en-US" sz="3600"/>
          </a:p>
        </p:txBody>
      </p:sp>
    </p:spTree>
    <p:custDataLst>
      <p:tags r:id="rId1"/>
    </p:custData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6"/>
          <p:cNvSpPr>
            <a:spLocks noGrp="1" noChangeArrowheads="1"/>
          </p:cNvSpPr>
          <p:nvPr>
            <p:ph type="title"/>
          </p:nvPr>
        </p:nvSpPr>
        <p:spPr>
          <a:xfrm>
            <a:off x="0" y="333375"/>
            <a:ext cx="8229600" cy="1384300"/>
          </a:xfrm>
        </p:spPr>
        <p:txBody>
          <a:bodyPr>
            <a:normAutofit fontScale="90000"/>
          </a:bodyPr>
          <a:lstStyle/>
          <a:p>
            <a:pPr algn="ctr" fontAlgn="auto">
              <a:spcAft>
                <a:spcPts val="0"/>
              </a:spcAft>
              <a:defRPr/>
            </a:pPr>
            <a:r>
              <a:rPr lang="ar-SA" b="1" dirty="0" smtClean="0">
                <a:solidFill>
                  <a:srgbClr val="0070C0"/>
                </a:solidFill>
                <a:cs typeface="PT Bold Heading" pitchFamily="2" charset="-78"/>
              </a:rPr>
              <a:t>استخدام </a:t>
            </a:r>
            <a:r>
              <a:rPr lang="ar-SA" b="1" dirty="0" err="1" smtClean="0">
                <a:solidFill>
                  <a:srgbClr val="0070C0"/>
                </a:solidFill>
                <a:cs typeface="PT Bold Heading" pitchFamily="2" charset="-78"/>
              </a:rPr>
              <a:t>القارنات</a:t>
            </a:r>
            <a:r>
              <a:rPr lang="ar-SA" b="1" dirty="0" smtClean="0">
                <a:solidFill>
                  <a:srgbClr val="0070C0"/>
                </a:solidFill>
                <a:cs typeface="PT Bold Heading" pitchFamily="2" charset="-78"/>
              </a:rPr>
              <a:t> المرنة والصلبة في أنظمة الأنابيب</a:t>
            </a:r>
            <a:endParaRPr lang="en-US" dirty="0">
              <a:solidFill>
                <a:srgbClr val="0070C0"/>
              </a:solidFill>
              <a:effectLst/>
              <a:cs typeface="PT Bold Heading" pitchFamily="2" charset="-78"/>
            </a:endParaRPr>
          </a:p>
        </p:txBody>
      </p:sp>
      <p:sp>
        <p:nvSpPr>
          <p:cNvPr id="22531" name="Rectangle 4"/>
          <p:cNvSpPr>
            <a:spLocks noChangeArrowheads="1"/>
          </p:cNvSpPr>
          <p:nvPr/>
        </p:nvSpPr>
        <p:spPr bwMode="auto">
          <a:xfrm>
            <a:off x="500063" y="1595438"/>
            <a:ext cx="8072437" cy="5262562"/>
          </a:xfrm>
          <a:prstGeom prst="rect">
            <a:avLst/>
          </a:prstGeom>
          <a:noFill/>
          <a:ln w="9525">
            <a:noFill/>
            <a:miter lim="800000"/>
            <a:headEnd/>
            <a:tailEnd/>
          </a:ln>
        </p:spPr>
        <p:txBody>
          <a:bodyPr anchor="ctr">
            <a:spAutoFit/>
          </a:bodyPr>
          <a:lstStyle/>
          <a:p>
            <a:pPr algn="justLow" eaLnBrk="0" hangingPunct="0">
              <a:tabLst>
                <a:tab pos="5273675" algn="r"/>
              </a:tabLst>
            </a:pPr>
            <a:r>
              <a:rPr lang="ar-SA" sz="2800" b="1">
                <a:latin typeface="Arial" charset="0"/>
                <a:cs typeface="Times New Roman" pitchFamily="18" charset="0"/>
              </a:rPr>
              <a:t>عندما يراد الاستفادة من القارنات المرنة والجاسئة، فان مصمم النظام يمكن ان يستفيد من مسافات التعليق للتخلص من الالتفافات والانحناءات التي ستحدث للتوصيلات.  كمثال على مثل هذا النظام سوف يكون أنظمة المضخات التي تستخدم الخطوط التحت الأرضية والتي تصل بين بنايتين. ففي نهاية المضخة تكون الجساءة مطلوبة لاحتواء الاستقرارية أو الحركات الحرارية. في البنايات المتجاورة لأنظمة التوزيع ربما ستسفيد كذلك من استخدام الأنظمة الجاسئة لأن استخدام الوصلات ذات الحساسية العالية ربما سيتطلب إسناد كبير للنظام اذا كان مرناً. ان استخدام القارنات الجاسئة والمرنة سيزود النظام بفوائد متعددة إلى نظام التصميم و المُنصب والمالك، والتي سينتج عنها أنظمة ذات رصانة أكثر للعديد من التطبيقات وستجعل الطرائق المخددة كأفضل اختيار لوصل الأنابيب.</a:t>
            </a:r>
            <a:endParaRPr lang="ar-SA" sz="2800"/>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Rectangle 10"/>
          <p:cNvSpPr>
            <a:spLocks noGrp="1" noChangeArrowheads="1"/>
          </p:cNvSpPr>
          <p:nvPr>
            <p:ph type="title"/>
          </p:nvPr>
        </p:nvSpPr>
        <p:spPr/>
        <p:txBody>
          <a:bodyPr>
            <a:normAutofit fontScale="90000"/>
          </a:bodyPr>
          <a:lstStyle/>
          <a:p>
            <a:pPr algn="ctr" fontAlgn="auto">
              <a:spcAft>
                <a:spcPts val="0"/>
              </a:spcAft>
              <a:defRPr/>
            </a:pPr>
            <a:r>
              <a:rPr lang="en-US" b="1" dirty="0" smtClean="0"/>
              <a:t>Grooved Joint Gaskets</a:t>
            </a:r>
            <a:r>
              <a:rPr lang="ar-SA" b="1" dirty="0" smtClean="0"/>
              <a:t>  </a:t>
            </a:r>
            <a:br>
              <a:rPr lang="ar-SA" b="1" dirty="0" smtClean="0"/>
            </a:br>
            <a:r>
              <a:rPr lang="ar-SA" b="1" dirty="0" err="1" smtClean="0">
                <a:cs typeface="PT Bold Heading" pitchFamily="2" charset="-78"/>
              </a:rPr>
              <a:t>حشيات</a:t>
            </a:r>
            <a:r>
              <a:rPr lang="ar-SA" b="1" dirty="0" smtClean="0">
                <a:cs typeface="PT Bold Heading" pitchFamily="2" charset="-78"/>
              </a:rPr>
              <a:t> الوصلات </a:t>
            </a:r>
            <a:r>
              <a:rPr lang="ar-SA" b="1" dirty="0" err="1" smtClean="0">
                <a:cs typeface="PT Bold Heading" pitchFamily="2" charset="-78"/>
              </a:rPr>
              <a:t>المخددة</a:t>
            </a:r>
            <a:endParaRPr lang="en-US" sz="4000" dirty="0">
              <a:solidFill>
                <a:srgbClr val="FF3300"/>
              </a:solidFill>
              <a:effectLst/>
              <a:cs typeface="PT Bold Heading" pitchFamily="2" charset="-78"/>
            </a:endParaRPr>
          </a:p>
        </p:txBody>
      </p:sp>
      <p:sp>
        <p:nvSpPr>
          <p:cNvPr id="23555" name="Rectangle 12"/>
          <p:cNvSpPr>
            <a:spLocks noGrp="1" noChangeArrowheads="1"/>
          </p:cNvSpPr>
          <p:nvPr>
            <p:ph idx="1"/>
          </p:nvPr>
        </p:nvSpPr>
        <p:spPr>
          <a:xfrm>
            <a:off x="468313" y="2205038"/>
            <a:ext cx="8229600" cy="4114800"/>
          </a:xfrm>
        </p:spPr>
        <p:txBody>
          <a:bodyPr/>
          <a:lstStyle/>
          <a:p>
            <a:pPr algn="just" rtl="1">
              <a:buFont typeface="Wingdings 2" pitchFamily="18" charset="2"/>
              <a:buNone/>
            </a:pPr>
            <a:r>
              <a:rPr lang="ar-SA" b="1" dirty="0" smtClean="0">
                <a:latin typeface="Estrangelo Edessa" pitchFamily="66"/>
                <a:cs typeface="Arabic Transparent" pitchFamily="2" charset="-78"/>
              </a:rPr>
              <a:t>هنالك عوامل عديدة يجب </a:t>
            </a:r>
            <a:r>
              <a:rPr lang="ar-SA" b="1" dirty="0" err="1" smtClean="0">
                <a:latin typeface="Estrangelo Edessa" pitchFamily="66"/>
                <a:cs typeface="Arabic Transparent" pitchFamily="2" charset="-78"/>
              </a:rPr>
              <a:t>ان</a:t>
            </a:r>
            <a:r>
              <a:rPr lang="ar-SA" b="1" dirty="0" smtClean="0">
                <a:latin typeface="Estrangelo Edessa" pitchFamily="66"/>
                <a:cs typeface="Arabic Transparent" pitchFamily="2" charset="-78"/>
              </a:rPr>
              <a:t> تؤخذ بنظر الاعتبار عند اختيار الحشية المناسبة للخدمة المعينة:</a:t>
            </a:r>
          </a:p>
          <a:p>
            <a:pPr algn="just" rtl="1">
              <a:buFont typeface="Wingdings 2" pitchFamily="18" charset="2"/>
              <a:buNone/>
            </a:pPr>
            <a:r>
              <a:rPr lang="ar-SA" b="1" dirty="0" smtClean="0">
                <a:latin typeface="Estrangelo Edessa" pitchFamily="66"/>
                <a:cs typeface="Arabic Transparent" pitchFamily="2" charset="-78"/>
              </a:rPr>
              <a:t>1-</a:t>
            </a:r>
            <a:r>
              <a:rPr lang="ar-SA" b="1" dirty="0" smtClean="0"/>
              <a:t> </a:t>
            </a:r>
            <a:r>
              <a:rPr lang="ar-SA" b="1" dirty="0" smtClean="0">
                <a:latin typeface="Estrangelo Edessa" pitchFamily="66"/>
                <a:cs typeface="Arabic Transparent" pitchFamily="2" charset="-78"/>
              </a:rPr>
              <a:t>درجة الحرارة </a:t>
            </a:r>
          </a:p>
          <a:p>
            <a:pPr algn="just" rtl="1">
              <a:buFont typeface="Wingdings 2" pitchFamily="18" charset="2"/>
              <a:buNone/>
            </a:pPr>
            <a:r>
              <a:rPr lang="ar-SA" b="1" dirty="0" smtClean="0">
                <a:latin typeface="Estrangelo Edessa" pitchFamily="66"/>
                <a:cs typeface="Arabic Transparent" pitchFamily="2" charset="-78"/>
              </a:rPr>
              <a:t>2- تركيز المنتج </a:t>
            </a:r>
          </a:p>
          <a:p>
            <a:pPr algn="just" rtl="1">
              <a:buFont typeface="Wingdings 2" pitchFamily="18" charset="2"/>
              <a:buNone/>
            </a:pPr>
            <a:r>
              <a:rPr lang="ar-SA" b="1" dirty="0" smtClean="0">
                <a:latin typeface="Estrangelo Edessa" pitchFamily="66"/>
                <a:cs typeface="Arabic Transparent" pitchFamily="2" charset="-78"/>
              </a:rPr>
              <a:t>3- مدة الخدمة</a:t>
            </a:r>
          </a:p>
          <a:p>
            <a:pPr algn="just" rtl="1">
              <a:buFont typeface="Wingdings 2" pitchFamily="18" charset="2"/>
              <a:buNone/>
            </a:pPr>
            <a:r>
              <a:rPr lang="ar-SA" b="1" dirty="0" smtClean="0">
                <a:latin typeface="Estrangelo Edessa" pitchFamily="66"/>
                <a:cs typeface="Arabic Transparent" pitchFamily="2" charset="-78"/>
              </a:rPr>
              <a:t>4- استمرارية الخدمة</a:t>
            </a:r>
          </a:p>
          <a:p>
            <a:pPr algn="just" rtl="1">
              <a:buFont typeface="Wingdings 2" pitchFamily="18" charset="2"/>
              <a:buNone/>
            </a:pPr>
            <a:endParaRPr lang="ar-SA" b="1" dirty="0" smtClean="0">
              <a:latin typeface="Estrangelo Edessa" pitchFamily="66"/>
              <a:cs typeface="Arabic Transparent" pitchFamily="2" charset="-7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85720" y="285728"/>
            <a:ext cx="8229600" cy="1384300"/>
          </a:xfrm>
        </p:spPr>
        <p:txBody>
          <a:bodyPr/>
          <a:lstStyle/>
          <a:p>
            <a:pPr algn="ctr" fontAlgn="auto">
              <a:spcAft>
                <a:spcPts val="0"/>
              </a:spcAft>
              <a:defRPr/>
            </a:pPr>
            <a:r>
              <a:rPr lang="ar-SA" sz="4800" dirty="0" smtClean="0">
                <a:solidFill>
                  <a:srgbClr val="FF3300"/>
                </a:solidFill>
                <a:effectLst/>
                <a:cs typeface="PT Bold Heading" pitchFamily="2" charset="-78"/>
              </a:rPr>
              <a:t>أنواع </a:t>
            </a:r>
            <a:r>
              <a:rPr lang="ar-SA" sz="4800" dirty="0" err="1" smtClean="0">
                <a:solidFill>
                  <a:srgbClr val="FF3300"/>
                </a:solidFill>
                <a:effectLst/>
                <a:cs typeface="PT Bold Heading" pitchFamily="2" charset="-78"/>
              </a:rPr>
              <a:t>الحشيات</a:t>
            </a:r>
            <a:endParaRPr lang="en-US" sz="4800" dirty="0"/>
          </a:p>
        </p:txBody>
      </p:sp>
      <p:sp>
        <p:nvSpPr>
          <p:cNvPr id="24579" name="Content Placeholder 5"/>
          <p:cNvSpPr>
            <a:spLocks noGrp="1"/>
          </p:cNvSpPr>
          <p:nvPr>
            <p:ph sz="half" idx="1"/>
          </p:nvPr>
        </p:nvSpPr>
        <p:spPr>
          <a:xfrm>
            <a:off x="457200" y="1643063"/>
            <a:ext cx="4038600" cy="4929187"/>
          </a:xfrm>
        </p:spPr>
        <p:txBody>
          <a:bodyPr/>
          <a:lstStyle/>
          <a:p>
            <a:pPr algn="just" rtl="1">
              <a:buFont typeface="Wingdings 2" pitchFamily="18" charset="2"/>
              <a:buNone/>
            </a:pPr>
            <a:r>
              <a:rPr lang="ar-SA" sz="1800" b="1" smtClean="0"/>
              <a:t>على مصمم نظام الأنابيب ان يهتم كذلك باسلوب الحشية المستخدم لأداء للنظام. هنالك ثلاث أساليب أساسية مبينة في الشكل.</a:t>
            </a:r>
          </a:p>
          <a:p>
            <a:pPr algn="just" rtl="1">
              <a:buFont typeface="Wingdings 2" pitchFamily="18" charset="2"/>
              <a:buNone/>
            </a:pPr>
            <a:r>
              <a:rPr lang="ar-SA" sz="1800" b="1" smtClean="0"/>
              <a:t>أساليب الحشيات القياسية </a:t>
            </a:r>
            <a:r>
              <a:rPr lang="en-US" sz="1800" b="1" smtClean="0"/>
              <a:t>(Standard Seal)</a:t>
            </a:r>
            <a:r>
              <a:rPr lang="ar-SA" sz="1800" b="1" smtClean="0"/>
              <a:t> مناسبة لأغلب تطبيقات أنظمة الأنابيب</a:t>
            </a:r>
          </a:p>
          <a:p>
            <a:pPr algn="just" rtl="1">
              <a:buFont typeface="Wingdings 2" pitchFamily="18" charset="2"/>
              <a:buNone/>
            </a:pPr>
            <a:r>
              <a:rPr lang="ar-SA" sz="1800" b="1" smtClean="0"/>
              <a:t>مانع التسرب المُتساطح </a:t>
            </a:r>
            <a:r>
              <a:rPr lang="en-US" sz="1800" smtClean="0"/>
              <a:t>(</a:t>
            </a:r>
            <a:r>
              <a:rPr lang="en-US" sz="1800" b="1" smtClean="0"/>
              <a:t>Flush Seal</a:t>
            </a:r>
            <a:r>
              <a:rPr lang="en-US" sz="1800" smtClean="0"/>
              <a:t>)</a:t>
            </a:r>
            <a:r>
              <a:rPr lang="ar-SA" sz="1800" b="1" smtClean="0"/>
              <a:t> مصمم مع الشفاه المركزية والذي يمنع التسرب الداخلي للحشية ويقلل انحصار الموائع و الحتات(الشوائب).</a:t>
            </a:r>
          </a:p>
          <a:p>
            <a:pPr algn="just" rtl="1">
              <a:buFont typeface="Wingdings 2" pitchFamily="18" charset="2"/>
              <a:buNone/>
            </a:pPr>
            <a:r>
              <a:rPr lang="ar-SA" sz="1800" b="1" smtClean="0"/>
              <a:t>مانع التسرب النهائي </a:t>
            </a:r>
            <a:r>
              <a:rPr lang="en-US" sz="1800" b="1" smtClean="0"/>
              <a:t>(End Seal)</a:t>
            </a:r>
            <a:r>
              <a:rPr lang="ar-SA" sz="1800" b="1" smtClean="0"/>
              <a:t> فانها تمنع تسرب نهايات الأنابيب لتعمل على إزالة مصائد موائع النظام والشوائب.</a:t>
            </a:r>
            <a:endParaRPr lang="en-US" sz="1800" smtClean="0"/>
          </a:p>
        </p:txBody>
      </p:sp>
      <p:pic>
        <p:nvPicPr>
          <p:cNvPr id="24580" name="Picture 6"/>
          <p:cNvPicPr>
            <a:picLocks noChangeAspect="1" noChangeArrowheads="1"/>
          </p:cNvPicPr>
          <p:nvPr/>
        </p:nvPicPr>
        <p:blipFill>
          <a:blip r:embed="rId3"/>
          <a:srcRect b="1334"/>
          <a:stretch>
            <a:fillRect/>
          </a:stretch>
        </p:blipFill>
        <p:spPr bwMode="auto">
          <a:xfrm>
            <a:off x="5143500" y="1500188"/>
            <a:ext cx="3546475" cy="4929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5" name="Rectangle 7"/>
          <p:cNvSpPr>
            <a:spLocks noGrp="1" noChangeArrowheads="1"/>
          </p:cNvSpPr>
          <p:nvPr>
            <p:ph type="title" sz="quarter"/>
          </p:nvPr>
        </p:nvSpPr>
        <p:spPr/>
        <p:style>
          <a:lnRef idx="3">
            <a:schemeClr val="lt1"/>
          </a:lnRef>
          <a:fillRef idx="1">
            <a:schemeClr val="accent2"/>
          </a:fillRef>
          <a:effectRef idx="1">
            <a:schemeClr val="accent2"/>
          </a:effectRef>
          <a:fontRef idx="minor">
            <a:schemeClr val="lt1"/>
          </a:fontRef>
        </p:style>
        <p:txBody>
          <a:bodyPr/>
          <a:lstStyle/>
          <a:p>
            <a:pPr rtl="1" fontAlgn="auto">
              <a:spcAft>
                <a:spcPts val="0"/>
              </a:spcAft>
              <a:defRPr/>
            </a:pPr>
            <a:r>
              <a:rPr lang="ar-SA" sz="4000" b="1" dirty="0" smtClean="0">
                <a:solidFill>
                  <a:srgbClr val="7030A0"/>
                </a:solidFill>
                <a:cs typeface="PT Bold Heading" pitchFamily="2" charset="-78"/>
              </a:rPr>
              <a:t>اختيار الحشية</a:t>
            </a:r>
            <a:r>
              <a:rPr lang="ar-SA" b="1" dirty="0" smtClean="0">
                <a:solidFill>
                  <a:srgbClr val="7030A0"/>
                </a:solidFill>
              </a:rPr>
              <a:t> </a:t>
            </a:r>
            <a:r>
              <a:rPr lang="en-US" b="1" dirty="0" smtClean="0">
                <a:solidFill>
                  <a:sysClr val="windowText" lastClr="000000"/>
                </a:solidFill>
              </a:rPr>
              <a:t>(Gasket Selection)</a:t>
            </a:r>
            <a:endParaRPr lang="en-US" dirty="0">
              <a:solidFill>
                <a:sysClr val="windowText" lastClr="000000"/>
              </a:solidFill>
            </a:endParaRPr>
          </a:p>
        </p:txBody>
      </p:sp>
      <p:sp>
        <p:nvSpPr>
          <p:cNvPr id="25603" name="Rectangle 7"/>
          <p:cNvSpPr>
            <a:spLocks noChangeArrowheads="1"/>
          </p:cNvSpPr>
          <p:nvPr/>
        </p:nvSpPr>
        <p:spPr bwMode="auto">
          <a:xfrm>
            <a:off x="1000100" y="2214554"/>
            <a:ext cx="7500938" cy="4400550"/>
          </a:xfrm>
          <a:prstGeom prst="rect">
            <a:avLst/>
          </a:prstGeom>
          <a:noFill/>
          <a:ln w="9525">
            <a:noFill/>
            <a:miter lim="800000"/>
            <a:headEnd/>
            <a:tailEnd/>
          </a:ln>
        </p:spPr>
        <p:txBody>
          <a:bodyPr anchor="ctr">
            <a:spAutoFit/>
          </a:bodyPr>
          <a:lstStyle/>
          <a:p>
            <a:pPr algn="justLow" eaLnBrk="0" hangingPunct="0"/>
            <a:r>
              <a:rPr lang="ar-SA" sz="2800" b="1" dirty="0">
                <a:latin typeface="Arial" charset="0"/>
                <a:cs typeface="Times New Roman" pitchFamily="18" charset="0"/>
              </a:rPr>
              <a:t>هنالك العديد من </a:t>
            </a:r>
            <a:r>
              <a:rPr lang="ar-SA" sz="2800" b="1" dirty="0" err="1">
                <a:latin typeface="Arial" charset="0"/>
                <a:cs typeface="Times New Roman" pitchFamily="18" charset="0"/>
              </a:rPr>
              <a:t>الحشيات</a:t>
            </a:r>
            <a:r>
              <a:rPr lang="ar-SA" sz="2800" b="1" dirty="0">
                <a:latin typeface="Arial" charset="0"/>
                <a:cs typeface="Times New Roman" pitchFamily="18" charset="0"/>
              </a:rPr>
              <a:t> المصنوعة من المطاط الصناعي المتوفرة لمنتجات الأنابيب </a:t>
            </a:r>
            <a:r>
              <a:rPr lang="ar-SA" sz="2800" b="1" dirty="0" err="1">
                <a:latin typeface="Arial" charset="0"/>
                <a:cs typeface="Times New Roman" pitchFamily="18" charset="0"/>
              </a:rPr>
              <a:t>المخددة</a:t>
            </a:r>
            <a:r>
              <a:rPr lang="ar-SA" sz="2800" b="1" dirty="0">
                <a:latin typeface="Arial" charset="0"/>
                <a:cs typeface="Times New Roman" pitchFamily="18" charset="0"/>
              </a:rPr>
              <a:t> للاستخدام في تطبيقات واسعة. فلضمان العمر الأقصى للخدمة المنشودة فان اختيار </a:t>
            </a:r>
            <a:r>
              <a:rPr lang="ar-SA" sz="2800" b="1" dirty="0" err="1">
                <a:latin typeface="Arial" charset="0"/>
                <a:cs typeface="Times New Roman" pitchFamily="18" charset="0"/>
              </a:rPr>
              <a:t>الحشيات</a:t>
            </a:r>
            <a:r>
              <a:rPr lang="ar-SA" sz="2800" b="1" dirty="0">
                <a:latin typeface="Arial" charset="0"/>
                <a:cs typeface="Times New Roman" pitchFamily="18" charset="0"/>
              </a:rPr>
              <a:t> المناسبة بالمواصفات المطلوبة يكون أمراً أساسياً. فهنالك العديد من </a:t>
            </a:r>
            <a:r>
              <a:rPr lang="ar-SA" sz="2800" b="1" dirty="0" err="1">
                <a:latin typeface="Arial" charset="0"/>
                <a:cs typeface="Times New Roman" pitchFamily="18" charset="0"/>
              </a:rPr>
              <a:t>الحشيات</a:t>
            </a:r>
            <a:r>
              <a:rPr lang="ar-SA" sz="2800" b="1" dirty="0">
                <a:latin typeface="Arial" charset="0"/>
                <a:cs typeface="Times New Roman" pitchFamily="18" charset="0"/>
              </a:rPr>
              <a:t> المصنوعة من مواد مختلفة ومتوفرة من </a:t>
            </a:r>
            <a:r>
              <a:rPr lang="ar-SA" sz="2800" b="1" dirty="0" err="1">
                <a:latin typeface="Arial" charset="0"/>
                <a:cs typeface="Times New Roman" pitchFamily="18" charset="0"/>
              </a:rPr>
              <a:t>مناشيء</a:t>
            </a:r>
            <a:r>
              <a:rPr lang="ar-SA" sz="2800" b="1" dirty="0">
                <a:latin typeface="Arial" charset="0"/>
                <a:cs typeface="Times New Roman" pitchFamily="18" charset="0"/>
              </a:rPr>
              <a:t> مختلفة للاستخدام في أنظمة الأنابيب </a:t>
            </a:r>
            <a:r>
              <a:rPr lang="ar-SA" sz="2800" b="1" dirty="0" err="1">
                <a:latin typeface="Arial" charset="0"/>
                <a:cs typeface="Times New Roman" pitchFamily="18" charset="0"/>
              </a:rPr>
              <a:t>المخددة</a:t>
            </a:r>
            <a:r>
              <a:rPr lang="ar-SA" sz="2800" b="1" dirty="0">
                <a:latin typeface="Arial" charset="0"/>
                <a:cs typeface="Times New Roman" pitchFamily="18" charset="0"/>
              </a:rPr>
              <a:t>. فيجب على المصمم </a:t>
            </a:r>
            <a:r>
              <a:rPr lang="ar-SA" sz="2800" b="1" dirty="0" err="1">
                <a:latin typeface="Arial" charset="0"/>
                <a:cs typeface="Times New Roman" pitchFamily="18" charset="0"/>
              </a:rPr>
              <a:t>ان</a:t>
            </a:r>
            <a:r>
              <a:rPr lang="ar-SA" sz="2800" b="1" dirty="0">
                <a:latin typeface="Arial" charset="0"/>
                <a:cs typeface="Times New Roman" pitchFamily="18" charset="0"/>
              </a:rPr>
              <a:t> يكون حذراً بان </a:t>
            </a:r>
            <a:r>
              <a:rPr lang="ar-SA" sz="2800" b="1" dirty="0" err="1">
                <a:latin typeface="Arial" charset="0"/>
                <a:cs typeface="Times New Roman" pitchFamily="18" charset="0"/>
              </a:rPr>
              <a:t>الحشيات</a:t>
            </a:r>
            <a:r>
              <a:rPr lang="ar-SA" sz="2800" b="1" dirty="0">
                <a:latin typeface="Arial" charset="0"/>
                <a:cs typeface="Times New Roman" pitchFamily="18" charset="0"/>
              </a:rPr>
              <a:t> المختارة سوف لن تتأثر بالعديد من المواد التي سيتم استخدامها، فان التفاعل معها ربما سيضر بالحشية. ويجب تجربتها التعرض لظروف الخدمة لتحديد مناسبتها.</a:t>
            </a:r>
            <a:endParaRPr lang="ar-SA" sz="2800" dirty="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62" name="Rectangle 142"/>
          <p:cNvSpPr>
            <a:spLocks noGrp="1" noChangeArrowheads="1"/>
          </p:cNvSpPr>
          <p:nvPr>
            <p:ph type="title" sz="quarter"/>
          </p:nvPr>
        </p:nvSpPr>
        <p:spPr/>
        <p:txBody>
          <a:bodyPr/>
          <a:lstStyle/>
          <a:p>
            <a:pPr algn="ctr" rtl="1" fontAlgn="auto">
              <a:spcAft>
                <a:spcPts val="0"/>
              </a:spcAft>
              <a:defRPr/>
            </a:pPr>
            <a:r>
              <a:rPr lang="ar-SA" sz="3200" b="1" dirty="0" smtClean="0">
                <a:cs typeface="PT Bold Heading" pitchFamily="2" charset="-78"/>
              </a:rPr>
              <a:t>الجدول(1) درجات الحرارة القصوى والدنيا </a:t>
            </a:r>
            <a:r>
              <a:rPr lang="ar-SA" sz="3200" b="1" dirty="0" err="1" smtClean="0">
                <a:cs typeface="PT Bold Heading" pitchFamily="2" charset="-78"/>
              </a:rPr>
              <a:t>للحشيات</a:t>
            </a:r>
            <a:r>
              <a:rPr lang="ar-SA" sz="3200" b="1" dirty="0" smtClean="0">
                <a:cs typeface="PT Bold Heading" pitchFamily="2" charset="-78"/>
              </a:rPr>
              <a:t>.</a:t>
            </a:r>
            <a:endParaRPr lang="en-US" sz="3200" dirty="0">
              <a:cs typeface="PT Bold Heading" pitchFamily="2" charset="-78"/>
            </a:endParaRPr>
          </a:p>
        </p:txBody>
      </p:sp>
      <p:pic>
        <p:nvPicPr>
          <p:cNvPr id="26627" name="Picture 7"/>
          <p:cNvPicPr>
            <a:picLocks noChangeAspect="1" noChangeArrowheads="1"/>
          </p:cNvPicPr>
          <p:nvPr/>
        </p:nvPicPr>
        <p:blipFill>
          <a:blip r:embed="rId3">
            <a:lum contrast="20000"/>
          </a:blip>
          <a:srcRect/>
          <a:stretch>
            <a:fillRect/>
          </a:stretch>
        </p:blipFill>
        <p:spPr bwMode="auto">
          <a:xfrm>
            <a:off x="2214563" y="1571625"/>
            <a:ext cx="4589462" cy="5286375"/>
          </a:xfrm>
          <a:prstGeom prst="rect">
            <a:avLst/>
          </a:prstGeom>
          <a:noFill/>
          <a:ln w="9525">
            <a:noFill/>
            <a:miter lim="800000"/>
            <a:headEnd/>
            <a:tailEnd/>
          </a:ln>
        </p:spPr>
      </p:pic>
    </p:spTree>
  </p:cSld>
  <p:clrMapOvr>
    <a:masterClrMapping/>
  </p:clrMapOvr>
  <p:transition>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285720" y="333374"/>
            <a:ext cx="8313768" cy="1666865"/>
          </a:xfrm>
        </p:spPr>
        <p:txBody>
          <a:bodyPr/>
          <a:lstStyle/>
          <a:p>
            <a:pPr algn="ctr" rtl="1" fontAlgn="auto">
              <a:spcAft>
                <a:spcPts val="0"/>
              </a:spcAft>
              <a:defRPr/>
            </a:pPr>
            <a:r>
              <a:rPr lang="en-US" b="1" i="1" dirty="0" smtClean="0"/>
              <a:t>Pressure-Temperature Ratings</a:t>
            </a:r>
            <a:r>
              <a:rPr lang="ar-SA" b="1" i="1" dirty="0" smtClean="0"/>
              <a:t/>
            </a:r>
            <a:br>
              <a:rPr lang="ar-SA" b="1" i="1" dirty="0" smtClean="0"/>
            </a:br>
            <a:r>
              <a:rPr lang="ar-SA" sz="4000" b="1" dirty="0" smtClean="0">
                <a:cs typeface="PT Bold Heading" pitchFamily="2" charset="-78"/>
              </a:rPr>
              <a:t> معدلات الضغط ودرجات الحرارة </a:t>
            </a:r>
            <a:endParaRPr lang="en-US" sz="4000" dirty="0">
              <a:solidFill>
                <a:srgbClr val="66FF33"/>
              </a:solidFill>
              <a:effectLst/>
              <a:latin typeface="Times New Roman" pitchFamily="18" charset="0"/>
              <a:cs typeface="PT Bold Heading" pitchFamily="2" charset="-78"/>
            </a:endParaRPr>
          </a:p>
        </p:txBody>
      </p:sp>
      <p:sp>
        <p:nvSpPr>
          <p:cNvPr id="20483" name="Rectangle 5"/>
          <p:cNvSpPr>
            <a:spLocks noGrp="1" noChangeArrowheads="1"/>
          </p:cNvSpPr>
          <p:nvPr>
            <p:ph type="subTitle" idx="1"/>
          </p:nvPr>
        </p:nvSpPr>
        <p:spPr>
          <a:xfrm>
            <a:off x="0" y="2071688"/>
            <a:ext cx="8353425" cy="3000375"/>
          </a:xfrm>
        </p:spPr>
        <p:txBody>
          <a:bodyPr>
            <a:normAutofit/>
          </a:bodyPr>
          <a:lstStyle/>
          <a:p>
            <a:pPr marL="609600" indent="-609600" algn="r" fontAlgn="auto">
              <a:spcAft>
                <a:spcPts val="0"/>
              </a:spcAft>
              <a:buFont typeface="Wingdings 2"/>
              <a:buNone/>
              <a:defRPr/>
            </a:pPr>
            <a:r>
              <a:rPr lang="ar-SA" b="1" dirty="0" err="1" smtClean="0"/>
              <a:t>القارنات</a:t>
            </a:r>
            <a:r>
              <a:rPr lang="ar-SA" b="1" dirty="0" smtClean="0"/>
              <a:t> المستخدمة في وصلات الأنابيب الميكانيكية </a:t>
            </a:r>
            <a:r>
              <a:rPr lang="ar-SA" b="1" dirty="0" err="1" smtClean="0"/>
              <a:t>المخددة</a:t>
            </a:r>
            <a:r>
              <a:rPr lang="ar-SA" b="1" dirty="0" smtClean="0"/>
              <a:t> تمتلك تصاميم معروضة للعديد من المصنعين. فيجب على مصمم الأنابيب الإطلاع على المعلومات التي يزودها المصنعون لتحديد معدلات الضغط ودرجات الحرارة. فمعدلات الضغط </a:t>
            </a:r>
            <a:r>
              <a:rPr lang="ar-SA" b="1" dirty="0" err="1" smtClean="0"/>
              <a:t>للقارنات</a:t>
            </a:r>
            <a:r>
              <a:rPr lang="ar-SA" b="1" dirty="0" smtClean="0"/>
              <a:t> </a:t>
            </a:r>
            <a:r>
              <a:rPr lang="ar-SA" b="1" dirty="0" err="1" smtClean="0"/>
              <a:t>الجاسئة</a:t>
            </a:r>
            <a:r>
              <a:rPr lang="ar-SA" b="1" dirty="0" smtClean="0"/>
              <a:t> والمرنة مبينة في الجدول (1). أما الجدول(2) فيبين درجات الحرارة القصوى والدنيا لمواد </a:t>
            </a:r>
            <a:r>
              <a:rPr lang="ar-SA" b="1" dirty="0" err="1" smtClean="0"/>
              <a:t>الحشيات</a:t>
            </a:r>
            <a:r>
              <a:rPr lang="ar-SA" b="1" dirty="0" smtClean="0"/>
              <a:t>.</a:t>
            </a:r>
            <a:endParaRPr lang="en-US" dirty="0" smtClean="0"/>
          </a:p>
          <a:p>
            <a:pPr marL="609600" indent="-609600" algn="r" fontAlgn="auto">
              <a:lnSpc>
                <a:spcPct val="80000"/>
              </a:lnSpc>
              <a:spcAft>
                <a:spcPts val="0"/>
              </a:spcAft>
              <a:buFont typeface="Wingdings 2"/>
              <a:buNone/>
              <a:defRPr/>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sz="quarter"/>
          </p:nvPr>
        </p:nvSpPr>
        <p:spPr/>
        <p:txBody>
          <a:bodyPr>
            <a:normAutofit/>
          </a:bodyPr>
          <a:lstStyle/>
          <a:p>
            <a:pPr algn="ctr" rtl="1" fontAlgn="auto">
              <a:spcAft>
                <a:spcPts val="0"/>
              </a:spcAft>
              <a:defRPr/>
            </a:pPr>
            <a:r>
              <a:rPr lang="ar-SA" dirty="0" smtClean="0">
                <a:solidFill>
                  <a:srgbClr val="7030A0"/>
                </a:solidFill>
                <a:effectLst/>
                <a:cs typeface="PT Bold Heading" pitchFamily="2" charset="-78"/>
              </a:rPr>
              <a:t>العوامل التي تحدد اختيارنا للحشية</a:t>
            </a:r>
            <a:endParaRPr lang="en-US" dirty="0">
              <a:solidFill>
                <a:srgbClr val="7030A0"/>
              </a:solidFill>
              <a:effectLst/>
              <a:cs typeface="PT Bold Heading" pitchFamily="2" charset="-78"/>
            </a:endParaRPr>
          </a:p>
        </p:txBody>
      </p:sp>
      <p:sp>
        <p:nvSpPr>
          <p:cNvPr id="29699" name="Content Placeholder 6"/>
          <p:cNvSpPr>
            <a:spLocks noGrp="1"/>
          </p:cNvSpPr>
          <p:nvPr>
            <p:ph sz="quarter" idx="1"/>
          </p:nvPr>
        </p:nvSpPr>
        <p:spPr>
          <a:xfrm>
            <a:off x="0" y="1785926"/>
            <a:ext cx="9144000" cy="4714908"/>
          </a:xfrm>
        </p:spPr>
        <p:txBody>
          <a:bodyPr>
            <a:normAutofit/>
          </a:bodyPr>
          <a:lstStyle/>
          <a:p>
            <a:pPr marL="457200" indent="-457200">
              <a:buFont typeface="+mj-lt"/>
              <a:buAutoNum type="arabicPeriod"/>
            </a:pPr>
            <a:r>
              <a:rPr lang="en-US" sz="2400" b="1" dirty="0" smtClean="0">
                <a:cs typeface="Arabic Transparent" pitchFamily="2" charset="-78"/>
              </a:rPr>
              <a:t>Temperature of the media</a:t>
            </a:r>
            <a:r>
              <a:rPr lang="ar-SA" sz="2400" b="1" dirty="0" smtClean="0">
                <a:cs typeface="Arabic Transparent" pitchFamily="2" charset="-78"/>
              </a:rPr>
              <a:t>    درجة حرارة الوسط   </a:t>
            </a:r>
          </a:p>
          <a:p>
            <a:pPr marL="457200" indent="-457200">
              <a:buFont typeface="+mj-lt"/>
              <a:buAutoNum type="arabicPeriod"/>
            </a:pPr>
            <a:r>
              <a:rPr lang="en-US" sz="2400" b="1" dirty="0" smtClean="0">
                <a:cs typeface="Arabic Transparent" pitchFamily="2" charset="-78"/>
              </a:rPr>
              <a:t>Pressure of the media.</a:t>
            </a:r>
            <a:r>
              <a:rPr lang="ar-SA" sz="2400" b="1" dirty="0" smtClean="0">
                <a:cs typeface="Arabic Transparent" pitchFamily="2" charset="-78"/>
              </a:rPr>
              <a:t> ضغط الوسط</a:t>
            </a:r>
          </a:p>
          <a:p>
            <a:pPr marL="457200" indent="-457200">
              <a:buFont typeface="+mj-lt"/>
              <a:buAutoNum type="arabicPeriod"/>
            </a:pPr>
            <a:r>
              <a:rPr lang="en-US" sz="2400" b="1" dirty="0" smtClean="0">
                <a:cs typeface="Arabic Transparent" pitchFamily="2" charset="-78"/>
              </a:rPr>
              <a:t>Corrosive nature of the media</a:t>
            </a:r>
            <a:r>
              <a:rPr lang="ar-SA" sz="2400" b="1" dirty="0" smtClean="0">
                <a:cs typeface="Arabic Transparent" pitchFamily="2" charset="-78"/>
              </a:rPr>
              <a:t>الطبيعة </a:t>
            </a:r>
            <a:r>
              <a:rPr lang="ar-SA" sz="2400" b="1" dirty="0" err="1" smtClean="0">
                <a:cs typeface="Arabic Transparent" pitchFamily="2" charset="-78"/>
              </a:rPr>
              <a:t>الآكالة</a:t>
            </a:r>
            <a:r>
              <a:rPr lang="ar-SA" sz="2400" b="1" dirty="0" smtClean="0">
                <a:cs typeface="Arabic Transparent" pitchFamily="2" charset="-78"/>
              </a:rPr>
              <a:t> للوسط   </a:t>
            </a:r>
          </a:p>
          <a:p>
            <a:pPr marL="457200" indent="-457200">
              <a:buFont typeface="+mj-lt"/>
              <a:buAutoNum type="arabicPeriod"/>
            </a:pPr>
            <a:r>
              <a:rPr lang="en-US" sz="2400" b="1" dirty="0" smtClean="0">
                <a:cs typeface="Arabic Transparent" pitchFamily="2" charset="-78"/>
              </a:rPr>
              <a:t>Viscosity of the media</a:t>
            </a:r>
            <a:r>
              <a:rPr lang="ar-SA" sz="2400" b="1" dirty="0" smtClean="0">
                <a:cs typeface="Arabic Transparent" pitchFamily="2" charset="-78"/>
              </a:rPr>
              <a:t>لزوجة الوسط      </a:t>
            </a:r>
          </a:p>
          <a:p>
            <a:pPr marL="457200" indent="-457200">
              <a:buFont typeface="+mj-lt"/>
              <a:buAutoNum type="arabicPeriod"/>
            </a:pPr>
            <a:r>
              <a:rPr lang="en-US" sz="2400" b="1" dirty="0" smtClean="0">
                <a:cs typeface="Arabic Transparent" pitchFamily="2" charset="-78"/>
              </a:rPr>
              <a:t>Chemical resistance to the process media</a:t>
            </a:r>
            <a:r>
              <a:rPr lang="ar-SA" sz="2400" b="1" dirty="0" smtClean="0">
                <a:cs typeface="Arabic Transparent" pitchFamily="2" charset="-78"/>
              </a:rPr>
              <a:t>المقاومة الكيماوية للوسط  </a:t>
            </a:r>
          </a:p>
          <a:p>
            <a:pPr marL="457200" indent="-457200">
              <a:buFont typeface="+mj-lt"/>
              <a:buAutoNum type="arabicPeriod"/>
            </a:pPr>
            <a:r>
              <a:rPr lang="en-US" sz="2400" b="1" dirty="0" smtClean="0">
                <a:cs typeface="Arabic Transparent" pitchFamily="2" charset="-78"/>
              </a:rPr>
              <a:t>Compressibility. </a:t>
            </a:r>
            <a:r>
              <a:rPr lang="ar-SA" sz="2400" b="1" dirty="0" smtClean="0">
                <a:cs typeface="Arabic Transparent" pitchFamily="2" charset="-78"/>
              </a:rPr>
              <a:t>قابلية الانضغاط  </a:t>
            </a:r>
          </a:p>
          <a:p>
            <a:pPr marL="457200" indent="-457200">
              <a:buFont typeface="+mj-lt"/>
              <a:buAutoNum type="arabicPeriod"/>
            </a:pPr>
            <a:r>
              <a:rPr lang="en-US" sz="2400" b="1" dirty="0" smtClean="0">
                <a:cs typeface="Arabic Transparent" pitchFamily="2" charset="-78"/>
              </a:rPr>
              <a:t>Creep resistance.</a:t>
            </a:r>
            <a:r>
              <a:rPr lang="ar-SA" sz="2400" b="1" dirty="0" smtClean="0">
                <a:cs typeface="Arabic Transparent" pitchFamily="2" charset="-78"/>
              </a:rPr>
              <a:t> مقاومة الزحف  </a:t>
            </a:r>
          </a:p>
          <a:p>
            <a:pPr marL="457200" indent="-457200">
              <a:buFont typeface="+mj-lt"/>
              <a:buAutoNum type="arabicPeriod"/>
            </a:pPr>
            <a:r>
              <a:rPr lang="en-US" sz="2400" b="1" dirty="0" smtClean="0">
                <a:cs typeface="Arabic Transparent" pitchFamily="2" charset="-78"/>
              </a:rPr>
              <a:t>Ability to corrode the mating flange</a:t>
            </a:r>
            <a:r>
              <a:rPr lang="ar-SA" sz="2400" b="1" dirty="0" smtClean="0">
                <a:cs typeface="Arabic Transparent" pitchFamily="2" charset="-78"/>
              </a:rPr>
              <a:t> القابلية للتآكل مع الوصلات </a:t>
            </a:r>
            <a:r>
              <a:rPr lang="ar-SA" sz="2400" b="1" dirty="0" err="1" smtClean="0">
                <a:cs typeface="Arabic Transparent" pitchFamily="2" charset="-78"/>
              </a:rPr>
              <a:t>المشفهة</a:t>
            </a:r>
            <a:r>
              <a:rPr lang="ar-SA" sz="2400" b="1" dirty="0" smtClean="0">
                <a:cs typeface="Arabic Transparent" pitchFamily="2" charset="-78"/>
              </a:rPr>
              <a:t>    </a:t>
            </a:r>
          </a:p>
          <a:p>
            <a:pPr algn="r" rtl="1">
              <a:buNone/>
            </a:pPr>
            <a:r>
              <a:rPr lang="ar-SA" sz="2400" b="1" dirty="0" smtClean="0">
                <a:cs typeface="PT Bold Heading" pitchFamily="2" charset="-78"/>
              </a:rPr>
              <a:t>العوامل الثانوية الأخرى تتضمن سهولة الحمل والتوفر والكلفة</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4282" y="428604"/>
            <a:ext cx="8686800" cy="838200"/>
          </a:xfrm>
        </p:spPr>
        <p:style>
          <a:lnRef idx="1">
            <a:schemeClr val="accent2"/>
          </a:lnRef>
          <a:fillRef idx="2">
            <a:schemeClr val="accent2"/>
          </a:fillRef>
          <a:effectRef idx="1">
            <a:schemeClr val="accent2"/>
          </a:effectRef>
          <a:fontRef idx="minor">
            <a:schemeClr val="dk1"/>
          </a:fontRef>
        </p:style>
        <p:txBody>
          <a:bodyPr/>
          <a:lstStyle/>
          <a:p>
            <a:pPr algn="ctr" fontAlgn="auto">
              <a:spcAft>
                <a:spcPts val="0"/>
              </a:spcAft>
              <a:defRPr/>
            </a:pPr>
            <a:r>
              <a:rPr lang="ar-SA" sz="4000" b="1" cap="none" dirty="0" smtClean="0">
                <a:ln w="12700">
                  <a:solidFill>
                    <a:schemeClr val="accent6">
                      <a:lumMod val="75000"/>
                    </a:schemeClr>
                  </a:solidFill>
                  <a:prstDash val="solid"/>
                </a:ln>
                <a:solidFill>
                  <a:srgbClr val="7030A0"/>
                </a:solidFill>
                <a:effectLst>
                  <a:outerShdw blurRad="41275" dist="20320" dir="1800000" algn="tl" rotWithShape="0">
                    <a:srgbClr val="000000">
                      <a:alpha val="40000"/>
                    </a:srgbClr>
                  </a:outerShdw>
                </a:effectLst>
                <a:latin typeface="Times New Roman" pitchFamily="18" charset="0"/>
                <a:cs typeface="PT Bold Heading" pitchFamily="2" charset="-78"/>
              </a:rPr>
              <a:t>أنواع </a:t>
            </a:r>
            <a:r>
              <a:rPr lang="ar-SA" sz="4000" b="1" cap="none" dirty="0" err="1" smtClean="0">
                <a:ln w="12700">
                  <a:solidFill>
                    <a:schemeClr val="accent6">
                      <a:lumMod val="75000"/>
                    </a:schemeClr>
                  </a:solidFill>
                  <a:prstDash val="solid"/>
                </a:ln>
                <a:solidFill>
                  <a:srgbClr val="7030A0"/>
                </a:solidFill>
                <a:effectLst>
                  <a:outerShdw blurRad="41275" dist="20320" dir="1800000" algn="tl" rotWithShape="0">
                    <a:srgbClr val="000000">
                      <a:alpha val="40000"/>
                    </a:srgbClr>
                  </a:outerShdw>
                </a:effectLst>
                <a:latin typeface="Times New Roman" pitchFamily="18" charset="0"/>
                <a:cs typeface="PT Bold Heading" pitchFamily="2" charset="-78"/>
              </a:rPr>
              <a:t>الحشيات</a:t>
            </a:r>
            <a:endParaRPr lang="en-US" sz="4000" b="1" cap="none" dirty="0">
              <a:ln w="12700">
                <a:solidFill>
                  <a:schemeClr val="accent6">
                    <a:lumMod val="75000"/>
                  </a:schemeClr>
                </a:solidFill>
                <a:prstDash val="solid"/>
              </a:ln>
              <a:solidFill>
                <a:srgbClr val="7030A0"/>
              </a:solidFill>
              <a:effectLst>
                <a:outerShdw blurRad="41275" dist="20320" dir="1800000" algn="tl" rotWithShape="0">
                  <a:srgbClr val="000000">
                    <a:alpha val="40000"/>
                  </a:srgbClr>
                </a:outerShdw>
              </a:effectLst>
              <a:latin typeface="Times New Roman" pitchFamily="18" charset="0"/>
              <a:cs typeface="PT Bold Heading" pitchFamily="2" charset="-78"/>
            </a:endParaRPr>
          </a:p>
        </p:txBody>
      </p:sp>
      <p:sp>
        <p:nvSpPr>
          <p:cNvPr id="28675" name="Rectangle 6"/>
          <p:cNvSpPr>
            <a:spLocks noGrp="1" noChangeArrowheads="1"/>
          </p:cNvSpPr>
          <p:nvPr>
            <p:ph idx="1"/>
          </p:nvPr>
        </p:nvSpPr>
        <p:spPr>
          <a:noFill/>
          <a:ln>
            <a:solidFill>
              <a:srgbClr val="CC0000"/>
            </a:solidFill>
          </a:ln>
        </p:spPr>
        <p:txBody>
          <a:bodyPr/>
          <a:lstStyle/>
          <a:p>
            <a:pPr algn="r" rtl="1">
              <a:buFontTx/>
              <a:buNone/>
            </a:pPr>
            <a:r>
              <a:rPr lang="ar-SA" sz="2400" b="1" dirty="0" smtClean="0">
                <a:cs typeface="Arabic Transparent" pitchFamily="2" charset="-78"/>
              </a:rPr>
              <a:t>تصنف المواد التي يمكن </a:t>
            </a:r>
            <a:r>
              <a:rPr lang="ar-SA" sz="2400" b="1" dirty="0" err="1" smtClean="0">
                <a:cs typeface="Arabic Transparent" pitchFamily="2" charset="-78"/>
              </a:rPr>
              <a:t>ان</a:t>
            </a:r>
            <a:r>
              <a:rPr lang="ar-SA" sz="2400" b="1" dirty="0" smtClean="0">
                <a:cs typeface="Arabic Transparent" pitchFamily="2" charset="-78"/>
              </a:rPr>
              <a:t> تصنع منها </a:t>
            </a:r>
            <a:r>
              <a:rPr lang="ar-SA" sz="2400" b="1" dirty="0" err="1" smtClean="0">
                <a:cs typeface="Arabic Transparent" pitchFamily="2" charset="-78"/>
              </a:rPr>
              <a:t>الحشيات</a:t>
            </a:r>
            <a:r>
              <a:rPr lang="ar-SA" sz="2400" b="1" dirty="0" smtClean="0">
                <a:cs typeface="Arabic Transparent" pitchFamily="2" charset="-78"/>
              </a:rPr>
              <a:t> </a:t>
            </a:r>
            <a:r>
              <a:rPr lang="ar-SA" sz="2400" b="1" dirty="0" err="1" smtClean="0">
                <a:cs typeface="Arabic Transparent" pitchFamily="2" charset="-78"/>
              </a:rPr>
              <a:t>الى</a:t>
            </a:r>
            <a:r>
              <a:rPr lang="ar-SA" sz="2400" b="1" dirty="0" smtClean="0">
                <a:cs typeface="Arabic Transparent" pitchFamily="2" charset="-78"/>
              </a:rPr>
              <a:t> ثلاثة أصناف:</a:t>
            </a:r>
          </a:p>
          <a:p>
            <a:pPr marL="514350" indent="-514350" algn="r" rtl="1">
              <a:buNone/>
            </a:pPr>
            <a:r>
              <a:rPr lang="ar-SA" sz="2400" b="1" dirty="0" smtClean="0">
                <a:cs typeface="Arabic Transparent" pitchFamily="2" charset="-78"/>
              </a:rPr>
              <a:t>1-</a:t>
            </a:r>
            <a:r>
              <a:rPr lang="ar-SA" sz="2400" b="1" dirty="0" err="1" smtClean="0">
                <a:cs typeface="Arabic Transparent" pitchFamily="2" charset="-78"/>
              </a:rPr>
              <a:t>الحشيات</a:t>
            </a:r>
            <a:r>
              <a:rPr lang="ar-SA" sz="2400" b="1" dirty="0" smtClean="0">
                <a:cs typeface="Arabic Transparent" pitchFamily="2" charset="-78"/>
              </a:rPr>
              <a:t> الغير معدنية</a:t>
            </a:r>
            <a:r>
              <a:rPr lang="en-US" sz="2400" b="1" dirty="0" smtClean="0">
                <a:cs typeface="Arabic Transparent" pitchFamily="2" charset="-78"/>
              </a:rPr>
              <a:t>  Nonmetallic   </a:t>
            </a:r>
            <a:endParaRPr lang="ar-SA" sz="2400" b="1" dirty="0" smtClean="0">
              <a:cs typeface="Arabic Transparent" pitchFamily="2" charset="-78"/>
            </a:endParaRPr>
          </a:p>
          <a:p>
            <a:pPr marL="514350" indent="-514350" algn="r" rtl="1">
              <a:buNone/>
            </a:pPr>
            <a:r>
              <a:rPr lang="ar-SA" sz="2400" b="1" dirty="0" smtClean="0">
                <a:cs typeface="Arabic Transparent" pitchFamily="2" charset="-78"/>
              </a:rPr>
              <a:t>(المطاط-الجرافيت-</a:t>
            </a:r>
            <a:r>
              <a:rPr lang="ar-SA" sz="2400" b="1" dirty="0" err="1" smtClean="0">
                <a:cs typeface="Arabic Transparent" pitchFamily="2" charset="-78"/>
              </a:rPr>
              <a:t>التفلون</a:t>
            </a:r>
            <a:r>
              <a:rPr lang="ar-SA" sz="2400" b="1" dirty="0" smtClean="0">
                <a:cs typeface="Arabic Transparent" pitchFamily="2" charset="-78"/>
              </a:rPr>
              <a:t>)</a:t>
            </a:r>
          </a:p>
          <a:p>
            <a:pPr marL="514350" indent="-514350" algn="r" rtl="1">
              <a:buNone/>
            </a:pPr>
            <a:r>
              <a:rPr lang="ar-SA" sz="2400" b="1" dirty="0" smtClean="0">
                <a:cs typeface="Arabic Transparent" pitchFamily="2" charset="-78"/>
              </a:rPr>
              <a:t>2-</a:t>
            </a:r>
            <a:r>
              <a:rPr lang="ar-SA" sz="2400" b="1" dirty="0" err="1" smtClean="0">
                <a:cs typeface="Arabic Transparent" pitchFamily="2" charset="-78"/>
              </a:rPr>
              <a:t>الحشيات</a:t>
            </a:r>
            <a:r>
              <a:rPr lang="ar-SA" sz="2400" b="1" dirty="0" smtClean="0">
                <a:cs typeface="Arabic Transparent" pitchFamily="2" charset="-78"/>
              </a:rPr>
              <a:t> الشبه معدنية أو  المصنوعة من المواد المركّبة</a:t>
            </a:r>
          </a:p>
          <a:p>
            <a:pPr marL="514350" indent="-514350" algn="r" rtl="1">
              <a:buNone/>
            </a:pPr>
            <a:r>
              <a:rPr lang="en-US" sz="2400" b="1" dirty="0" smtClean="0">
                <a:cs typeface="Arabic Transparent" pitchFamily="2" charset="-78"/>
              </a:rPr>
              <a:t> Semi-metallic or composite </a:t>
            </a:r>
            <a:endParaRPr lang="ar-SA" sz="2400" b="1" dirty="0" smtClean="0">
              <a:cs typeface="Arabic Transparent" pitchFamily="2" charset="-78"/>
            </a:endParaRPr>
          </a:p>
          <a:p>
            <a:pPr marL="514350" indent="-514350" algn="r" rtl="1">
              <a:buNone/>
            </a:pPr>
            <a:r>
              <a:rPr lang="ar-SA" sz="2400" b="1" dirty="0" smtClean="0">
                <a:cs typeface="Arabic Transparent" pitchFamily="2" charset="-78"/>
              </a:rPr>
              <a:t>(الصلب الكربوني والجرافيت ) </a:t>
            </a:r>
            <a:endParaRPr lang="en-US" sz="2400" b="1" dirty="0" smtClean="0">
              <a:cs typeface="Arabic Transparent" pitchFamily="2" charset="-78"/>
            </a:endParaRPr>
          </a:p>
          <a:p>
            <a:pPr marL="514350" indent="-514350" algn="r" rtl="1">
              <a:buNone/>
            </a:pPr>
            <a:r>
              <a:rPr lang="ar-SA" sz="2400" b="1" dirty="0" smtClean="0">
                <a:cs typeface="Arabic Transparent" pitchFamily="2" charset="-78"/>
              </a:rPr>
              <a:t>3-</a:t>
            </a:r>
            <a:r>
              <a:rPr lang="ar-SA" sz="2400" b="1" dirty="0" err="1" smtClean="0">
                <a:cs typeface="Arabic Transparent" pitchFamily="2" charset="-78"/>
              </a:rPr>
              <a:t>الحشيات</a:t>
            </a:r>
            <a:r>
              <a:rPr lang="ar-SA" sz="2400" b="1" dirty="0" smtClean="0">
                <a:cs typeface="Arabic Transparent" pitchFamily="2" charset="-78"/>
              </a:rPr>
              <a:t> المعدنية  </a:t>
            </a:r>
            <a:r>
              <a:rPr lang="en-US" sz="2400" b="1" dirty="0" smtClean="0">
                <a:cs typeface="Arabic Transparent" pitchFamily="2" charset="-78"/>
              </a:rPr>
              <a:t>Metallic</a:t>
            </a:r>
            <a:endParaRPr lang="ar-SA" sz="2400" b="1" dirty="0" smtClean="0">
              <a:cs typeface="Arabic Transparent" pitchFamily="2" charset="-78"/>
            </a:endParaRPr>
          </a:p>
          <a:p>
            <a:pPr marL="514350" indent="-514350" algn="r" rtl="1">
              <a:buNone/>
            </a:pPr>
            <a:r>
              <a:rPr lang="ar-SA" sz="2400" b="1" dirty="0" smtClean="0">
                <a:cs typeface="Arabic Transparent" pitchFamily="2" charset="-78"/>
              </a:rPr>
              <a:t>(الحديد الطري-الصلب المقاوم للصدأ-</a:t>
            </a:r>
            <a:r>
              <a:rPr lang="ar-SA" sz="2400" b="1" dirty="0" err="1" smtClean="0">
                <a:cs typeface="Arabic Transparent" pitchFamily="2" charset="-78"/>
              </a:rPr>
              <a:t>المونيل</a:t>
            </a:r>
            <a:r>
              <a:rPr lang="ar-SA" sz="2400" b="1" dirty="0" smtClean="0">
                <a:cs typeface="Arabic Transparent" pitchFamily="2" charset="-78"/>
              </a:rPr>
              <a:t> </a:t>
            </a:r>
            <a:r>
              <a:rPr lang="en-US" sz="2400" b="1" dirty="0" err="1" smtClean="0">
                <a:cs typeface="Arabic Transparent" pitchFamily="2" charset="-78"/>
              </a:rPr>
              <a:t>Monel</a:t>
            </a:r>
            <a:r>
              <a:rPr lang="ar-SA" sz="2400" b="1" dirty="0" smtClean="0">
                <a:cs typeface="Arabic Transparent" pitchFamily="2" charset="-78"/>
              </a:rPr>
              <a:t>)</a:t>
            </a:r>
            <a:endParaRPr lang="en-US" sz="2400" b="1" dirty="0" smtClean="0">
              <a:cs typeface="Arabic Transparent" pitchFamily="2" charset="-7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latin typeface="Arial Black" pitchFamily="34" charset="0"/>
              </a:rPr>
              <a:t>BOLTS AND GASKETS</a:t>
            </a:r>
            <a:r>
              <a:rPr lang="ar-SA" b="1" cap="none" dirty="0" smtClean="0">
                <a:ln w="12700">
                  <a:solidFill>
                    <a:srgbClr val="FFFF00"/>
                  </a:solidFill>
                  <a:prstDash val="solid"/>
                </a:ln>
                <a:solidFill>
                  <a:srgbClr val="C00000"/>
                </a:solidFill>
                <a:effectLst>
                  <a:outerShdw blurRad="41275" dist="20320" dir="1800000" algn="tl" rotWithShape="0">
                    <a:srgbClr val="000000">
                      <a:alpha val="40000"/>
                    </a:srgbClr>
                  </a:outerShdw>
                </a:effectLst>
                <a:cs typeface="PT Bold Heading" pitchFamily="2" charset="-78"/>
              </a:rPr>
              <a:t>اللوالب </a:t>
            </a:r>
            <a:r>
              <a:rPr lang="ar-SA" b="1" cap="none" dirty="0" err="1" smtClean="0">
                <a:ln w="12700">
                  <a:solidFill>
                    <a:srgbClr val="FFFF00"/>
                  </a:solidFill>
                  <a:prstDash val="solid"/>
                </a:ln>
                <a:solidFill>
                  <a:srgbClr val="C00000"/>
                </a:solidFill>
                <a:effectLst>
                  <a:outerShdw blurRad="41275" dist="20320" dir="1800000" algn="tl" rotWithShape="0">
                    <a:srgbClr val="000000">
                      <a:alpha val="40000"/>
                    </a:srgbClr>
                  </a:outerShdw>
                </a:effectLst>
                <a:cs typeface="PT Bold Heading" pitchFamily="2" charset="-78"/>
              </a:rPr>
              <a:t>والحشيات</a:t>
            </a:r>
            <a:r>
              <a:rPr lang="ar-SA" b="1" cap="none" dirty="0" smtClean="0">
                <a:ln w="12700">
                  <a:solidFill>
                    <a:srgbClr val="FFFF00"/>
                  </a:solidFill>
                  <a:prstDash val="solid"/>
                </a:ln>
                <a:solidFill>
                  <a:srgbClr val="C00000"/>
                </a:solidFill>
                <a:effectLst>
                  <a:outerShdw blurRad="41275" dist="20320" dir="1800000" algn="tl" rotWithShape="0">
                    <a:srgbClr val="000000">
                      <a:alpha val="40000"/>
                    </a:srgbClr>
                  </a:outerShdw>
                </a:effectLst>
                <a:cs typeface="PT Bold Heading" pitchFamily="2" charset="-78"/>
              </a:rPr>
              <a:t>  </a:t>
            </a:r>
            <a:endParaRPr lang="en-US" dirty="0">
              <a:ln w="12700">
                <a:solidFill>
                  <a:srgbClr val="FFFF00"/>
                </a:solidFill>
                <a:prstDash val="solid"/>
              </a:ln>
              <a:solidFill>
                <a:srgbClr val="C00000"/>
              </a:solidFill>
              <a:cs typeface="PT Bold Heading" pitchFamily="2" charset="-78"/>
            </a:endParaRPr>
          </a:p>
        </p:txBody>
      </p:sp>
      <p:sp>
        <p:nvSpPr>
          <p:cNvPr id="3" name="Content Placeholder 2"/>
          <p:cNvSpPr>
            <a:spLocks noGrp="1"/>
          </p:cNvSpPr>
          <p:nvPr>
            <p:ph idx="1"/>
          </p:nvPr>
        </p:nvSpPr>
        <p:spPr/>
        <p:txBody>
          <a:bodyPr>
            <a:noAutofit/>
          </a:bodyPr>
          <a:lstStyle/>
          <a:p>
            <a:pPr algn="justLow" rtl="1"/>
            <a:r>
              <a:rPr lang="ar-SA" sz="2400" b="1" dirty="0" err="1" smtClean="0">
                <a:cs typeface="PT Bold Heading" pitchFamily="2" charset="-78"/>
              </a:rPr>
              <a:t>الإحكامات</a:t>
            </a:r>
            <a:endParaRPr lang="ar-SA" sz="2400" b="1" dirty="0" smtClean="0">
              <a:cs typeface="PT Bold Heading" pitchFamily="2" charset="-78"/>
            </a:endParaRPr>
          </a:p>
          <a:p>
            <a:pPr algn="justLow" rtl="1"/>
            <a:r>
              <a:rPr lang="ar-SA" sz="2400" b="1" dirty="0" smtClean="0">
                <a:cs typeface="Arabic Transparent" pitchFamily="2" charset="-78"/>
              </a:rPr>
              <a:t>لاستكمال الإحكام بالضغط يجب توفر المكونات التالية:</a:t>
            </a:r>
          </a:p>
          <a:p>
            <a:pPr algn="justLow" rtl="1"/>
            <a:r>
              <a:rPr lang="ar-SA" sz="2400" b="1" dirty="0" err="1" smtClean="0">
                <a:cs typeface="Arabic Transparent" pitchFamily="2" charset="-78"/>
              </a:rPr>
              <a:t>قارنتين</a:t>
            </a:r>
            <a:r>
              <a:rPr lang="ar-SA" sz="2400" b="1" dirty="0" smtClean="0">
                <a:cs typeface="Arabic Transparent" pitchFamily="2" charset="-78"/>
              </a:rPr>
              <a:t> </a:t>
            </a:r>
            <a:r>
              <a:rPr lang="ar-SA" sz="2400" b="1" dirty="0" err="1" smtClean="0">
                <a:cs typeface="Arabic Transparent" pitchFamily="2" charset="-78"/>
              </a:rPr>
              <a:t>مشفهتين</a:t>
            </a:r>
            <a:r>
              <a:rPr lang="ar-SA" sz="2400" b="1" dirty="0" smtClean="0">
                <a:cs typeface="Arabic Transparent" pitchFamily="2" charset="-78"/>
              </a:rPr>
              <a:t> (</a:t>
            </a:r>
            <a:r>
              <a:rPr lang="en-US" sz="2400" b="1" dirty="0" smtClean="0">
                <a:cs typeface="Arabic Transparent" pitchFamily="2" charset="-78"/>
              </a:rPr>
              <a:t>Two flanges</a:t>
            </a:r>
            <a:r>
              <a:rPr lang="ar-SA" sz="2400" b="1" dirty="0" smtClean="0">
                <a:cs typeface="Arabic Transparent" pitchFamily="2" charset="-78"/>
              </a:rPr>
              <a:t>)</a:t>
            </a:r>
          </a:p>
          <a:p>
            <a:pPr algn="justLow" rtl="1"/>
            <a:r>
              <a:rPr lang="ar-SA" sz="2400" b="1" dirty="0" smtClean="0">
                <a:cs typeface="Arabic Transparent" pitchFamily="2" charset="-78"/>
              </a:rPr>
              <a:t>حشية واحدة(</a:t>
            </a:r>
            <a:r>
              <a:rPr lang="en-US" sz="2400" b="1" dirty="0" smtClean="0">
                <a:cs typeface="Arabic Transparent" pitchFamily="2" charset="-78"/>
              </a:rPr>
              <a:t>One gasket</a:t>
            </a:r>
            <a:r>
              <a:rPr lang="ar-SA" sz="2400" b="1" dirty="0" smtClean="0">
                <a:cs typeface="Arabic Transparent" pitchFamily="2" charset="-78"/>
              </a:rPr>
              <a:t>)</a:t>
            </a:r>
          </a:p>
          <a:p>
            <a:pPr algn="justLow" rtl="1"/>
            <a:r>
              <a:rPr lang="ar-SA" sz="2400" b="1" dirty="0" smtClean="0">
                <a:cs typeface="Arabic Transparent" pitchFamily="2" charset="-78"/>
              </a:rPr>
              <a:t>طقم من اللوالب (</a:t>
            </a:r>
            <a:r>
              <a:rPr lang="en-US" sz="2400" b="1" dirty="0" smtClean="0">
                <a:cs typeface="Arabic Transparent" pitchFamily="2" charset="-78"/>
              </a:rPr>
              <a:t>A set of bolts</a:t>
            </a:r>
            <a:r>
              <a:rPr lang="ar-SA" sz="2400" b="1" dirty="0" smtClean="0">
                <a:cs typeface="Arabic Transparent" pitchFamily="2" charset="-78"/>
              </a:rPr>
              <a:t>)</a:t>
            </a:r>
          </a:p>
          <a:p>
            <a:pPr algn="justLow" rtl="1">
              <a:buNone/>
            </a:pPr>
            <a:r>
              <a:rPr lang="ar-SA" sz="2400" b="1" dirty="0" smtClean="0">
                <a:cs typeface="Arabic Transparent" pitchFamily="2" charset="-78"/>
              </a:rPr>
              <a:t>  يكتمل الإحكام عن طريق ضغط  مادة الحشية بواسطة البراغي المثبتة بين وجهي </a:t>
            </a:r>
            <a:r>
              <a:rPr lang="ar-SA" sz="2400" b="1" dirty="0" err="1" smtClean="0">
                <a:cs typeface="Arabic Transparent" pitchFamily="2" charset="-78"/>
              </a:rPr>
              <a:t>القارنتين</a:t>
            </a:r>
            <a:r>
              <a:rPr lang="ar-SA" sz="2400" b="1" dirty="0" smtClean="0">
                <a:cs typeface="Arabic Transparent" pitchFamily="2" charset="-78"/>
              </a:rPr>
              <a:t> </a:t>
            </a:r>
            <a:r>
              <a:rPr lang="ar-SA" sz="2400" b="1" dirty="0" err="1" smtClean="0">
                <a:cs typeface="Arabic Transparent" pitchFamily="2" charset="-78"/>
              </a:rPr>
              <a:t>المشفهتين</a:t>
            </a:r>
            <a:r>
              <a:rPr lang="ar-SA" sz="2400" b="1" dirty="0" smtClean="0">
                <a:cs typeface="Arabic Transparent" pitchFamily="2" charset="-78"/>
              </a:rPr>
              <a:t>. سيؤدي ذلك </a:t>
            </a:r>
            <a:r>
              <a:rPr lang="ar-SA" sz="2400" b="1" dirty="0" err="1" smtClean="0">
                <a:cs typeface="Arabic Transparent" pitchFamily="2" charset="-78"/>
              </a:rPr>
              <a:t>الى</a:t>
            </a:r>
            <a:r>
              <a:rPr lang="ar-SA" sz="2400" b="1" dirty="0" smtClean="0">
                <a:cs typeface="Arabic Transparent" pitchFamily="2" charset="-78"/>
              </a:rPr>
              <a:t> انسياب سطح الحشية </a:t>
            </a:r>
            <a:r>
              <a:rPr lang="ar-SA" sz="2400" b="1" dirty="0" err="1" smtClean="0">
                <a:cs typeface="Arabic Transparent" pitchFamily="2" charset="-78"/>
              </a:rPr>
              <a:t>الى</a:t>
            </a:r>
            <a:r>
              <a:rPr lang="ar-SA" sz="2400" b="1" dirty="0" smtClean="0">
                <a:cs typeface="Arabic Transparent" pitchFamily="2" charset="-78"/>
              </a:rPr>
              <a:t> المناطق الغير محكمة الموجودة بين سطحي </a:t>
            </a:r>
            <a:r>
              <a:rPr lang="ar-SA" sz="2400" b="1" dirty="0" err="1" smtClean="0">
                <a:cs typeface="Arabic Transparent" pitchFamily="2" charset="-78"/>
              </a:rPr>
              <a:t>القارنتين</a:t>
            </a:r>
            <a:r>
              <a:rPr lang="ar-SA" sz="2400" b="1" dirty="0" smtClean="0">
                <a:cs typeface="Arabic Transparent" pitchFamily="2" charset="-78"/>
              </a:rPr>
              <a:t> </a:t>
            </a:r>
            <a:r>
              <a:rPr lang="ar-SA" sz="2400" b="1" dirty="0" err="1" smtClean="0">
                <a:cs typeface="Arabic Transparent" pitchFamily="2" charset="-78"/>
              </a:rPr>
              <a:t>المشفهتين</a:t>
            </a:r>
            <a:r>
              <a:rPr lang="ar-SA" sz="2400" b="1" dirty="0" smtClean="0">
                <a:cs typeface="Arabic Transparent" pitchFamily="2" charset="-78"/>
              </a:rPr>
              <a:t>، بحيث يحدث تماس بين الحشية ووجهي </a:t>
            </a:r>
            <a:r>
              <a:rPr lang="ar-SA" sz="2400" b="1" dirty="0" err="1" smtClean="0">
                <a:cs typeface="Arabic Transparent" pitchFamily="2" charset="-78"/>
              </a:rPr>
              <a:t>القارنتين</a:t>
            </a:r>
            <a:r>
              <a:rPr lang="ar-SA" sz="2400" b="1" dirty="0" smtClean="0">
                <a:cs typeface="Arabic Transparent" pitchFamily="2" charset="-78"/>
              </a:rPr>
              <a:t> </a:t>
            </a:r>
            <a:r>
              <a:rPr lang="ar-SA" sz="2400" b="1" dirty="0" err="1" smtClean="0">
                <a:cs typeface="Arabic Transparent" pitchFamily="2" charset="-78"/>
              </a:rPr>
              <a:t>المشفهتين</a:t>
            </a:r>
            <a:r>
              <a:rPr lang="ar-SA" sz="2400" b="1" dirty="0" smtClean="0">
                <a:cs typeface="Arabic Transparent" pitchFamily="2" charset="-78"/>
              </a:rPr>
              <a:t> مما سيعمل على منع تسرب المائع.</a:t>
            </a:r>
          </a:p>
          <a:p>
            <a:pPr algn="justLow" rtl="1">
              <a:buNone/>
            </a:pPr>
            <a:r>
              <a:rPr lang="ar-SA" sz="2400" b="1" dirty="0" smtClean="0">
                <a:cs typeface="Arabic Transparent" pitchFamily="2" charset="-78"/>
              </a:rPr>
              <a:t>الانضغاط (شكل 1) هو في الغالب الطريقة الأكثر شيوعاً للتأثير في عمل </a:t>
            </a:r>
            <a:r>
              <a:rPr lang="ar-SA" sz="2400" b="1" dirty="0" err="1" smtClean="0">
                <a:cs typeface="Arabic Transparent" pitchFamily="2" charset="-78"/>
              </a:rPr>
              <a:t>الاحكامات</a:t>
            </a:r>
            <a:r>
              <a:rPr lang="ar-SA" sz="2400" b="1" dirty="0" smtClean="0">
                <a:cs typeface="Arabic Transparent" pitchFamily="2" charset="-78"/>
              </a:rPr>
              <a:t> في الوصلات </a:t>
            </a:r>
            <a:r>
              <a:rPr lang="ar-SA" sz="2400" b="1" dirty="0" err="1" smtClean="0">
                <a:cs typeface="Arabic Transparent" pitchFamily="2" charset="-78"/>
              </a:rPr>
              <a:t>المشفهة</a:t>
            </a:r>
            <a:r>
              <a:rPr lang="ar-SA" sz="2400" b="1" dirty="0" smtClean="0">
                <a:cs typeface="Arabic Transparent" pitchFamily="2" charset="-78"/>
              </a:rPr>
              <a:t>، وتسليط القوى </a:t>
            </a:r>
            <a:r>
              <a:rPr lang="ar-SA" sz="2400" b="1" dirty="0" err="1" smtClean="0">
                <a:cs typeface="Arabic Transparent" pitchFamily="2" charset="-78"/>
              </a:rPr>
              <a:t>الانضغاطية</a:t>
            </a:r>
            <a:r>
              <a:rPr lang="ar-SA" sz="2400" b="1" dirty="0" smtClean="0">
                <a:cs typeface="Arabic Transparent" pitchFamily="2" charset="-78"/>
              </a:rPr>
              <a:t> والتي تتم عن طريق اللوالب.  </a:t>
            </a:r>
            <a:endParaRPr lang="en-US" sz="2400" b="1" dirty="0" smtClean="0">
              <a:cs typeface="Arabic Transparent" pitchFamily="2"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تسبيك الصلب الكربوني</a:t>
            </a:r>
            <a:endParaRPr lang="ar-SA"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algn="r">
              <a:buNone/>
            </a:pPr>
            <a:r>
              <a:rPr lang="ar-SA" b="1" dirty="0" smtClean="0"/>
              <a:t>يُسبك الصلب الكربوني مع عناصر أخرى للحصول على الخواص المطلوبة </a:t>
            </a:r>
            <a:r>
              <a:rPr lang="ar-SA" b="1" dirty="0" err="1" smtClean="0"/>
              <a:t>وبمديات</a:t>
            </a:r>
            <a:r>
              <a:rPr lang="ar-SA" b="1" dirty="0" smtClean="0"/>
              <a:t> واسعة والملخصات التالية تعرفنا على تأثيرات </a:t>
            </a:r>
            <a:r>
              <a:rPr lang="ar-SA" b="1" dirty="0" err="1" smtClean="0"/>
              <a:t>أضافة</a:t>
            </a:r>
            <a:r>
              <a:rPr lang="ar-SA" b="1" dirty="0" smtClean="0"/>
              <a:t> مثل هذه العناصر.</a:t>
            </a:r>
          </a:p>
          <a:p>
            <a:pPr algn="r">
              <a:buNone/>
            </a:pPr>
            <a:r>
              <a:rPr lang="ar-SA" b="1" dirty="0" smtClean="0">
                <a:cs typeface="PT Bold Heading" pitchFamily="2" charset="-78"/>
              </a:rPr>
              <a:t>الكربون</a:t>
            </a:r>
            <a:r>
              <a:rPr lang="ar-SA" b="1" dirty="0" smtClean="0"/>
              <a:t>: يؤدي </a:t>
            </a:r>
            <a:r>
              <a:rPr lang="ar-SA" b="1" dirty="0" err="1" smtClean="0"/>
              <a:t>الى</a:t>
            </a:r>
            <a:r>
              <a:rPr lang="ar-SA" b="1" dirty="0" smtClean="0"/>
              <a:t> زيادة المحتوى الكربوني للصلب </a:t>
            </a:r>
            <a:r>
              <a:rPr lang="ar-SA" b="1" dirty="0" err="1" smtClean="0"/>
              <a:t>السبائكي</a:t>
            </a:r>
            <a:r>
              <a:rPr lang="ar-SA" b="1" dirty="0" smtClean="0"/>
              <a:t> </a:t>
            </a:r>
            <a:r>
              <a:rPr lang="ar-SA" b="1" dirty="0" err="1" smtClean="0"/>
              <a:t>الى</a:t>
            </a:r>
            <a:r>
              <a:rPr lang="ar-SA" b="1" dirty="0" smtClean="0"/>
              <a:t>:</a:t>
            </a:r>
          </a:p>
          <a:p>
            <a:pPr marL="596646" indent="-514350" algn="r" rtl="1">
              <a:buFont typeface="+mj-lt"/>
              <a:buAutoNum type="arabicParenR"/>
            </a:pPr>
            <a:r>
              <a:rPr lang="ar-SA" b="1" dirty="0" smtClean="0"/>
              <a:t>زيادة الصلابة القصوى</a:t>
            </a:r>
            <a:endParaRPr lang="en-US" b="1" dirty="0" smtClean="0"/>
          </a:p>
          <a:p>
            <a:pPr marL="596646" indent="-514350" algn="r" rtl="1">
              <a:buFont typeface="+mj-lt"/>
              <a:buAutoNum type="arabicParenR"/>
            </a:pPr>
            <a:r>
              <a:rPr lang="ar-SA" b="1" dirty="0" smtClean="0"/>
              <a:t>زيادة الصلادة</a:t>
            </a:r>
          </a:p>
          <a:p>
            <a:pPr marL="596646" indent="-514350" algn="r" rtl="1">
              <a:buFont typeface="+mj-lt"/>
              <a:buAutoNum type="arabicParenR"/>
            </a:pPr>
            <a:r>
              <a:rPr lang="ar-SA" b="1" dirty="0" smtClean="0"/>
              <a:t>تقليل </a:t>
            </a:r>
            <a:r>
              <a:rPr lang="ar-SA" b="1" dirty="0" err="1" smtClean="0"/>
              <a:t>المطولية</a:t>
            </a:r>
            <a:r>
              <a:rPr lang="ar-SA" b="1" dirty="0" smtClean="0"/>
              <a:t> والمتانة</a:t>
            </a:r>
          </a:p>
          <a:p>
            <a:pPr algn="r">
              <a:buNone/>
            </a:pPr>
            <a:r>
              <a:rPr lang="ar-SA" b="1" dirty="0" smtClean="0"/>
              <a:t>أن أقصى نسبة للكربون هي 0.15% لضمان أقصى مطولية لعمليات اللحام والتمدد </a:t>
            </a:r>
            <a:r>
              <a:rPr lang="ar-SA" b="1" dirty="0" err="1" smtClean="0"/>
              <a:t>والحناية</a:t>
            </a:r>
            <a:r>
              <a:rPr lang="ar-SA" b="1" dirty="0" smtClean="0"/>
              <a:t>.</a:t>
            </a:r>
          </a:p>
          <a:p>
            <a:pPr algn="r">
              <a:buNone/>
            </a:pPr>
            <a:endParaRPr lang="ar-SA" b="1" dirty="0" smtClean="0"/>
          </a:p>
          <a:p>
            <a:pPr algn="r"/>
            <a:endParaRPr lang="ar-SA" b="1" dirty="0"/>
          </a:p>
        </p:txBody>
      </p:sp>
    </p:spTree>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ar-SA" dirty="0" smtClean="0">
                <a:cs typeface="PT Bold Heading" pitchFamily="2" charset="-78"/>
              </a:rPr>
              <a:t>شكل(1) تأثير الانضغاط على إحكام الوصلات </a:t>
            </a:r>
            <a:r>
              <a:rPr lang="ar-SA" dirty="0" err="1" smtClean="0">
                <a:cs typeface="PT Bold Heading" pitchFamily="2" charset="-78"/>
              </a:rPr>
              <a:t>المشفهة</a:t>
            </a:r>
            <a:r>
              <a:rPr lang="ar-SA" dirty="0" smtClean="0">
                <a:cs typeface="PT Bold Heading" pitchFamily="2" charset="-78"/>
              </a:rPr>
              <a:t>.</a:t>
            </a:r>
            <a:endParaRPr lang="en-US" dirty="0">
              <a:cs typeface="PT Bold Heading" pitchFamily="2" charset="-78"/>
            </a:endParaRPr>
          </a:p>
        </p:txBody>
      </p:sp>
      <p:pic>
        <p:nvPicPr>
          <p:cNvPr id="63490" name="Picture 2"/>
          <p:cNvPicPr>
            <a:picLocks noGrp="1" noChangeAspect="1" noChangeArrowheads="1"/>
          </p:cNvPicPr>
          <p:nvPr>
            <p:ph idx="1"/>
          </p:nvPr>
        </p:nvPicPr>
        <p:blipFill>
          <a:blip r:embed="rId3"/>
          <a:srcRect/>
          <a:stretch>
            <a:fillRect/>
          </a:stretch>
        </p:blipFill>
        <p:spPr bwMode="auto">
          <a:xfrm>
            <a:off x="857224" y="2071678"/>
            <a:ext cx="7502024" cy="414340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ar-SA" dirty="0" err="1" smtClean="0"/>
              <a:t>قارنة</a:t>
            </a:r>
            <a:r>
              <a:rPr lang="ar-SA" dirty="0" smtClean="0"/>
              <a:t> </a:t>
            </a:r>
            <a:r>
              <a:rPr lang="ar-SA" dirty="0" err="1" smtClean="0"/>
              <a:t>مشفهة</a:t>
            </a:r>
            <a:r>
              <a:rPr lang="ar-SA" dirty="0" smtClean="0"/>
              <a:t> يوضح فيها طريقة تثبيت الحشية فيها.</a:t>
            </a:r>
            <a:endParaRPr lang="en-US" dirty="0"/>
          </a:p>
        </p:txBody>
      </p:sp>
      <p:pic>
        <p:nvPicPr>
          <p:cNvPr id="4" name="Content Placeholder 3" descr="flangewithstudboltsisolated.jpg"/>
          <p:cNvPicPr>
            <a:picLocks noGrp="1" noChangeAspect="1"/>
          </p:cNvPicPr>
          <p:nvPr>
            <p:ph idx="1"/>
          </p:nvPr>
        </p:nvPicPr>
        <p:blipFill>
          <a:blip r:embed="rId3"/>
          <a:stretch>
            <a:fillRect/>
          </a:stretch>
        </p:blipFill>
        <p:spPr>
          <a:xfrm>
            <a:off x="3455987" y="1566862"/>
            <a:ext cx="3457575" cy="456247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scene3d>
              <a:camera prst="perspectiveBelow"/>
              <a:lightRig rig="threePt" dir="t"/>
            </a:scene3d>
          </a:bodyPr>
          <a:lstStyle/>
          <a:p>
            <a:pPr algn="ctr"/>
            <a:r>
              <a:rPr lang="en-US" b="1" cap="none"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Bolting Procedure</a:t>
            </a:r>
            <a:r>
              <a:rPr lang="ar-SA" b="1" cap="none"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br>
              <a:rPr lang="ar-SA" b="1" cap="none"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br>
            <a:r>
              <a:rPr lang="ar-SA" b="1" cap="none"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cs typeface="PT Bold Heading" pitchFamily="2" charset="-78"/>
              </a:rPr>
              <a:t>طريقة </a:t>
            </a:r>
            <a:r>
              <a:rPr lang="ar-SA" b="1" cap="none"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cs typeface="PT Bold Heading" pitchFamily="2" charset="-78"/>
              </a:rPr>
              <a:t>قمط</a:t>
            </a:r>
            <a:r>
              <a:rPr lang="ar-SA" b="1" cap="none"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cs typeface="PT Bold Heading" pitchFamily="2" charset="-78"/>
              </a:rPr>
              <a:t> اللوالب </a:t>
            </a:r>
            <a:endParaRPr lang="en-US" b="1" cap="none"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cs typeface="PT Bold Heading" pitchFamily="2" charset="-78"/>
            </a:endParaRPr>
          </a:p>
        </p:txBody>
      </p:sp>
      <p:sp>
        <p:nvSpPr>
          <p:cNvPr id="3" name="Content Placeholder 2"/>
          <p:cNvSpPr>
            <a:spLocks noGrp="1"/>
          </p:cNvSpPr>
          <p:nvPr>
            <p:ph idx="1"/>
          </p:nvPr>
        </p:nvSpPr>
        <p:spPr>
          <a:xfrm>
            <a:off x="304800" y="1554162"/>
            <a:ext cx="8686800" cy="4875233"/>
          </a:xfrm>
        </p:spPr>
        <p:txBody>
          <a:bodyPr>
            <a:scene3d>
              <a:camera prst="orthographicFront"/>
              <a:lightRig rig="threePt" dir="t"/>
            </a:scene3d>
            <a:sp3d extrusionH="57150">
              <a:bevelT w="38100" h="38100"/>
            </a:sp3d>
          </a:bodyPr>
          <a:lstStyle/>
          <a:p>
            <a:pPr algn="just" rtl="1">
              <a:buNone/>
            </a:pPr>
            <a:r>
              <a:rPr lang="ar-SA" b="1" dirty="0" smtClean="0">
                <a:cs typeface="Arabic Transparent" pitchFamily="2" charset="-78"/>
              </a:rPr>
              <a:t>للحصول على إحكام مؤثر يجب علينا </a:t>
            </a:r>
            <a:r>
              <a:rPr lang="ar-SA" b="1" dirty="0" err="1" smtClean="0">
                <a:cs typeface="Arabic Transparent" pitchFamily="2" charset="-78"/>
              </a:rPr>
              <a:t>ان</a:t>
            </a:r>
            <a:r>
              <a:rPr lang="ar-SA" b="1" dirty="0" smtClean="0">
                <a:cs typeface="Arabic Transparent" pitchFamily="2" charset="-78"/>
              </a:rPr>
              <a:t> لا نستخدم  تصميم الحشية والمادة  المناسبة لها  فحسب بل طريقة تركيبها يجب </a:t>
            </a:r>
            <a:r>
              <a:rPr lang="ar-SA" b="1" dirty="0" err="1" smtClean="0">
                <a:cs typeface="Arabic Transparent" pitchFamily="2" charset="-78"/>
              </a:rPr>
              <a:t>ان</a:t>
            </a:r>
            <a:r>
              <a:rPr lang="ar-SA" b="1" dirty="0" smtClean="0">
                <a:cs typeface="Arabic Transparent" pitchFamily="2" charset="-78"/>
              </a:rPr>
              <a:t> تكون صحيحة كذلك. يجب </a:t>
            </a:r>
            <a:r>
              <a:rPr lang="ar-SA" b="1" dirty="0" err="1" smtClean="0">
                <a:cs typeface="Arabic Transparent" pitchFamily="2" charset="-78"/>
              </a:rPr>
              <a:t>ان</a:t>
            </a:r>
            <a:r>
              <a:rPr lang="ar-SA" b="1" dirty="0" smtClean="0">
                <a:cs typeface="Arabic Transparent" pitchFamily="2" charset="-78"/>
              </a:rPr>
              <a:t> تتضمن عملية التركيب هذه ما يلي: </a:t>
            </a:r>
          </a:p>
          <a:p>
            <a:pPr algn="just" rtl="1">
              <a:buNone/>
            </a:pPr>
            <a:r>
              <a:rPr lang="ar-SA" b="1" dirty="0" smtClean="0">
                <a:cs typeface="Arabic Transparent" pitchFamily="2" charset="-78"/>
              </a:rPr>
              <a:t>1- تزليق اللوالب (</a:t>
            </a:r>
            <a:r>
              <a:rPr lang="en-US" b="1" dirty="0" smtClean="0">
                <a:cs typeface="Arabic Transparent" pitchFamily="2" charset="-78"/>
              </a:rPr>
              <a:t>Lubrication of the bolts</a:t>
            </a:r>
            <a:r>
              <a:rPr lang="ar-SA" b="1" dirty="0" smtClean="0">
                <a:cs typeface="Arabic Transparent" pitchFamily="2" charset="-78"/>
              </a:rPr>
              <a:t>)</a:t>
            </a:r>
            <a:r>
              <a:rPr lang="en-US" b="1" dirty="0" smtClean="0">
                <a:cs typeface="Arabic Transparent" pitchFamily="2" charset="-78"/>
              </a:rPr>
              <a:t>.</a:t>
            </a:r>
            <a:endParaRPr lang="ar-SA" b="1" dirty="0" smtClean="0">
              <a:cs typeface="Arabic Transparent" pitchFamily="2" charset="-78"/>
            </a:endParaRPr>
          </a:p>
          <a:p>
            <a:pPr algn="just" rtl="1">
              <a:buNone/>
            </a:pPr>
            <a:r>
              <a:rPr lang="ar-SA" b="1" dirty="0" smtClean="0">
                <a:cs typeface="Arabic Transparent" pitchFamily="2" charset="-78"/>
              </a:rPr>
              <a:t>2- تسلسل </a:t>
            </a:r>
            <a:r>
              <a:rPr lang="ar-SA" b="1" dirty="0" err="1" smtClean="0">
                <a:cs typeface="Arabic Transparent" pitchFamily="2" charset="-78"/>
              </a:rPr>
              <a:t>قمط</a:t>
            </a:r>
            <a:r>
              <a:rPr lang="ar-SA" b="1" dirty="0" smtClean="0">
                <a:cs typeface="Arabic Transparent" pitchFamily="2" charset="-78"/>
              </a:rPr>
              <a:t> اللوالب (</a:t>
            </a:r>
            <a:r>
              <a:rPr lang="en-US" b="1" dirty="0" smtClean="0">
                <a:cs typeface="Arabic Transparent" pitchFamily="2" charset="-78"/>
              </a:rPr>
              <a:t>The bolting sequence</a:t>
            </a:r>
            <a:r>
              <a:rPr lang="ar-SA" b="1" dirty="0" smtClean="0">
                <a:cs typeface="Arabic Transparent" pitchFamily="2" charset="-78"/>
              </a:rPr>
              <a:t>)</a:t>
            </a:r>
          </a:p>
          <a:p>
            <a:pPr algn="just" rtl="1">
              <a:buNone/>
            </a:pPr>
            <a:r>
              <a:rPr lang="ar-SA" b="1" dirty="0" smtClean="0">
                <a:cs typeface="Arabic Transparent" pitchFamily="2" charset="-78"/>
              </a:rPr>
              <a:t>3- طريقة تسليط الحمل على اللوالب  (</a:t>
            </a:r>
            <a:r>
              <a:rPr lang="en-US" b="1" dirty="0" smtClean="0">
                <a:cs typeface="Arabic Transparent" pitchFamily="2" charset="-78"/>
              </a:rPr>
              <a:t>Application of bolt loads</a:t>
            </a:r>
            <a:r>
              <a:rPr lang="ar-SA" b="1" dirty="0" smtClean="0">
                <a:cs typeface="Arabic Transparent" pitchFamily="2" charset="-78"/>
              </a:rPr>
              <a:t>)</a:t>
            </a:r>
          </a:p>
          <a:p>
            <a:pPr algn="just" rtl="1">
              <a:buNone/>
            </a:pPr>
            <a:r>
              <a:rPr lang="ar-SA" b="1" dirty="0" smtClean="0">
                <a:cs typeface="PT Bold Heading" pitchFamily="2" charset="-78"/>
              </a:rPr>
              <a:t> </a:t>
            </a:r>
            <a:endParaRPr lang="en-US" b="1" dirty="0" smtClean="0">
              <a:cs typeface="Arabic Transparent" pitchFamily="2" charset="-7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142852"/>
            <a:ext cx="7829544" cy="1338266"/>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rtl="1"/>
            <a: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t/>
            </a:r>
            <a:b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br>
            <a: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t/>
            </a:r>
            <a:b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br>
            <a: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t>1) تزليق اللوالب </a:t>
            </a:r>
            <a:b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br>
            <a:r>
              <a:rPr lang="en-US" sz="3200" b="1" dirty="0" smtClean="0">
                <a:solidFill>
                  <a:sysClr val="windowText" lastClr="000000"/>
                </a:solidFill>
                <a:cs typeface="Arabic Transparent" pitchFamily="2" charset="-78"/>
              </a:rPr>
              <a:t>Lubrication of the bolts</a:t>
            </a:r>
            <a:r>
              <a:rPr lang="ar-SA" sz="3200" b="1" dirty="0" smtClean="0">
                <a:cs typeface="Arabic Transparent" pitchFamily="2" charset="-78"/>
              </a:rPr>
              <a:t/>
            </a:r>
            <a:br>
              <a:rPr lang="ar-SA" sz="3200" b="1" dirty="0" smtClean="0">
                <a:cs typeface="Arabic Transparent" pitchFamily="2" charset="-78"/>
              </a:rPr>
            </a:br>
            <a: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t/>
            </a:r>
            <a:br>
              <a:rPr lang="ar-SA" sz="3200" b="1" cap="none" dirty="0" smtClean="0">
                <a:ln w="18000">
                  <a:solidFill>
                    <a:schemeClr val="tx1"/>
                  </a:solidFill>
                  <a:prstDash val="solid"/>
                  <a:miter lim="800000"/>
                </a:ln>
                <a:solidFill>
                  <a:srgbClr val="00B050"/>
                </a:solidFill>
                <a:effectLst>
                  <a:outerShdw blurRad="25500" dist="23000" dir="7020000" algn="tl">
                    <a:srgbClr val="000000">
                      <a:alpha val="50000"/>
                    </a:srgbClr>
                  </a:outerShdw>
                </a:effectLst>
                <a:cs typeface="PT Bold Heading" pitchFamily="2" charset="-78"/>
              </a:rPr>
            </a:br>
            <a:endParaRPr lang="en-US" sz="3200" b="1" cap="none" dirty="0">
              <a:ln w="18000">
                <a:solidFill>
                  <a:schemeClr val="tx1"/>
                </a:solidFill>
                <a:prstDash val="solid"/>
                <a:miter lim="800000"/>
              </a:ln>
              <a:solidFill>
                <a:srgbClr val="00B050"/>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a:xfrm>
            <a:off x="1435608" y="2000240"/>
            <a:ext cx="7498080" cy="4248160"/>
          </a:xfrm>
        </p:spPr>
        <p:txBody>
          <a:bodyPr/>
          <a:lstStyle/>
          <a:p>
            <a:pPr>
              <a:buNone/>
            </a:pPr>
            <a:endParaRPr lang="en-US" sz="2000" dirty="0"/>
          </a:p>
        </p:txBody>
      </p:sp>
      <p:sp>
        <p:nvSpPr>
          <p:cNvPr id="4" name="Rectangle 3"/>
          <p:cNvSpPr/>
          <p:nvPr/>
        </p:nvSpPr>
        <p:spPr>
          <a:xfrm>
            <a:off x="1142976" y="2143116"/>
            <a:ext cx="7429552" cy="3108543"/>
          </a:xfrm>
          <a:prstGeom prst="rect">
            <a:avLst/>
          </a:prstGeom>
        </p:spPr>
        <p:txBody>
          <a:bodyPr wrap="square">
            <a:spAutoFit/>
          </a:bodyPr>
          <a:lstStyle/>
          <a:p>
            <a:pPr algn="just"/>
            <a:r>
              <a:rPr lang="ar-SA" sz="2800" b="1" dirty="0" smtClean="0">
                <a:cs typeface="Arabic Transparent" pitchFamily="2" charset="-78"/>
              </a:rPr>
              <a:t>يوصى دائماً باستخدام </a:t>
            </a:r>
            <a:r>
              <a:rPr lang="ar-SA" sz="2800" b="1" dirty="0" err="1" smtClean="0">
                <a:cs typeface="Arabic Transparent" pitchFamily="2" charset="-78"/>
              </a:rPr>
              <a:t>مزلق</a:t>
            </a:r>
            <a:r>
              <a:rPr lang="ar-SA" sz="2800" b="1" dirty="0" smtClean="0">
                <a:cs typeface="Arabic Transparent" pitchFamily="2" charset="-78"/>
              </a:rPr>
              <a:t> لتقليل الاحتكاك بين اللوالب والصواميل وظهر الوصلات </a:t>
            </a:r>
            <a:r>
              <a:rPr lang="ar-SA" sz="2800" b="1" dirty="0" err="1" smtClean="0">
                <a:cs typeface="Arabic Transparent" pitchFamily="2" charset="-78"/>
              </a:rPr>
              <a:t>المشفهة</a:t>
            </a:r>
            <a:r>
              <a:rPr lang="ar-SA" sz="2800" b="1" dirty="0" smtClean="0">
                <a:cs typeface="Arabic Transparent" pitchFamily="2" charset="-78"/>
              </a:rPr>
              <a:t>، ولهذا سيكون من المهم كذلك تزليق الجانب الأسفل من الصواميل. يجب الحذر عند استعمالنا </a:t>
            </a:r>
            <a:r>
              <a:rPr lang="ar-SA" sz="2800" b="1" dirty="0" err="1" smtClean="0">
                <a:cs typeface="Arabic Transparent" pitchFamily="2" charset="-78"/>
              </a:rPr>
              <a:t>للمزلق</a:t>
            </a:r>
            <a:r>
              <a:rPr lang="ar-SA" sz="2800" b="1" dirty="0" smtClean="0">
                <a:cs typeface="Arabic Transparent" pitchFamily="2" charset="-78"/>
              </a:rPr>
              <a:t> بحيث لا يمس الحشية لإمكانية حدوث التفاعل مع مادة الحشية: هذه ليست ضرورية عند استخدام </a:t>
            </a:r>
            <a:r>
              <a:rPr lang="ar-SA" sz="2800" b="1" dirty="0" err="1" smtClean="0">
                <a:cs typeface="Arabic Transparent" pitchFamily="2" charset="-78"/>
              </a:rPr>
              <a:t>الحشيات</a:t>
            </a:r>
            <a:r>
              <a:rPr lang="ar-SA" sz="2800" b="1" dirty="0" smtClean="0">
                <a:cs typeface="Arabic Transparent" pitchFamily="2" charset="-78"/>
              </a:rPr>
              <a:t> الحلقية المعدنية لكنها ضرورية عند استخدامنا </a:t>
            </a:r>
            <a:r>
              <a:rPr lang="ar-SA" sz="2800" b="1" dirty="0" err="1" smtClean="0">
                <a:cs typeface="Arabic Transparent" pitchFamily="2" charset="-78"/>
              </a:rPr>
              <a:t>للحشيات</a:t>
            </a:r>
            <a:r>
              <a:rPr lang="ar-SA" sz="2800" b="1" dirty="0" smtClean="0">
                <a:cs typeface="Arabic Transparent" pitchFamily="2" charset="-78"/>
              </a:rPr>
              <a:t> الطرية والشبه معدنية. </a:t>
            </a: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pPr algn="ctr" rtl="1"/>
            <a:r>
              <a:rPr lang="ar-SA" b="1" cap="all" dirty="0" smtClean="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PT Bold Heading" pitchFamily="2" charset="-78"/>
              </a:rPr>
              <a:t>2) تسلسل </a:t>
            </a:r>
            <a:r>
              <a:rPr lang="ar-SA" b="1" cap="all" dirty="0" err="1" smtClean="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PT Bold Heading" pitchFamily="2" charset="-78"/>
              </a:rPr>
              <a:t>قمط</a:t>
            </a:r>
            <a:r>
              <a:rPr lang="ar-SA" b="1" cap="all" dirty="0" smtClean="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PT Bold Heading" pitchFamily="2" charset="-78"/>
              </a:rPr>
              <a:t> اللوالب </a:t>
            </a:r>
            <a:br>
              <a:rPr lang="ar-SA" b="1" cap="all" dirty="0" smtClean="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PT Bold Heading" pitchFamily="2" charset="-78"/>
              </a:rPr>
            </a:br>
            <a:r>
              <a:rPr lang="en-US" b="1" cap="all" dirty="0" smtClean="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Bolting Sequence</a:t>
            </a:r>
            <a:endParaRPr lang="en-US" b="1" cap="all" dirty="0">
              <a:ln w="9000" cmpd="sng">
                <a:solidFill>
                  <a:schemeClr val="tx1"/>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lstStyle/>
          <a:p>
            <a:pPr algn="just" rtl="1">
              <a:buNone/>
            </a:pPr>
            <a:r>
              <a:rPr lang="ar-SA" sz="2400" b="1" dirty="0" smtClean="0">
                <a:latin typeface="Times New Roman" pitchFamily="18" charset="0"/>
                <a:cs typeface="Times New Roman" pitchFamily="18" charset="0"/>
              </a:rPr>
              <a:t>يجب على الحشية أن تضغط بصورة متجانسة (منتظمة) لذلك فان طريقة </a:t>
            </a:r>
            <a:r>
              <a:rPr lang="ar-SA" sz="2400" b="1" dirty="0" err="1" smtClean="0">
                <a:latin typeface="Times New Roman" pitchFamily="18" charset="0"/>
                <a:cs typeface="Times New Roman" pitchFamily="18" charset="0"/>
              </a:rPr>
              <a:t>قمط</a:t>
            </a:r>
            <a:r>
              <a:rPr lang="ar-SA" sz="2400" b="1" dirty="0" smtClean="0">
                <a:latin typeface="Times New Roman" pitchFamily="18" charset="0"/>
                <a:cs typeface="Times New Roman" pitchFamily="18" charset="0"/>
              </a:rPr>
              <a:t> اللوالب يجب </a:t>
            </a:r>
            <a:r>
              <a:rPr lang="ar-SA" sz="2400" b="1" dirty="0" err="1" smtClean="0">
                <a:latin typeface="Times New Roman" pitchFamily="18" charset="0"/>
                <a:cs typeface="Times New Roman" pitchFamily="18" charset="0"/>
              </a:rPr>
              <a:t>ان</a:t>
            </a:r>
            <a:r>
              <a:rPr lang="ar-SA" sz="2400" b="1" dirty="0" smtClean="0">
                <a:latin typeface="Times New Roman" pitchFamily="18" charset="0"/>
                <a:cs typeface="Times New Roman" pitchFamily="18" charset="0"/>
              </a:rPr>
              <a:t> تتبع أسلوب خاص لإنجاز هذا التجانس المنتظم. هنالك طرائق عديدة </a:t>
            </a:r>
            <a:r>
              <a:rPr lang="ar-SA" sz="2400" b="1" dirty="0" err="1" smtClean="0">
                <a:latin typeface="Times New Roman" pitchFamily="18" charset="0"/>
                <a:cs typeface="Times New Roman" pitchFamily="18" charset="0"/>
              </a:rPr>
              <a:t>للقمط</a:t>
            </a:r>
            <a:r>
              <a:rPr lang="ar-SA" sz="2400" b="1" dirty="0" smtClean="0">
                <a:latin typeface="Times New Roman" pitchFamily="18" charset="0"/>
                <a:cs typeface="Times New Roman" pitchFamily="18" charset="0"/>
              </a:rPr>
              <a:t> تختلف كل واحدة عن الأخرى اختلافاً طفيفاً في النسبة المئوية للعزم وعدد المراحل، ولكن هذه هي الطريقة الأكثر شيوعاً:</a:t>
            </a:r>
          </a:p>
          <a:p>
            <a:pPr marL="457200" indent="-457200" algn="just" rtl="1">
              <a:buFont typeface="+mj-lt"/>
              <a:buAutoNum type="arabicPeriod"/>
            </a:pPr>
            <a:r>
              <a:rPr lang="ar-SA" sz="2400" b="1" dirty="0" smtClean="0">
                <a:latin typeface="Times New Roman" pitchFamily="18" charset="0"/>
                <a:cs typeface="Times New Roman" pitchFamily="18" charset="0"/>
              </a:rPr>
              <a:t>المرحلة الأولى </a:t>
            </a:r>
            <a:r>
              <a:rPr lang="ar-SA" sz="2400" b="1" dirty="0" err="1" smtClean="0">
                <a:latin typeface="Times New Roman" pitchFamily="18" charset="0"/>
                <a:cs typeface="Times New Roman" pitchFamily="18" charset="0"/>
              </a:rPr>
              <a:t>القمط</a:t>
            </a:r>
            <a:r>
              <a:rPr lang="ar-SA" sz="2400" b="1" dirty="0" smtClean="0">
                <a:latin typeface="Times New Roman" pitchFamily="18" charset="0"/>
                <a:cs typeface="Times New Roman" pitchFamily="18" charset="0"/>
              </a:rPr>
              <a:t> اليدوي (</a:t>
            </a:r>
            <a:r>
              <a:rPr lang="en-US" sz="2400" dirty="0" smtClean="0">
                <a:latin typeface="Times New Roman" pitchFamily="18" charset="0"/>
                <a:cs typeface="Times New Roman" pitchFamily="18" charset="0"/>
              </a:rPr>
              <a:t>Hand tight</a:t>
            </a:r>
            <a:r>
              <a:rPr lang="ar-SA" sz="2400" b="1" dirty="0" smtClean="0">
                <a:latin typeface="Times New Roman" pitchFamily="18" charset="0"/>
                <a:cs typeface="Times New Roman" pitchFamily="18" charset="0"/>
              </a:rPr>
              <a:t>)</a:t>
            </a:r>
          </a:p>
          <a:p>
            <a:pPr marL="457200" indent="-457200" algn="just" rtl="1">
              <a:buFont typeface="+mj-lt"/>
              <a:buAutoNum type="arabicPeriod"/>
            </a:pPr>
            <a:r>
              <a:rPr lang="ar-SA" sz="2400" b="1" dirty="0" smtClean="0">
                <a:latin typeface="Times New Roman" pitchFamily="18" charset="0"/>
                <a:cs typeface="Times New Roman" pitchFamily="18" charset="0"/>
              </a:rPr>
              <a:t>المرحلة الثانية تسليط 30% من العزم النهائي (</a:t>
            </a:r>
            <a:r>
              <a:rPr lang="en-US" sz="2400" dirty="0" smtClean="0">
                <a:latin typeface="Times New Roman" pitchFamily="18" charset="0"/>
                <a:cs typeface="Times New Roman" pitchFamily="18" charset="0"/>
              </a:rPr>
              <a:t>Apply 30% of the final torque</a:t>
            </a:r>
            <a:r>
              <a:rPr lang="ar-SA" sz="2400" b="1" dirty="0" smtClean="0">
                <a:latin typeface="Times New Roman" pitchFamily="18" charset="0"/>
                <a:cs typeface="Times New Roman" pitchFamily="18" charset="0"/>
              </a:rPr>
              <a:t>)</a:t>
            </a:r>
          </a:p>
          <a:p>
            <a:pPr marL="457200" indent="-457200" algn="just" rtl="1">
              <a:buFont typeface="+mj-lt"/>
              <a:buAutoNum type="arabicPeriod"/>
            </a:pPr>
            <a:r>
              <a:rPr lang="ar-SA" sz="2400" b="1" dirty="0" smtClean="0">
                <a:latin typeface="Times New Roman" pitchFamily="18" charset="0"/>
                <a:cs typeface="Times New Roman" pitchFamily="18" charset="0"/>
              </a:rPr>
              <a:t>المرحلة الثالثة تسليط 60% من العزم النهائي (</a:t>
            </a:r>
            <a:r>
              <a:rPr lang="en-US" sz="2400" dirty="0" smtClean="0">
                <a:latin typeface="Times New Roman" pitchFamily="18" charset="0"/>
                <a:cs typeface="Times New Roman" pitchFamily="18" charset="0"/>
              </a:rPr>
              <a:t>Apply 60% of the final torque</a:t>
            </a:r>
            <a:r>
              <a:rPr lang="ar-SA" sz="2400" b="1" dirty="0" smtClean="0">
                <a:latin typeface="Times New Roman" pitchFamily="18" charset="0"/>
                <a:cs typeface="Times New Roman" pitchFamily="18" charset="0"/>
              </a:rPr>
              <a:t>)</a:t>
            </a:r>
          </a:p>
          <a:p>
            <a:pPr marL="457200" indent="-457200" algn="just" rtl="1">
              <a:buFont typeface="+mj-lt"/>
              <a:buAutoNum type="arabicPeriod"/>
            </a:pPr>
            <a:r>
              <a:rPr lang="ar-SA" sz="2400" b="1" dirty="0" smtClean="0">
                <a:latin typeface="Times New Roman" pitchFamily="18" charset="0"/>
                <a:cs typeface="Times New Roman" pitchFamily="18" charset="0"/>
              </a:rPr>
              <a:t>المرحلة الرابعة تسليط العزم النهائي (</a:t>
            </a:r>
            <a:r>
              <a:rPr lang="en-US" sz="2400" dirty="0" smtClean="0">
                <a:latin typeface="Times New Roman" pitchFamily="18" charset="0"/>
                <a:cs typeface="Times New Roman" pitchFamily="18" charset="0"/>
              </a:rPr>
              <a:t>Apply the final torque</a:t>
            </a:r>
            <a:r>
              <a:rPr lang="ar-SA" sz="2400" b="1" dirty="0" smtClean="0">
                <a:latin typeface="Times New Roman" pitchFamily="18" charset="0"/>
                <a:cs typeface="Times New Roman" pitchFamily="18" charset="0"/>
              </a:rPr>
              <a:t>)</a:t>
            </a:r>
          </a:p>
          <a:p>
            <a:pPr marL="457200" indent="-457200" algn="just" rtl="1">
              <a:buFont typeface="+mj-lt"/>
              <a:buAutoNum type="arabicPeriod"/>
            </a:pPr>
            <a:endParaRPr lang="ar-SA" sz="2400" b="1" dirty="0" smtClean="0">
              <a:latin typeface="Times New Roman" pitchFamily="18" charset="0"/>
              <a:cs typeface="Times New Roman" pitchFamily="18" charset="0"/>
            </a:endParaRPr>
          </a:p>
          <a:p>
            <a:pPr marL="457200" indent="-457200" algn="just" rtl="1">
              <a:buFont typeface="+mj-lt"/>
              <a:buAutoNum type="arabicPeriod"/>
            </a:pPr>
            <a:endParaRPr lang="ar-SA" sz="2400" b="1" dirty="0" smtClean="0">
              <a:latin typeface="Times New Roman" pitchFamily="18" charset="0"/>
              <a:cs typeface="Times New Roman" pitchFamily="18" charset="0"/>
            </a:endParaRPr>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14290"/>
            <a:ext cx="7498080" cy="1143000"/>
          </a:xfrm>
        </p:spPr>
        <p:style>
          <a:lnRef idx="1">
            <a:schemeClr val="accent2"/>
          </a:lnRef>
          <a:fillRef idx="2">
            <a:schemeClr val="accent2"/>
          </a:fillRef>
          <a:effectRef idx="1">
            <a:schemeClr val="accent2"/>
          </a:effectRef>
          <a:fontRef idx="minor">
            <a:schemeClr val="dk1"/>
          </a:fontRef>
        </p:style>
        <p:txBody>
          <a:bodyPr>
            <a:noAutofit/>
            <a:scene3d>
              <a:camera prst="orthographicFront"/>
              <a:lightRig rig="glow" dir="tl">
                <a:rot lat="0" lon="0" rev="5400000"/>
              </a:lightRig>
            </a:scene3d>
            <a:sp3d contourW="12700">
              <a:bevelT w="25400" h="25400"/>
              <a:contourClr>
                <a:schemeClr val="accent6">
                  <a:shade val="73000"/>
                </a:schemeClr>
              </a:contourClr>
            </a:sp3d>
          </a:bodyPr>
          <a:lstStyle/>
          <a:p>
            <a:pPr algn="ctr" rtl="1"/>
            <a:r>
              <a:rPr lang="ar-SA" sz="4000" b="1" dirty="0" smtClean="0">
                <a:ln w="11430"/>
                <a:solidFill>
                  <a:srgbClr val="0070C0"/>
                </a:solidFill>
                <a:effectLst>
                  <a:outerShdw blurRad="80000" dist="40000" dir="5040000" algn="tl">
                    <a:srgbClr val="000000">
                      <a:alpha val="30000"/>
                    </a:srgbClr>
                  </a:outerShdw>
                </a:effectLst>
                <a:cs typeface="PT Bold Heading" pitchFamily="2" charset="-78"/>
              </a:rPr>
              <a:t>3)طريقة تسليط الحمل على اللوالب</a:t>
            </a:r>
            <a:br>
              <a:rPr lang="ar-SA" sz="4000" b="1" dirty="0" smtClean="0">
                <a:ln w="11430"/>
                <a:solidFill>
                  <a:srgbClr val="0070C0"/>
                </a:solidFill>
                <a:effectLst>
                  <a:outerShdw blurRad="80000" dist="40000" dir="5040000" algn="tl">
                    <a:srgbClr val="000000">
                      <a:alpha val="30000"/>
                    </a:srgbClr>
                  </a:outerShdw>
                </a:effectLst>
                <a:cs typeface="PT Bold Heading" pitchFamily="2" charset="-78"/>
              </a:rPr>
            </a:br>
            <a:r>
              <a:rPr lang="ar-SA" sz="4000" b="1" dirty="0" smtClean="0">
                <a:ln w="11430"/>
                <a:solidFill>
                  <a:srgbClr val="0070C0"/>
                </a:solidFill>
                <a:effectLst>
                  <a:outerShdw blurRad="80000" dist="40000" dir="5040000" algn="tl">
                    <a:srgbClr val="000000">
                      <a:alpha val="30000"/>
                    </a:srgbClr>
                  </a:outerShdw>
                </a:effectLst>
                <a:cs typeface="PT Bold Heading" pitchFamily="2" charset="-78"/>
              </a:rPr>
              <a:t> </a:t>
            </a:r>
            <a:r>
              <a:rPr lang="en-US" sz="4000" b="1" dirty="0" smtClean="0">
                <a:ln w="11430"/>
                <a:solidFill>
                  <a:srgbClr val="0070C0"/>
                </a:solidFill>
                <a:effectLst>
                  <a:outerShdw blurRad="80000" dist="40000" dir="5040000" algn="tl">
                    <a:srgbClr val="000000">
                      <a:alpha val="30000"/>
                    </a:srgbClr>
                  </a:outerShdw>
                </a:effectLst>
                <a:cs typeface="Arabic Transparent" pitchFamily="2" charset="-78"/>
              </a:rPr>
              <a:t>Application of bolt loads</a:t>
            </a:r>
            <a:endParaRPr lang="en-US" sz="4000" b="1" dirty="0">
              <a:ln w="11430"/>
              <a:solidFill>
                <a:srgbClr val="0070C0"/>
              </a:solidFill>
              <a:effectLst>
                <a:outerShdw blurRad="80000" dist="40000" dir="5040000" algn="tl">
                  <a:srgbClr val="000000">
                    <a:alpha val="30000"/>
                  </a:srgbClr>
                </a:outerShdw>
              </a:effectLst>
              <a:cs typeface="PT Bold Heading" pitchFamily="2" charset="-78"/>
            </a:endParaRPr>
          </a:p>
        </p:txBody>
      </p:sp>
      <p:sp>
        <p:nvSpPr>
          <p:cNvPr id="3" name="Content Placeholder 2"/>
          <p:cNvSpPr>
            <a:spLocks noGrp="1"/>
          </p:cNvSpPr>
          <p:nvPr>
            <p:ph idx="1"/>
          </p:nvPr>
        </p:nvSpPr>
        <p:spPr/>
        <p:txBody>
          <a:bodyPr/>
          <a:lstStyle/>
          <a:p>
            <a:pPr algn="just" rtl="1">
              <a:buNone/>
            </a:pPr>
            <a:r>
              <a:rPr lang="ar-SA" sz="2400" b="1" dirty="0" smtClean="0">
                <a:cs typeface="Arabic Transparent" pitchFamily="2" charset="-78"/>
              </a:rPr>
              <a:t>حتى يتم توزيع الحمل على اللوالب بصورة متماثلة، بعد </a:t>
            </a:r>
            <a:r>
              <a:rPr lang="ar-SA" sz="2400" b="1" dirty="0" err="1" smtClean="0">
                <a:cs typeface="Arabic Transparent" pitchFamily="2" charset="-78"/>
              </a:rPr>
              <a:t>قمط</a:t>
            </a:r>
            <a:r>
              <a:rPr lang="ar-SA" sz="2400" b="1" dirty="0" smtClean="0">
                <a:cs typeface="Arabic Transparent" pitchFamily="2" charset="-78"/>
              </a:rPr>
              <a:t> أحد اللوالب في أي واحدة من المراحل السابقة فان علينا </a:t>
            </a:r>
            <a:r>
              <a:rPr lang="ar-SA" sz="2400" b="1" dirty="0" err="1" smtClean="0">
                <a:cs typeface="Arabic Transparent" pitchFamily="2" charset="-78"/>
              </a:rPr>
              <a:t>ان</a:t>
            </a:r>
            <a:r>
              <a:rPr lang="ar-SA" sz="2400" b="1" dirty="0" smtClean="0">
                <a:cs typeface="Arabic Transparent" pitchFamily="2" charset="-78"/>
              </a:rPr>
              <a:t> نتبع الخطوات التالية، يجب </a:t>
            </a:r>
            <a:r>
              <a:rPr lang="ar-SA" sz="2400" b="1" dirty="0" err="1" smtClean="0">
                <a:cs typeface="Arabic Transparent" pitchFamily="2" charset="-78"/>
              </a:rPr>
              <a:t>ان</a:t>
            </a:r>
            <a:r>
              <a:rPr lang="ar-SA" sz="2400" b="1" dirty="0" smtClean="0">
                <a:cs typeface="Arabic Transparent" pitchFamily="2" charset="-78"/>
              </a:rPr>
              <a:t> يتم </a:t>
            </a:r>
            <a:r>
              <a:rPr lang="ar-SA" sz="2400" b="1" dirty="0" err="1" smtClean="0">
                <a:cs typeface="Arabic Transparent" pitchFamily="2" charset="-78"/>
              </a:rPr>
              <a:t>قمط</a:t>
            </a:r>
            <a:r>
              <a:rPr lang="ar-SA" sz="2400" b="1" dirty="0" smtClean="0">
                <a:cs typeface="Arabic Transparent" pitchFamily="2" charset="-78"/>
              </a:rPr>
              <a:t> اللولب المقابل للولب الأول أي الذي يعمل زاوية 180درجة. يجب المرور على اللوالب </a:t>
            </a:r>
            <a:r>
              <a:rPr lang="ar-SA" sz="2400" b="1" dirty="0" err="1" smtClean="0">
                <a:cs typeface="Arabic Transparent" pitchFamily="2" charset="-78"/>
              </a:rPr>
              <a:t>المقموطة</a:t>
            </a:r>
            <a:r>
              <a:rPr lang="ar-SA" sz="2400" b="1" dirty="0" smtClean="0">
                <a:cs typeface="Arabic Transparent" pitchFamily="2" charset="-78"/>
              </a:rPr>
              <a:t> بالنهاية باتجاه عقرب الساعة للتأكد بأن جميع اللوالب قد تم </a:t>
            </a:r>
            <a:r>
              <a:rPr lang="ar-SA" sz="2400" b="1" dirty="0" err="1" smtClean="0">
                <a:cs typeface="Arabic Transparent" pitchFamily="2" charset="-78"/>
              </a:rPr>
              <a:t>قمطها</a:t>
            </a:r>
            <a:r>
              <a:rPr lang="ar-SA" sz="2400" b="1" dirty="0" smtClean="0">
                <a:cs typeface="Arabic Transparent" pitchFamily="2" charset="-78"/>
              </a:rPr>
              <a:t> ولم يتم نسيان أي واحد. هذه العملية مهمة بالأخص مع الوصلات </a:t>
            </a:r>
            <a:r>
              <a:rPr lang="ar-SA" sz="2400" b="1" dirty="0" err="1" smtClean="0">
                <a:cs typeface="Arabic Transparent" pitchFamily="2" charset="-78"/>
              </a:rPr>
              <a:t>المشفهة</a:t>
            </a:r>
            <a:r>
              <a:rPr lang="ar-SA" sz="2400" b="1" dirty="0" smtClean="0">
                <a:cs typeface="Arabic Transparent" pitchFamily="2" charset="-78"/>
              </a:rPr>
              <a:t> الكبيرة، والتي قد يكون فيها عدد اللوالب من 32 </a:t>
            </a:r>
            <a:r>
              <a:rPr lang="ar-SA" sz="2400" b="1" dirty="0" err="1" smtClean="0">
                <a:cs typeface="Arabic Transparent" pitchFamily="2" charset="-78"/>
              </a:rPr>
              <a:t>الى</a:t>
            </a:r>
            <a:r>
              <a:rPr lang="ar-SA" sz="2400" b="1" dirty="0" smtClean="0">
                <a:cs typeface="Arabic Transparent" pitchFamily="2" charset="-78"/>
              </a:rPr>
              <a:t> 36 أو أكثر. الطريقة المتبعة للوصلات </a:t>
            </a:r>
            <a:r>
              <a:rPr lang="ar-SA" sz="2400" b="1" dirty="0" err="1" smtClean="0">
                <a:cs typeface="Arabic Transparent" pitchFamily="2" charset="-78"/>
              </a:rPr>
              <a:t>المشفهة</a:t>
            </a:r>
            <a:r>
              <a:rPr lang="ar-SA" sz="2400" b="1" dirty="0" smtClean="0">
                <a:cs typeface="Arabic Transparent" pitchFamily="2" charset="-78"/>
              </a:rPr>
              <a:t> ذات الأربعة لوالب هي شمال، جنوب، شرق، غرب. </a:t>
            </a:r>
          </a:p>
          <a:p>
            <a:pPr algn="just" rtl="1">
              <a:buNone/>
            </a:pPr>
            <a:r>
              <a:rPr lang="ar-SA" sz="2400" b="1" dirty="0" smtClean="0">
                <a:cs typeface="Arabic Transparent" pitchFamily="2" charset="-78"/>
              </a:rPr>
              <a:t>نستنج من ذلك بأن اللوالب </a:t>
            </a:r>
            <a:r>
              <a:rPr lang="ar-SA" sz="2400" b="1" dirty="0" err="1" smtClean="0">
                <a:cs typeface="Arabic Transparent" pitchFamily="2" charset="-78"/>
              </a:rPr>
              <a:t>المزلقة</a:t>
            </a:r>
            <a:r>
              <a:rPr lang="ar-SA" sz="2400" b="1" dirty="0" smtClean="0">
                <a:cs typeface="Arabic Transparent" pitchFamily="2" charset="-78"/>
              </a:rPr>
              <a:t> جيداً وأتباع مراحل </a:t>
            </a:r>
            <a:r>
              <a:rPr lang="ar-SA" sz="2400" b="1" dirty="0" err="1" smtClean="0">
                <a:cs typeface="Arabic Transparent" pitchFamily="2" charset="-78"/>
              </a:rPr>
              <a:t>القمط</a:t>
            </a:r>
            <a:r>
              <a:rPr lang="ar-SA" sz="2400" b="1" dirty="0" smtClean="0">
                <a:cs typeface="Arabic Transparent" pitchFamily="2" charset="-78"/>
              </a:rPr>
              <a:t> مقرونة بطريقة </a:t>
            </a:r>
            <a:r>
              <a:rPr lang="ar-SA" sz="2400" b="1" dirty="0" err="1" smtClean="0">
                <a:cs typeface="Arabic Transparent" pitchFamily="2" charset="-78"/>
              </a:rPr>
              <a:t>القمط</a:t>
            </a:r>
            <a:r>
              <a:rPr lang="ar-SA" sz="2400" b="1" dirty="0" smtClean="0">
                <a:cs typeface="Arabic Transparent" pitchFamily="2" charset="-78"/>
              </a:rPr>
              <a:t> سينتج عنها حشية تغلق بإحكام وتتحمل اختبار الضغط المائي، والذي يمكن </a:t>
            </a:r>
            <a:r>
              <a:rPr lang="ar-SA" sz="2400" b="1" dirty="0" err="1" smtClean="0">
                <a:cs typeface="Arabic Transparent" pitchFamily="2" charset="-78"/>
              </a:rPr>
              <a:t>ان</a:t>
            </a:r>
            <a:r>
              <a:rPr lang="ar-SA" sz="2400" b="1" dirty="0" smtClean="0">
                <a:cs typeface="Arabic Transparent" pitchFamily="2" charset="-78"/>
              </a:rPr>
              <a:t> يكون لغاية 1.5 مرة بقدر الضغط المصمم.</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pPr algn="ctr"/>
            <a:r>
              <a:rPr lang="en-US" b="1" dirty="0" smtClean="0">
                <a:ln w="18000">
                  <a:solidFill>
                    <a:schemeClr val="tx1"/>
                  </a:solidFill>
                  <a:prstDash val="solid"/>
                  <a:miter lim="800000"/>
                </a:ln>
                <a:noFill/>
                <a:effectLst>
                  <a:outerShdw blurRad="25500" dist="23000" dir="7020000" algn="tl">
                    <a:srgbClr val="000000">
                      <a:alpha val="50000"/>
                    </a:srgbClr>
                  </a:outerShdw>
                </a:effectLst>
              </a:rPr>
              <a:t>VALVES</a:t>
            </a:r>
            <a:r>
              <a:rPr lang="ar-SA" b="1" dirty="0" smtClean="0">
                <a:ln w="12700">
                  <a:solidFill>
                    <a:srgbClr val="002060"/>
                  </a:solidFill>
                  <a:prstDash val="solid"/>
                </a:ln>
                <a:solidFill>
                  <a:srgbClr val="CC0000"/>
                </a:solidFill>
                <a:effectLst>
                  <a:glow rad="228600">
                    <a:schemeClr val="accent5">
                      <a:satMod val="175000"/>
                      <a:alpha val="40000"/>
                    </a:schemeClr>
                  </a:glow>
                  <a:outerShdw blurRad="41275" dist="20320" dir="1800000" algn="tl" rotWithShape="0">
                    <a:srgbClr val="000000">
                      <a:alpha val="40000"/>
                    </a:srgbClr>
                  </a:outerShdw>
                </a:effectLst>
                <a:latin typeface="AGA Arabesque" pitchFamily="2" charset="2"/>
                <a:ea typeface="Monotype Koufi" pitchFamily="2" charset="-78"/>
                <a:cs typeface="PT Bold Heading" pitchFamily="2" charset="-78"/>
              </a:rPr>
              <a:t>الصمامات</a:t>
            </a:r>
            <a:r>
              <a:rPr lang="ar-SA" b="1" dirty="0" smtClean="0">
                <a:ln w="12700">
                  <a:solidFill>
                    <a:srgbClr val="002060"/>
                  </a:solidFill>
                  <a:prstDash val="solid"/>
                </a:ln>
                <a:solidFill>
                  <a:srgbClr val="CC0000"/>
                </a:solidFill>
                <a:effectLst>
                  <a:glow rad="228600">
                    <a:schemeClr val="accent5">
                      <a:satMod val="175000"/>
                      <a:alpha val="40000"/>
                    </a:schemeClr>
                  </a:glow>
                  <a:outerShdw blurRad="41275" dist="20320" dir="1800000" algn="tl" rotWithShape="0">
                    <a:srgbClr val="000000">
                      <a:alpha val="40000"/>
                    </a:srgbClr>
                  </a:outerShdw>
                </a:effectLst>
              </a:rPr>
              <a:t> </a:t>
            </a:r>
            <a:endParaRPr lang="en-US" b="1" dirty="0">
              <a:ln w="12700">
                <a:solidFill>
                  <a:srgbClr val="002060"/>
                </a:solidFill>
                <a:prstDash val="solid"/>
              </a:ln>
              <a:solidFill>
                <a:srgbClr val="CC0000"/>
              </a:solidFill>
              <a:effectLst>
                <a:glow rad="228600">
                  <a:schemeClr val="accent5">
                    <a:satMod val="175000"/>
                    <a:alpha val="40000"/>
                  </a:schemeClr>
                </a:glow>
                <a:outerShdw blurRad="41275" dist="20320" dir="1800000" algn="tl" rotWithShape="0">
                  <a:srgbClr val="000000">
                    <a:alpha val="40000"/>
                  </a:srgbClr>
                </a:outerShdw>
              </a:effectLst>
            </a:endParaRPr>
          </a:p>
        </p:txBody>
      </p:sp>
      <p:sp>
        <p:nvSpPr>
          <p:cNvPr id="3" name="Content Placeholder 2"/>
          <p:cNvSpPr>
            <a:spLocks noGrp="1"/>
          </p:cNvSpPr>
          <p:nvPr>
            <p:ph idx="1"/>
          </p:nvPr>
        </p:nvSpPr>
        <p:spPr/>
        <p:txBody>
          <a:bodyPr>
            <a:noAutofit/>
          </a:bodyPr>
          <a:lstStyle/>
          <a:p>
            <a:pPr algn="just" rtl="1">
              <a:buNone/>
            </a:pPr>
            <a:r>
              <a:rPr lang="ar-SA" sz="2400" b="1" dirty="0" smtClean="0"/>
              <a:t>الصمامات هي أحدى المكونات الضرورية في أنظمة الأنابيب، والتي تسمح بالتحكم بجريان المائع وتوجيهه خلال رحلته في المحطة. هي في الغالب أجهزة غالية الثمن ومن المهم استخدام  الصمام المناسب في المكان المناسب وأن يكون مصنوعاً من مادة مناسبة مع المائع المستخدم.</a:t>
            </a:r>
            <a:r>
              <a:rPr lang="en-US" sz="2400" b="1" dirty="0" smtClean="0"/>
              <a:t> </a:t>
            </a:r>
            <a:r>
              <a:rPr lang="ar-SA" sz="2400" b="1" dirty="0" smtClean="0"/>
              <a:t>هنالك طريقتان لتشغيل الصمامات؛ يدوياً باستخدام عجلة يدوية </a:t>
            </a:r>
            <a:r>
              <a:rPr lang="en-US" sz="2400" b="1" dirty="0" smtClean="0"/>
              <a:t>(</a:t>
            </a:r>
            <a:r>
              <a:rPr lang="en-US" sz="2400" b="1" dirty="0" err="1" smtClean="0"/>
              <a:t>handwheel</a:t>
            </a:r>
            <a:r>
              <a:rPr lang="en-US" sz="2400" b="1" dirty="0" smtClean="0"/>
              <a:t>)</a:t>
            </a:r>
            <a:r>
              <a:rPr lang="ar-SA" sz="2400" b="1" dirty="0" smtClean="0"/>
              <a:t> أو عتلة </a:t>
            </a:r>
            <a:r>
              <a:rPr lang="en-US" sz="2400" b="1" dirty="0" smtClean="0"/>
              <a:t>(Lever)</a:t>
            </a:r>
            <a:r>
              <a:rPr lang="ar-SA" sz="2400" b="1" dirty="0" smtClean="0"/>
              <a:t> أو مفتاح </a:t>
            </a:r>
            <a:r>
              <a:rPr lang="en-US" sz="2400" b="1" dirty="0" smtClean="0"/>
              <a:t>(Wrench)</a:t>
            </a:r>
            <a:r>
              <a:rPr lang="ar-SA" sz="2400" b="1" dirty="0" smtClean="0"/>
              <a:t> أو بمشغل (</a:t>
            </a:r>
            <a:r>
              <a:rPr lang="en-US" sz="2400" b="1" dirty="0" smtClean="0"/>
              <a:t>actuator</a:t>
            </a:r>
            <a:r>
              <a:rPr lang="ar-SA" sz="2400" b="1" dirty="0" smtClean="0"/>
              <a:t>)؛ أو التحكم أوتوماتيكياً بتشغيله. الجدول (1) يبين أنواعاً مختلفة من الصمامات لوظائف مختلفة. هذا الجدول يعتبر دليل أساسي. فحالما يتم اختيار نوع الصمام فسيتم </a:t>
            </a:r>
            <a:r>
              <a:rPr lang="ar-SA" sz="2400" b="1" dirty="0" err="1" smtClean="0"/>
              <a:t>انهاء</a:t>
            </a:r>
            <a:r>
              <a:rPr lang="ar-SA" sz="2400" b="1" dirty="0" smtClean="0"/>
              <a:t> التصميم ويشار </a:t>
            </a:r>
            <a:r>
              <a:rPr lang="ar-SA" sz="2400" b="1" dirty="0" err="1" smtClean="0"/>
              <a:t>الى</a:t>
            </a:r>
            <a:r>
              <a:rPr lang="ar-SA" sz="2400" b="1" dirty="0" smtClean="0"/>
              <a:t> مصادر رموز التصميم وسيتم اختيار المادة التي يجب </a:t>
            </a:r>
            <a:r>
              <a:rPr lang="ar-SA" sz="2400" b="1" dirty="0" err="1" smtClean="0"/>
              <a:t>ان</a:t>
            </a:r>
            <a:r>
              <a:rPr lang="ar-SA" sz="2400" b="1" dirty="0" smtClean="0"/>
              <a:t> يصنع منها الصمام.</a:t>
            </a:r>
            <a:endParaRPr lang="en-US" sz="2400" b="1" dirty="0" smtClean="0"/>
          </a:p>
          <a:p>
            <a:pPr algn="just"/>
            <a:endParaRPr lang="en-US" sz="2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normAutofit/>
          </a:bodyPr>
          <a:lstStyle/>
          <a:p>
            <a:pPr algn="ctr"/>
            <a:r>
              <a:rPr lang="en-US" sz="2400" dirty="0" smtClean="0"/>
              <a:t>RESPONSIBILITY FOR VALVE</a:t>
            </a:r>
            <a:r>
              <a:rPr lang="ar-SA" sz="2400" dirty="0" smtClean="0"/>
              <a:t> </a:t>
            </a:r>
            <a:r>
              <a:rPr lang="en-US" sz="2400" dirty="0" smtClean="0"/>
              <a:t>SELECTION</a:t>
            </a:r>
            <a:r>
              <a:rPr lang="ar-SA" sz="2400" dirty="0" smtClean="0"/>
              <a:t/>
            </a:r>
            <a:br>
              <a:rPr lang="ar-SA" sz="2400" dirty="0" smtClean="0"/>
            </a:br>
            <a:r>
              <a:rPr lang="ar-SA" sz="4000" dirty="0" smtClean="0">
                <a:cs typeface="PT Bold Heading" pitchFamily="2" charset="-78"/>
              </a:rPr>
              <a:t>مسؤولية اختيارِ الصمامِ</a:t>
            </a:r>
            <a:endParaRPr lang="en-US" sz="4000" dirty="0">
              <a:cs typeface="PT Bold Heading" pitchFamily="2" charset="-78"/>
            </a:endParaRPr>
          </a:p>
        </p:txBody>
      </p:sp>
      <p:sp>
        <p:nvSpPr>
          <p:cNvPr id="3" name="Content Placeholder 2"/>
          <p:cNvSpPr>
            <a:spLocks noGrp="1"/>
          </p:cNvSpPr>
          <p:nvPr>
            <p:ph idx="1"/>
          </p:nvPr>
        </p:nvSpPr>
        <p:spPr/>
        <p:txBody>
          <a:bodyPr>
            <a:normAutofit/>
          </a:bodyPr>
          <a:lstStyle/>
          <a:p>
            <a:pPr algn="justLow" rtl="1">
              <a:buNone/>
            </a:pPr>
            <a:r>
              <a:rPr lang="ar-SA" sz="3600" b="1" dirty="0" smtClean="0"/>
              <a:t>يعتبر مهندس مواد الأنابيب هو المسئول عن اختيار الصمامات في العملية والاستفادة منها في أنظمة الأنابيب . يجب أن تكون الصمامات المختارة مناسبة لظروف تصميم المائع وتتحمل حدود درجة الحرارة </a:t>
            </a:r>
            <a:r>
              <a:rPr lang="ar-SA" sz="3600" b="1" dirty="0" err="1" smtClean="0"/>
              <a:t>و</a:t>
            </a:r>
            <a:r>
              <a:rPr lang="ar-SA" sz="3600" b="1" dirty="0" smtClean="0"/>
              <a:t> الضغط  المصممين وكذلك مقاومة خصائص التآكل للمائع.</a:t>
            </a:r>
          </a:p>
          <a:p>
            <a:pPr algn="justLow"/>
            <a:endParaRPr lang="en-US" sz="36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pPr algn="just" rtl="1"/>
            <a:r>
              <a:rPr lang="ar-SA" sz="3200" b="1" dirty="0" smtClean="0"/>
              <a:t>الجدول (1) يبين أنواعاً مختلفة من الصمامات لوظائف مختلفة.</a:t>
            </a:r>
            <a:endParaRPr lang="en-US" sz="3200" dirty="0"/>
          </a:p>
        </p:txBody>
      </p:sp>
      <p:pic>
        <p:nvPicPr>
          <p:cNvPr id="64514" name="Picture 2"/>
          <p:cNvPicPr>
            <a:picLocks noGrp="1" noChangeAspect="1" noChangeArrowheads="1"/>
          </p:cNvPicPr>
          <p:nvPr>
            <p:ph idx="1"/>
          </p:nvPr>
        </p:nvPicPr>
        <p:blipFill>
          <a:blip r:embed="rId3"/>
          <a:srcRect/>
          <a:stretch>
            <a:fillRect/>
          </a:stretch>
        </p:blipFill>
        <p:spPr bwMode="auto">
          <a:xfrm>
            <a:off x="1357290" y="1725315"/>
            <a:ext cx="3143272" cy="5132685"/>
          </a:xfrm>
          <a:prstGeom prst="rect">
            <a:avLst/>
          </a:prstGeom>
          <a:ln>
            <a:noFill/>
          </a:ln>
          <a:effectLst>
            <a:outerShdw blurRad="292100" dist="139700" dir="2700000" algn="tl" rotWithShape="0">
              <a:srgbClr val="333333">
                <a:alpha val="65000"/>
              </a:srgbClr>
            </a:outerShdw>
          </a:effectLst>
        </p:spPr>
      </p:pic>
      <p:pic>
        <p:nvPicPr>
          <p:cNvPr id="64515" name="Picture 3"/>
          <p:cNvPicPr>
            <a:picLocks noChangeAspect="1" noChangeArrowheads="1"/>
          </p:cNvPicPr>
          <p:nvPr/>
        </p:nvPicPr>
        <p:blipFill>
          <a:blip r:embed="rId4"/>
          <a:srcRect/>
          <a:stretch>
            <a:fillRect/>
          </a:stretch>
        </p:blipFill>
        <p:spPr bwMode="auto">
          <a:xfrm>
            <a:off x="4714876" y="1714488"/>
            <a:ext cx="3743325" cy="42957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ar-SA" sz="3600" b="1" dirty="0" smtClean="0">
                <a:cs typeface="PT Bold Heading" pitchFamily="2" charset="-78"/>
              </a:rPr>
              <a:t/>
            </a:r>
            <a:br>
              <a:rPr lang="ar-SA" sz="3600" b="1" dirty="0" smtClean="0">
                <a:cs typeface="PT Bold Heading" pitchFamily="2" charset="-78"/>
              </a:rPr>
            </a:br>
            <a:r>
              <a:rPr lang="ar-SA" sz="3600" b="1" dirty="0" smtClean="0">
                <a:cs typeface="PT Bold Heading" pitchFamily="2" charset="-78"/>
              </a:rPr>
              <a:t>أصناف الصمامات </a:t>
            </a:r>
            <a:br>
              <a:rPr lang="ar-SA" sz="3600" b="1" dirty="0" smtClean="0">
                <a:cs typeface="PT Bold Heading" pitchFamily="2" charset="-78"/>
              </a:rPr>
            </a:br>
            <a:r>
              <a:rPr lang="en-US" sz="3600" b="1" dirty="0" smtClean="0">
                <a:cs typeface="PT Bold Heading" pitchFamily="2" charset="-78"/>
              </a:rPr>
              <a:t>(Classification of Valves)</a:t>
            </a:r>
            <a:r>
              <a:rPr lang="en-US" sz="3600" dirty="0" smtClean="0">
                <a:cs typeface="PT Bold Heading" pitchFamily="2" charset="-78"/>
              </a:rPr>
              <a:t/>
            </a:r>
            <a:br>
              <a:rPr lang="en-US" sz="3600" dirty="0" smtClean="0">
                <a:cs typeface="PT Bold Heading" pitchFamily="2" charset="-78"/>
              </a:rPr>
            </a:br>
            <a:endParaRPr lang="en-US" sz="3600" dirty="0">
              <a:cs typeface="PT Bold Heading" pitchFamily="2" charset="-78"/>
            </a:endParaRPr>
          </a:p>
        </p:txBody>
      </p:sp>
      <p:graphicFrame>
        <p:nvGraphicFramePr>
          <p:cNvPr id="4" name="Content Placeholder 3"/>
          <p:cNvGraphicFramePr>
            <a:graphicFrameLocks noGrp="1"/>
          </p:cNvGraphicFramePr>
          <p:nvPr>
            <p:ph idx="1"/>
          </p:nvPr>
        </p:nvGraphicFramePr>
        <p:xfrm>
          <a:off x="1285852" y="1447800"/>
          <a:ext cx="7648598" cy="512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تسبيك الصلب الكربوني</a:t>
            </a:r>
            <a:endParaRPr lang="ar-SA" dirty="0"/>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92500"/>
          </a:bodyPr>
          <a:lstStyle/>
          <a:p>
            <a:pPr algn="r">
              <a:buNone/>
            </a:pPr>
            <a:r>
              <a:rPr lang="ar-SA" b="1" dirty="0" smtClean="0">
                <a:cs typeface="PT Bold Heading" pitchFamily="2" charset="-78"/>
              </a:rPr>
              <a:t>الفسفور: </a:t>
            </a:r>
            <a:r>
              <a:rPr lang="ar-SA" b="1" dirty="0" smtClean="0"/>
              <a:t>المحتوى العالي للفسفور له تأثيراً غير مرغوب فيه على خواص الصلب (مقاومة الصدمات </a:t>
            </a:r>
            <a:r>
              <a:rPr lang="ar-SA" b="1" dirty="0" err="1" smtClean="0"/>
              <a:t>و</a:t>
            </a:r>
            <a:r>
              <a:rPr lang="ar-SA" b="1" dirty="0" smtClean="0"/>
              <a:t> </a:t>
            </a:r>
            <a:r>
              <a:rPr lang="ar-SA" b="1" dirty="0" err="1" smtClean="0"/>
              <a:t>المطولية</a:t>
            </a:r>
            <a:r>
              <a:rPr lang="ar-SA" b="1" dirty="0" smtClean="0"/>
              <a:t>). إلا </a:t>
            </a:r>
            <a:r>
              <a:rPr lang="ar-SA" b="1" dirty="0" err="1" smtClean="0"/>
              <a:t>ان</a:t>
            </a:r>
            <a:r>
              <a:rPr lang="ar-SA" b="1" dirty="0" smtClean="0"/>
              <a:t> له تأثير فعال على تحسين قابلية التشغيل (القطع).</a:t>
            </a:r>
          </a:p>
          <a:p>
            <a:pPr algn="r">
              <a:buNone/>
            </a:pPr>
            <a:r>
              <a:rPr lang="ar-SA" b="1" dirty="0" smtClean="0"/>
              <a:t>نسبته يفضل أن تكون أقل من 0.04%.</a:t>
            </a:r>
          </a:p>
          <a:p>
            <a:pPr algn="r">
              <a:buNone/>
            </a:pPr>
            <a:r>
              <a:rPr lang="ar-SA" b="1" dirty="0" smtClean="0">
                <a:cs typeface="PT Bold Heading" pitchFamily="2" charset="-78"/>
              </a:rPr>
              <a:t>السليكون: </a:t>
            </a:r>
            <a:r>
              <a:rPr lang="ar-SA" b="1" dirty="0" smtClean="0"/>
              <a:t>يستخدم كعامل لأزاله الأوكسجين </a:t>
            </a:r>
          </a:p>
          <a:p>
            <a:pPr marL="596646" indent="-514350" algn="r" rtl="1">
              <a:buFont typeface="+mj-lt"/>
              <a:buAutoNum type="arabicParenR"/>
            </a:pPr>
            <a:r>
              <a:rPr lang="en-US" b="1" dirty="0" smtClean="0"/>
              <a:t> </a:t>
            </a:r>
            <a:r>
              <a:rPr lang="ar-SA" b="1" dirty="0" smtClean="0"/>
              <a:t> يزيد من مقاومة الشد دون أن يزيد من </a:t>
            </a:r>
            <a:r>
              <a:rPr lang="ar-SA" b="1" dirty="0" err="1" smtClean="0"/>
              <a:t>الهشاشية</a:t>
            </a:r>
            <a:r>
              <a:rPr lang="ar-SA" b="1" dirty="0" smtClean="0"/>
              <a:t> عندما تكون نسبته 2%.</a:t>
            </a:r>
          </a:p>
          <a:p>
            <a:pPr marL="596646" indent="-514350" algn="r" rtl="1">
              <a:buFont typeface="+mj-lt"/>
              <a:buAutoNum type="arabicParenR"/>
            </a:pPr>
            <a:r>
              <a:rPr lang="ar-SA" b="1" dirty="0" smtClean="0"/>
              <a:t>يزيد من مقاومة التأكسد</a:t>
            </a:r>
          </a:p>
          <a:p>
            <a:pPr marL="596646" indent="-514350" algn="r" rtl="1">
              <a:buFont typeface="+mj-lt"/>
              <a:buAutoNum type="arabicParenR"/>
            </a:pPr>
            <a:r>
              <a:rPr lang="ar-SA" b="1" dirty="0" smtClean="0"/>
              <a:t>يزيد من المقاومة الكهربائية ويقلل من خسائر </a:t>
            </a:r>
            <a:r>
              <a:rPr lang="ar-SA" b="1" dirty="0" err="1" smtClean="0"/>
              <a:t>الهسترة</a:t>
            </a:r>
            <a:endParaRPr lang="ar-SA" b="1" dirty="0" smtClean="0"/>
          </a:p>
          <a:p>
            <a:pPr algn="r">
              <a:buNone/>
            </a:pPr>
            <a:endParaRPr lang="ar-SA" b="1" dirty="0" smtClean="0"/>
          </a:p>
          <a:p>
            <a:pPr algn="r">
              <a:buNone/>
            </a:pPr>
            <a:endParaRPr lang="ar-SA"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t/>
            </a:r>
            <a:br>
              <a:rPr lang="ar-SA" b="1" dirty="0" smtClean="0"/>
            </a:br>
            <a:r>
              <a:rPr lang="ar-SA" b="1" dirty="0" smtClean="0">
                <a:cs typeface="PT Bold Heading" pitchFamily="2" charset="-78"/>
              </a:rPr>
              <a:t>الأجزاء الرئيسية للصمامات   </a:t>
            </a:r>
            <a:r>
              <a:rPr lang="ar-SA" b="1" dirty="0" smtClean="0"/>
              <a:t/>
            </a:r>
            <a:br>
              <a:rPr lang="ar-SA" b="1" dirty="0" smtClean="0"/>
            </a:br>
            <a:r>
              <a:rPr lang="en-US" b="1" dirty="0" smtClean="0"/>
              <a:t>Major Valve Parts </a:t>
            </a:r>
            <a:r>
              <a:rPr lang="en-US" dirty="0" smtClean="0"/>
              <a:t/>
            </a:r>
            <a:br>
              <a:rPr lang="en-US" dirty="0" smtClean="0"/>
            </a:br>
            <a:endParaRPr lang="en-US"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dirty="0" smtClean="0"/>
              <a:t>الصمام </a:t>
            </a:r>
            <a:r>
              <a:rPr lang="ar-SA" dirty="0" err="1" smtClean="0"/>
              <a:t>البوابي</a:t>
            </a:r>
            <a:endParaRPr lang="en-US" dirty="0"/>
          </a:p>
        </p:txBody>
      </p:sp>
      <p:pic>
        <p:nvPicPr>
          <p:cNvPr id="1026" name="Picture 2"/>
          <p:cNvPicPr>
            <a:picLocks noChangeAspect="1" noChangeArrowheads="1"/>
          </p:cNvPicPr>
          <p:nvPr/>
        </p:nvPicPr>
        <p:blipFill>
          <a:blip r:embed="rId3"/>
          <a:srcRect/>
          <a:stretch>
            <a:fillRect/>
          </a:stretch>
        </p:blipFill>
        <p:spPr bwMode="auto">
          <a:xfrm>
            <a:off x="1857356" y="1571612"/>
            <a:ext cx="7013666" cy="484513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cs typeface="PT Bold Heading" pitchFamily="2" charset="-78"/>
              </a:rPr>
              <a:t>صمام السدادة </a:t>
            </a:r>
            <a:r>
              <a:rPr lang="en-US" dirty="0" smtClean="0"/>
              <a:t>(Plug Valve)</a:t>
            </a:r>
            <a:endParaRPr lang="en-US" dirty="0"/>
          </a:p>
        </p:txBody>
      </p:sp>
      <p:pic>
        <p:nvPicPr>
          <p:cNvPr id="6" name="Content Placeholder 5" descr="plug valve.jpg"/>
          <p:cNvPicPr>
            <a:picLocks noGrp="1" noChangeAspect="1"/>
          </p:cNvPicPr>
          <p:nvPr>
            <p:ph idx="1"/>
          </p:nvPr>
        </p:nvPicPr>
        <p:blipFill>
          <a:blip r:embed="rId3"/>
          <a:stretch>
            <a:fillRect/>
          </a:stretch>
        </p:blipFill>
        <p:spPr>
          <a:xfrm>
            <a:off x="1997990" y="1509074"/>
            <a:ext cx="6074472" cy="492032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smtClean="0">
                <a:ln w="18000">
                  <a:solidFill>
                    <a:srgbClr val="002060"/>
                  </a:solidFill>
                  <a:prstDash val="solid"/>
                  <a:miter lim="800000"/>
                </a:ln>
                <a:solidFill>
                  <a:schemeClr val="accent5">
                    <a:lumMod val="40000"/>
                    <a:lumOff val="60000"/>
                  </a:schemeClr>
                </a:solidFill>
                <a:effectLst>
                  <a:outerShdw blurRad="25500" dist="23000" dir="7020000" algn="tl">
                    <a:srgbClr val="000000">
                      <a:alpha val="50000"/>
                    </a:srgbClr>
                  </a:outerShdw>
                </a:effectLst>
                <a:cs typeface="PT Bold Heading" pitchFamily="2" charset="-78"/>
              </a:rPr>
              <a:t>VALVE DATA SHEETS</a:t>
            </a:r>
            <a:r>
              <a:rPr lang="ar-SA" b="1" dirty="0" smtClean="0">
                <a:ln w="18000">
                  <a:solidFill>
                    <a:srgbClr val="002060"/>
                  </a:solidFill>
                  <a:prstDash val="solid"/>
                  <a:miter lim="800000"/>
                </a:ln>
                <a:solidFill>
                  <a:schemeClr val="accent5">
                    <a:lumMod val="40000"/>
                    <a:lumOff val="60000"/>
                  </a:schemeClr>
                </a:solidFill>
                <a:effectLst>
                  <a:outerShdw blurRad="25500" dist="23000" dir="7020000" algn="tl">
                    <a:srgbClr val="000000">
                      <a:alpha val="50000"/>
                    </a:srgbClr>
                  </a:outerShdw>
                </a:effectLst>
                <a:cs typeface="PT Bold Heading" pitchFamily="2" charset="-78"/>
              </a:rPr>
              <a:t/>
            </a:r>
            <a:br>
              <a:rPr lang="ar-SA" b="1" dirty="0" smtClean="0">
                <a:ln w="18000">
                  <a:solidFill>
                    <a:srgbClr val="002060"/>
                  </a:solidFill>
                  <a:prstDash val="solid"/>
                  <a:miter lim="800000"/>
                </a:ln>
                <a:solidFill>
                  <a:schemeClr val="accent5">
                    <a:lumMod val="40000"/>
                    <a:lumOff val="60000"/>
                  </a:schemeClr>
                </a:solidFill>
                <a:effectLst>
                  <a:outerShdw blurRad="25500" dist="23000" dir="7020000" algn="tl">
                    <a:srgbClr val="000000">
                      <a:alpha val="50000"/>
                    </a:srgbClr>
                  </a:outerShdw>
                </a:effectLst>
                <a:cs typeface="PT Bold Heading" pitchFamily="2" charset="-78"/>
              </a:rPr>
            </a:br>
            <a:r>
              <a:rPr lang="ar-SA" b="1" dirty="0" smtClean="0">
                <a:ln w="18000">
                  <a:solidFill>
                    <a:srgbClr val="002060"/>
                  </a:solidFill>
                  <a:prstDash val="solid"/>
                  <a:miter lim="800000"/>
                </a:ln>
                <a:solidFill>
                  <a:schemeClr val="accent5">
                    <a:lumMod val="40000"/>
                    <a:lumOff val="60000"/>
                  </a:schemeClr>
                </a:solidFill>
                <a:effectLst>
                  <a:outerShdw blurRad="25500" dist="23000" dir="7020000" algn="tl">
                    <a:srgbClr val="000000">
                      <a:alpha val="50000"/>
                    </a:srgbClr>
                  </a:outerShdw>
                </a:effectLst>
                <a:cs typeface="PT Bold Heading" pitchFamily="2" charset="-78"/>
              </a:rPr>
              <a:t>ورقة بيانات الصمام</a:t>
            </a:r>
            <a:endParaRPr lang="en-US" b="1" dirty="0">
              <a:ln w="18000">
                <a:solidFill>
                  <a:srgbClr val="002060"/>
                </a:solidFill>
                <a:prstDash val="solid"/>
                <a:miter lim="800000"/>
              </a:ln>
              <a:solidFill>
                <a:schemeClr val="accent5">
                  <a:lumMod val="40000"/>
                  <a:lumOff val="60000"/>
                </a:schemeClr>
              </a:solidFill>
              <a:effectLst>
                <a:outerShdw blurRad="25500" dist="23000" dir="7020000" algn="tl">
                  <a:srgbClr val="000000">
                    <a:alpha val="50000"/>
                  </a:srgbClr>
                </a:outerShdw>
              </a:effectLst>
              <a:cs typeface="PT Bold Heading" pitchFamily="2" charset="-78"/>
            </a:endParaRPr>
          </a:p>
        </p:txBody>
      </p:sp>
      <p:sp>
        <p:nvSpPr>
          <p:cNvPr id="3" name="Content Placeholder 2"/>
          <p:cNvSpPr>
            <a:spLocks noGrp="1"/>
          </p:cNvSpPr>
          <p:nvPr>
            <p:ph idx="1"/>
          </p:nvPr>
        </p:nvSpPr>
        <p:spPr/>
        <p:txBody>
          <a:bodyPr>
            <a:noAutofit/>
          </a:bodyPr>
          <a:lstStyle/>
          <a:p>
            <a:pPr algn="r" rtl="1"/>
            <a:r>
              <a:rPr lang="ar-SA" sz="2800" b="1" dirty="0" smtClean="0"/>
              <a:t>من الشائع لمهندس عمليات المشروع </a:t>
            </a:r>
            <a:r>
              <a:rPr lang="ar-SA" sz="2800" b="1" dirty="0" err="1" smtClean="0"/>
              <a:t>ان</a:t>
            </a:r>
            <a:r>
              <a:rPr lang="ar-SA" sz="2800" b="1" dirty="0" smtClean="0"/>
              <a:t> يعرف وظيفة الصمام، والمادة التي مصنوع منها الصمام بتحديد هذه البيانات على ورقة بيانات الصمام </a:t>
            </a:r>
            <a:r>
              <a:rPr lang="en-US" sz="2800" b="1" dirty="0" smtClean="0"/>
              <a:t>valve data sheet (VDS),</a:t>
            </a:r>
            <a:r>
              <a:rPr lang="ar-SA" sz="2800" b="1" dirty="0" smtClean="0"/>
              <a:t>  والتي تزودنا بمعلومات تامة حول رموز التصميم </a:t>
            </a:r>
            <a:r>
              <a:rPr lang="en-US" sz="2800" b="1" dirty="0" smtClean="0"/>
              <a:t>(Design Codes) </a:t>
            </a:r>
            <a:r>
              <a:rPr lang="ar-SA" sz="2800" b="1" dirty="0" smtClean="0"/>
              <a:t> ظروف التصميم،مواد البناء، الفحوصات والتفتيش، الطلاء والدهان وجميع المتطلبات الأخرى للصمام.</a:t>
            </a:r>
          </a:p>
          <a:p>
            <a:pPr algn="r" rtl="1"/>
            <a:r>
              <a:rPr lang="ar-SA" sz="2800" b="1" dirty="0" smtClean="0"/>
              <a:t>يعتبر </a:t>
            </a:r>
            <a:r>
              <a:rPr lang="en-US" sz="2800" b="1" dirty="0" smtClean="0"/>
              <a:t>VDS</a:t>
            </a:r>
            <a:r>
              <a:rPr lang="ar-SA" sz="2800" b="1" dirty="0" smtClean="0"/>
              <a:t> بمثابة جواز سفر الصمام ويجب </a:t>
            </a:r>
            <a:r>
              <a:rPr lang="ar-SA" sz="2800" b="1" dirty="0" err="1" smtClean="0"/>
              <a:t>ان</a:t>
            </a:r>
            <a:r>
              <a:rPr lang="ar-SA" sz="2800" b="1" dirty="0" smtClean="0"/>
              <a:t> يحتفظ </a:t>
            </a:r>
            <a:r>
              <a:rPr lang="ar-SA" sz="2800" b="1" dirty="0" err="1" smtClean="0"/>
              <a:t>بها</a:t>
            </a:r>
            <a:r>
              <a:rPr lang="ar-SA" sz="2800" b="1" dirty="0" smtClean="0"/>
              <a:t> في سجل الزبائن عند </a:t>
            </a:r>
            <a:r>
              <a:rPr lang="ar-SA" sz="2800" b="1" dirty="0" err="1" smtClean="0"/>
              <a:t>أستكمال</a:t>
            </a:r>
            <a:r>
              <a:rPr lang="ar-SA" sz="2800" b="1" dirty="0" smtClean="0"/>
              <a:t> بناء المحطة وتسلم </a:t>
            </a:r>
            <a:r>
              <a:rPr lang="ar-SA" sz="2800" b="1" dirty="0" err="1" smtClean="0"/>
              <a:t>الى</a:t>
            </a:r>
            <a:r>
              <a:rPr lang="ar-SA" sz="2800" b="1" dirty="0" smtClean="0"/>
              <a:t> المشغلين. في الغالب يتم تزويد الزبون بكتيب الصيانة حيث يتم توضيح فيه كيفية </a:t>
            </a:r>
            <a:r>
              <a:rPr lang="ar-SA" sz="2800" b="1" dirty="0" err="1" smtClean="0"/>
              <a:t>اجراء</a:t>
            </a:r>
            <a:r>
              <a:rPr lang="ar-SA" sz="2800" b="1" dirty="0" smtClean="0"/>
              <a:t> عمليات التصليح واستبدال المكونات التالفة مثل المقاعد والعجلات  اليدوية للتشغيل </a:t>
            </a:r>
            <a:endParaRPr lang="en-US" sz="2800" b="1"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lnRef>
          <a:fillRef idx="1">
            <a:schemeClr val="lt1"/>
          </a:fillRef>
          <a:effectRef idx="0">
            <a:schemeClr val="accent5"/>
          </a:effectRef>
          <a:fontRef idx="minor">
            <a:schemeClr val="dk1"/>
          </a:fontRef>
        </p:style>
        <p:txBody>
          <a:bodyPr>
            <a:normAutofit fontScale="90000"/>
          </a:bodyPr>
          <a:lstStyle/>
          <a:p>
            <a:pPr algn="ctr"/>
            <a:r>
              <a:rPr lang="en-US" b="1" dirty="0" smtClean="0">
                <a:ln w="24500" cmpd="dbl">
                  <a:solidFill>
                    <a:schemeClr val="tx2">
                      <a:lumMod val="60000"/>
                      <a:lumOff val="40000"/>
                    </a:schemeClr>
                  </a:solidFill>
                  <a:prstDash val="solid"/>
                  <a:miter lim="800000"/>
                </a:ln>
                <a:solidFill>
                  <a:srgbClr val="FF3300"/>
                </a:solidFill>
                <a:effectLst>
                  <a:outerShdw blurRad="38100" dist="38100" dir="7020000" algn="tl">
                    <a:srgbClr val="000000">
                      <a:alpha val="35000"/>
                    </a:srgbClr>
                  </a:outerShdw>
                </a:effectLst>
              </a:rPr>
              <a:t>THE FUNCTION OF A VALVE</a:t>
            </a:r>
            <a:r>
              <a:rPr lang="ar-SA" b="1" dirty="0" smtClean="0">
                <a:ln w="24500" cmpd="dbl">
                  <a:solidFill>
                    <a:schemeClr val="tx2">
                      <a:lumMod val="60000"/>
                      <a:lumOff val="40000"/>
                    </a:schemeClr>
                  </a:solidFill>
                  <a:prstDash val="solid"/>
                  <a:miter lim="800000"/>
                </a:ln>
                <a:solidFill>
                  <a:srgbClr val="FF3300"/>
                </a:solidFill>
                <a:effectLst>
                  <a:outerShdw blurRad="38100" dist="38100" dir="7020000" algn="tl">
                    <a:srgbClr val="000000">
                      <a:alpha val="35000"/>
                    </a:srgbClr>
                  </a:outerShdw>
                </a:effectLst>
              </a:rPr>
              <a:t/>
            </a:r>
            <a:br>
              <a:rPr lang="ar-SA" b="1" dirty="0" smtClean="0">
                <a:ln w="24500" cmpd="dbl">
                  <a:solidFill>
                    <a:schemeClr val="tx2">
                      <a:lumMod val="60000"/>
                      <a:lumOff val="40000"/>
                    </a:schemeClr>
                  </a:solidFill>
                  <a:prstDash val="solid"/>
                  <a:miter lim="800000"/>
                </a:ln>
                <a:solidFill>
                  <a:srgbClr val="FF3300"/>
                </a:solidFill>
                <a:effectLst>
                  <a:outerShdw blurRad="38100" dist="38100" dir="7020000" algn="tl">
                    <a:srgbClr val="000000">
                      <a:alpha val="35000"/>
                    </a:srgbClr>
                  </a:outerShdw>
                </a:effectLst>
              </a:rPr>
            </a:br>
            <a:r>
              <a:rPr lang="ar-SA" b="1" dirty="0" smtClean="0">
                <a:ln w="24500" cmpd="dbl">
                  <a:solidFill>
                    <a:schemeClr val="tx2">
                      <a:lumMod val="60000"/>
                      <a:lumOff val="40000"/>
                    </a:schemeClr>
                  </a:solidFill>
                  <a:prstDash val="solid"/>
                  <a:miter lim="800000"/>
                </a:ln>
                <a:solidFill>
                  <a:srgbClr val="FF3300"/>
                </a:solidFill>
                <a:effectLst>
                  <a:outerShdw blurRad="38100" dist="38100" dir="7020000" algn="tl">
                    <a:srgbClr val="000000">
                      <a:alpha val="35000"/>
                    </a:srgbClr>
                  </a:outerShdw>
                </a:effectLst>
              </a:rPr>
              <a:t>وظائف الصمامات</a:t>
            </a:r>
            <a:endParaRPr lang="en-US" b="1" dirty="0">
              <a:ln w="24500" cmpd="dbl">
                <a:solidFill>
                  <a:schemeClr val="tx2">
                    <a:lumMod val="60000"/>
                    <a:lumOff val="40000"/>
                  </a:schemeClr>
                </a:solidFill>
                <a:prstDash val="solid"/>
                <a:miter lim="800000"/>
              </a:ln>
              <a:solidFill>
                <a:srgbClr val="FF3300"/>
              </a:solidFill>
              <a:effectLst>
                <a:outerShdw blurRad="38100" dist="38100" dir="7020000" algn="tl">
                  <a:srgbClr val="000000">
                    <a:alpha val="35000"/>
                  </a:srgbClr>
                </a:outerShdw>
              </a:effectLst>
            </a:endParaRPr>
          </a:p>
        </p:txBody>
      </p:sp>
      <p:sp>
        <p:nvSpPr>
          <p:cNvPr id="3" name="Content Placeholder 2"/>
          <p:cNvSpPr>
            <a:spLocks noGrp="1"/>
          </p:cNvSpPr>
          <p:nvPr>
            <p:ph idx="1"/>
          </p:nvPr>
        </p:nvSpPr>
        <p:spPr/>
        <p:txBody>
          <a:bodyPr>
            <a:noAutofit/>
          </a:bodyPr>
          <a:lstStyle/>
          <a:p>
            <a:pPr algn="r" rtl="1">
              <a:buNone/>
            </a:pPr>
            <a:r>
              <a:rPr lang="ar-SA" sz="2200" dirty="0" smtClean="0"/>
              <a:t>يتم اختيار الصمامات المتعددة الأنواع لإنجاز وظائف محددة مثل:</a:t>
            </a:r>
          </a:p>
          <a:p>
            <a:pPr marL="539496" indent="-457200" algn="r" rtl="1">
              <a:buFont typeface="+mj-lt"/>
              <a:buAutoNum type="arabicPeriod"/>
            </a:pPr>
            <a:r>
              <a:rPr lang="ar-SA" sz="2200" b="1" dirty="0" smtClean="0">
                <a:solidFill>
                  <a:srgbClr val="FF0000"/>
                </a:solidFill>
              </a:rPr>
              <a:t>الفتح أو </a:t>
            </a:r>
            <a:r>
              <a:rPr lang="ar-SA" sz="2200" b="1" dirty="0" err="1" smtClean="0">
                <a:solidFill>
                  <a:srgbClr val="FF0000"/>
                </a:solidFill>
              </a:rPr>
              <a:t>الاغلاق</a:t>
            </a:r>
            <a:r>
              <a:rPr lang="ar-SA" sz="2200" b="1" dirty="0" smtClean="0">
                <a:solidFill>
                  <a:srgbClr val="FF0000"/>
                </a:solidFill>
              </a:rPr>
              <a:t> </a:t>
            </a:r>
            <a:r>
              <a:rPr lang="ar-SA" sz="2200" dirty="0" smtClean="0"/>
              <a:t>- الصمام </a:t>
            </a:r>
            <a:r>
              <a:rPr lang="ar-SA" sz="2200" dirty="0" err="1" smtClean="0"/>
              <a:t>البوابي</a:t>
            </a:r>
            <a:r>
              <a:rPr lang="ar-SA" sz="2200" dirty="0" smtClean="0"/>
              <a:t> </a:t>
            </a:r>
            <a:r>
              <a:rPr lang="en-US" sz="2200" dirty="0" smtClean="0"/>
              <a:t>(Gate Valve)</a:t>
            </a:r>
            <a:r>
              <a:rPr lang="ar-SA" sz="2200" dirty="0" smtClean="0"/>
              <a:t> و الصمام ذو الشكل الكروي </a:t>
            </a:r>
            <a:r>
              <a:rPr lang="en-US" sz="2200" dirty="0" smtClean="0"/>
              <a:t>(Ball Valve)</a:t>
            </a:r>
            <a:r>
              <a:rPr lang="ar-SA" sz="2200" dirty="0" smtClean="0"/>
              <a:t> و صمام السدادة </a:t>
            </a:r>
            <a:r>
              <a:rPr lang="en-US" sz="2200" dirty="0" smtClean="0"/>
              <a:t>(Plug Valve)</a:t>
            </a:r>
            <a:r>
              <a:rPr lang="ar-SA" sz="2200" dirty="0" smtClean="0"/>
              <a:t>.</a:t>
            </a:r>
          </a:p>
          <a:p>
            <a:pPr marL="539496" indent="-457200" algn="r" rtl="1">
              <a:buFont typeface="+mj-lt"/>
              <a:buAutoNum type="arabicPeriod"/>
            </a:pPr>
            <a:r>
              <a:rPr lang="ar-SA" sz="2200" b="1" dirty="0" smtClean="0">
                <a:solidFill>
                  <a:srgbClr val="FF0000"/>
                </a:solidFill>
              </a:rPr>
              <a:t>الخنق ، التحكم بالمائع </a:t>
            </a:r>
            <a:r>
              <a:rPr lang="ar-SA" sz="2200" dirty="0" smtClean="0"/>
              <a:t>–الصمام الكروي </a:t>
            </a:r>
            <a:r>
              <a:rPr lang="en-US" sz="2200" dirty="0" smtClean="0"/>
              <a:t>(Globe Valve)</a:t>
            </a:r>
            <a:r>
              <a:rPr lang="ar-SA" sz="2200" dirty="0" smtClean="0"/>
              <a:t> (الحجم لغاية 16 بوصة) وصمام الفراشة </a:t>
            </a:r>
            <a:r>
              <a:rPr lang="en-US" sz="2200" dirty="0" smtClean="0"/>
              <a:t>(Butterfly)</a:t>
            </a:r>
            <a:r>
              <a:rPr lang="ar-SA" sz="2200" dirty="0" smtClean="0"/>
              <a:t> في حالة الصمامات الأكبر.</a:t>
            </a:r>
          </a:p>
          <a:p>
            <a:pPr marL="539496" indent="-457200" algn="r" rtl="1">
              <a:buFont typeface="+mj-lt"/>
              <a:buAutoNum type="arabicPeriod"/>
            </a:pPr>
            <a:r>
              <a:rPr lang="ar-SA" sz="2200" b="1" dirty="0" smtClean="0">
                <a:solidFill>
                  <a:srgbClr val="FF0000"/>
                </a:solidFill>
              </a:rPr>
              <a:t>صمامات منع التدفق العكسي (الغير مرجعة) </a:t>
            </a:r>
            <a:r>
              <a:rPr lang="ar-SA" sz="2200" dirty="0" smtClean="0"/>
              <a:t>– الصمامات منع التدفق العكسي المتأرجحة(</a:t>
            </a:r>
            <a:r>
              <a:rPr lang="en-US" sz="2200" dirty="0" smtClean="0"/>
              <a:t>swing check valve</a:t>
            </a:r>
            <a:r>
              <a:rPr lang="ar-SA" sz="2200" dirty="0" smtClean="0"/>
              <a:t>) صمامات منع التدفق العكسي الرقيقة (</a:t>
            </a:r>
            <a:r>
              <a:rPr lang="en-US" sz="2200" dirty="0" smtClean="0"/>
              <a:t>wafer check valve</a:t>
            </a:r>
            <a:r>
              <a:rPr lang="ar-SA" sz="2200" dirty="0" smtClean="0"/>
              <a:t>) والصمامات مانعة التدفق العكسي </a:t>
            </a:r>
            <a:r>
              <a:rPr lang="ar-SA" sz="2200" dirty="0" err="1" smtClean="0"/>
              <a:t>المكبسية</a:t>
            </a:r>
            <a:r>
              <a:rPr lang="ar-SA" sz="2200" dirty="0" smtClean="0"/>
              <a:t> (</a:t>
            </a:r>
            <a:r>
              <a:rPr lang="en-US" sz="2200" dirty="0" smtClean="0"/>
              <a:t>piston check valve</a:t>
            </a:r>
            <a:r>
              <a:rPr lang="ar-SA" sz="2200" dirty="0" smtClean="0"/>
              <a:t>)</a:t>
            </a:r>
            <a:endParaRPr lang="en-US" sz="2200" dirty="0" smtClean="0"/>
          </a:p>
          <a:p>
            <a:pPr marL="539496" indent="-457200" algn="r" rtl="1">
              <a:buFont typeface="+mj-lt"/>
              <a:buAutoNum type="arabicPeriod"/>
            </a:pPr>
            <a:r>
              <a:rPr lang="ar-SA" sz="2200" b="1" dirty="0" smtClean="0">
                <a:solidFill>
                  <a:srgbClr val="FF0000"/>
                </a:solidFill>
              </a:rPr>
              <a:t>تسريع العملية </a:t>
            </a:r>
            <a:r>
              <a:rPr lang="ar-SA" sz="2200" dirty="0" smtClean="0"/>
              <a:t>–  الصمامات المتعددة الاتجاهات وتشمل(</a:t>
            </a:r>
            <a:r>
              <a:rPr lang="ar-SA" sz="2200" dirty="0" err="1" smtClean="0"/>
              <a:t>البوابية</a:t>
            </a:r>
            <a:r>
              <a:rPr lang="ar-SA" sz="2200" dirty="0" smtClean="0"/>
              <a:t> والكروية وذات الشكل الكروي والسدادة).</a:t>
            </a:r>
          </a:p>
          <a:p>
            <a:pPr marL="539496" indent="-457200" algn="r" rtl="1">
              <a:buFont typeface="+mj-lt"/>
              <a:buAutoNum type="arabicPeriod"/>
            </a:pPr>
            <a:r>
              <a:rPr lang="ar-SA" sz="2200" b="1" dirty="0" smtClean="0">
                <a:solidFill>
                  <a:srgbClr val="FF0000"/>
                </a:solidFill>
              </a:rPr>
              <a:t>خدمة خاصة جداً </a:t>
            </a:r>
            <a:r>
              <a:rPr lang="ar-SA" sz="2200" dirty="0" smtClean="0"/>
              <a:t>– صمامات قرص </a:t>
            </a:r>
            <a:r>
              <a:rPr lang="en-US" sz="2200" dirty="0" smtClean="0"/>
              <a:t>(pinch valves)</a:t>
            </a:r>
            <a:r>
              <a:rPr lang="ar-SA" sz="2200" dirty="0" smtClean="0"/>
              <a:t> ، خلال قناة ، مراقبة.</a:t>
            </a:r>
          </a:p>
          <a:p>
            <a:pPr>
              <a:buNone/>
            </a:pPr>
            <a:endParaRPr 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a:bodyPr>
          <a:lstStyle/>
          <a:p>
            <a:pPr algn="ctr" rtl="1"/>
            <a:r>
              <a:rPr lang="ar-SA" sz="3200" dirty="0" smtClean="0">
                <a:solidFill>
                  <a:srgbClr val="7030A0"/>
                </a:solidFill>
                <a:cs typeface="PT Bold Heading" pitchFamily="2" charset="-78"/>
              </a:rPr>
              <a:t>العوامل التي تتحكم في اختيارنا للصمام</a:t>
            </a:r>
            <a:endParaRPr lang="en-US" sz="3200" dirty="0">
              <a:solidFill>
                <a:srgbClr val="7030A0"/>
              </a:solidFill>
              <a:cs typeface="PT Bold Heading" pitchFamily="2" charset="-78"/>
            </a:endParaRPr>
          </a:p>
        </p:txBody>
      </p:sp>
      <p:sp>
        <p:nvSpPr>
          <p:cNvPr id="3" name="Content Placeholder 2"/>
          <p:cNvSpPr>
            <a:spLocks noGrp="1"/>
          </p:cNvSpPr>
          <p:nvPr>
            <p:ph idx="1"/>
          </p:nvPr>
        </p:nvSpPr>
        <p:spPr/>
        <p:txBody>
          <a:bodyPr/>
          <a:lstStyle/>
          <a:p>
            <a:pPr marL="596646" lvl="0" indent="-514350" algn="r" rtl="1">
              <a:buFont typeface="+mj-lt"/>
              <a:buAutoNum type="arabicPeriod"/>
            </a:pPr>
            <a:r>
              <a:rPr lang="ar-SA" b="1" dirty="0" smtClean="0"/>
              <a:t>انخفاض الضغط</a:t>
            </a:r>
            <a:endParaRPr lang="en-US" dirty="0" smtClean="0"/>
          </a:p>
          <a:p>
            <a:pPr marL="596646" lvl="0" indent="-514350" algn="r" rtl="1">
              <a:buFont typeface="+mj-lt"/>
              <a:buAutoNum type="arabicPeriod"/>
            </a:pPr>
            <a:r>
              <a:rPr lang="ar-SA" b="1" dirty="0" smtClean="0"/>
              <a:t>تسريب المقعد</a:t>
            </a:r>
            <a:endParaRPr lang="en-US" dirty="0" smtClean="0"/>
          </a:p>
          <a:p>
            <a:pPr marL="596646" indent="-514350" algn="r" rtl="1">
              <a:buFont typeface="+mj-lt"/>
              <a:buAutoNum type="arabicPeriod"/>
            </a:pPr>
            <a:r>
              <a:rPr lang="ar-SA" b="1" dirty="0" smtClean="0"/>
              <a:t>خواص المائع</a:t>
            </a:r>
          </a:p>
          <a:p>
            <a:pPr marL="596646" indent="-514350" algn="r" rtl="1">
              <a:buFont typeface="+mj-lt"/>
              <a:buAutoNum type="arabicPeriod"/>
            </a:pPr>
            <a:r>
              <a:rPr lang="ar-SA" b="1" dirty="0" smtClean="0"/>
              <a:t>تسريب النظام</a:t>
            </a:r>
          </a:p>
          <a:p>
            <a:pPr marL="596646" indent="-514350" algn="r" rtl="1">
              <a:buFont typeface="+mj-lt"/>
              <a:buAutoNum type="arabicPeriod"/>
            </a:pPr>
            <a:r>
              <a:rPr lang="ar-SA" b="1" dirty="0" smtClean="0"/>
              <a:t>متطلبات التشغيل الميكانيكي للنظام</a:t>
            </a:r>
          </a:p>
          <a:p>
            <a:pPr marL="596646" indent="-514350" algn="r" rtl="1">
              <a:buFont typeface="+mj-lt"/>
              <a:buAutoNum type="arabicPeriod"/>
            </a:pPr>
            <a:r>
              <a:rPr lang="ar-SA" b="1" dirty="0" smtClean="0"/>
              <a:t>الكلفة الأولية</a:t>
            </a:r>
          </a:p>
          <a:p>
            <a:pPr marL="596646" lvl="0" indent="-514350" algn="r" rtl="1">
              <a:buFont typeface="+mj-lt"/>
              <a:buAutoNum type="arabicPeriod"/>
            </a:pPr>
            <a:r>
              <a:rPr lang="ar-SA" b="1" dirty="0" smtClean="0"/>
              <a:t>الصيانة</a:t>
            </a:r>
            <a:endParaRPr lang="en-US" dirty="0" smtClean="0"/>
          </a:p>
          <a:p>
            <a:pPr marL="596646" indent="-514350" algn="r" rtl="1">
              <a:buNone/>
            </a:pPr>
            <a:endParaRPr lang="en-US" dirty="0"/>
          </a:p>
        </p:txBody>
      </p:sp>
    </p:spTree>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t/>
            </a:r>
            <a:br>
              <a:rPr lang="en-US"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br>
            <a:r>
              <a:rPr lang="ar-SA"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t>1) صمامات الإيقاف (العزل) </a:t>
            </a:r>
            <a:r>
              <a:rPr lang="en-US"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t/>
            </a:r>
            <a:br>
              <a:rPr lang="en-US"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br>
            <a:r>
              <a:rPr lang="en-US"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t>Stop (Isolation) Valves</a:t>
            </a:r>
            <a:br>
              <a:rPr lang="en-US" sz="3200" b="1" dirty="0" smtClean="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rPr>
            </a:br>
            <a:endParaRPr lang="en-US" sz="3200" b="1" dirty="0">
              <a:ln w="12700">
                <a:solidFill>
                  <a:schemeClr val="tx2">
                    <a:satMod val="155000"/>
                  </a:schemeClr>
                </a:solidFill>
                <a:prstDash val="solid"/>
              </a:ln>
              <a:solidFill>
                <a:srgbClr val="00B0F0"/>
              </a:solidFill>
              <a:effectLst>
                <a:outerShdw blurRad="41275" dist="20320" dir="1800000" algn="tl" rotWithShape="0">
                  <a:srgbClr val="000000">
                    <a:alpha val="40000"/>
                  </a:srgbClr>
                </a:outerShdw>
              </a:effectLst>
              <a:cs typeface="PT Bold Heading" pitchFamily="2" charset="-78"/>
            </a:endParaRPr>
          </a:p>
        </p:txBody>
      </p:sp>
      <p:sp>
        <p:nvSpPr>
          <p:cNvPr id="3" name="Content Placeholder 2"/>
          <p:cNvSpPr>
            <a:spLocks noGrp="1"/>
          </p:cNvSpPr>
          <p:nvPr>
            <p:ph idx="1"/>
          </p:nvPr>
        </p:nvSpPr>
        <p:spPr/>
        <p:txBody>
          <a:bodyPr>
            <a:normAutofit lnSpcReduction="10000"/>
          </a:bodyPr>
          <a:lstStyle/>
          <a:p>
            <a:pPr algn="just" rtl="1">
              <a:buNone/>
            </a:pPr>
            <a:r>
              <a:rPr lang="ar-SA" b="1" dirty="0" smtClean="0"/>
              <a:t>كما تعني أسمائها فصمامات الإيقاف تستخدم لإيقاف التدفق أو لعزل قسم من النظام حتى تتم الرغبة في إنجاز التدفق في مجرى الصمام. التصميم الأساسي لمتطلبات الإيقاف للصمام هي بعرض أدنى مقاومة للانسياب في حالة وضع الفتح التام ويجب </a:t>
            </a:r>
            <a:r>
              <a:rPr lang="ar-SA" b="1" dirty="0" err="1" smtClean="0"/>
              <a:t>ان</a:t>
            </a:r>
            <a:r>
              <a:rPr lang="ar-SA" b="1" dirty="0" smtClean="0"/>
              <a:t> يظهر خصائص الإغلاق المحكم عند حالة الإغلاق التام.</a:t>
            </a:r>
            <a:endParaRPr lang="en-US" b="1" dirty="0" smtClean="0"/>
          </a:p>
          <a:p>
            <a:pPr algn="just" rtl="1">
              <a:buNone/>
            </a:pPr>
            <a:r>
              <a:rPr lang="ar-SA" b="1" dirty="0" smtClean="0">
                <a:solidFill>
                  <a:srgbClr val="0070C0"/>
                </a:solidFill>
              </a:rPr>
              <a:t>الصمامات البوابية والكروية </a:t>
            </a:r>
            <a:r>
              <a:rPr lang="ar-SA" b="1" dirty="0" err="1" smtClean="0">
                <a:solidFill>
                  <a:srgbClr val="0070C0"/>
                </a:solidFill>
              </a:rPr>
              <a:t>والفراشية</a:t>
            </a:r>
            <a:r>
              <a:rPr lang="ar-SA" b="1" dirty="0" smtClean="0">
                <a:solidFill>
                  <a:srgbClr val="0070C0"/>
                </a:solidFill>
              </a:rPr>
              <a:t> </a:t>
            </a:r>
            <a:r>
              <a:rPr lang="ar-SA" b="1" dirty="0" err="1" smtClean="0">
                <a:solidFill>
                  <a:srgbClr val="0070C0"/>
                </a:solidFill>
              </a:rPr>
              <a:t>والقابسية</a:t>
            </a:r>
            <a:r>
              <a:rPr lang="ar-SA" b="1" dirty="0" smtClean="0">
                <a:solidFill>
                  <a:srgbClr val="0070C0"/>
                </a:solidFill>
              </a:rPr>
              <a:t> وصمامات الأغشية تحقق المتطلبات أعلاه في درجات مختلفة ولذلك فهنالك أنواع عديدة وواسعة في تستخدم في الإغلاق.</a:t>
            </a:r>
            <a:endParaRPr lang="en-US" dirty="0" smtClean="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Autofit/>
          </a:bodyPr>
          <a:lstStyle/>
          <a:p>
            <a:pPr algn="ctr"/>
            <a:r>
              <a:rPr lang="ar-SA" sz="3200" b="1" dirty="0" smtClean="0">
                <a:solidFill>
                  <a:schemeClr val="tx1"/>
                </a:solidFill>
                <a:cs typeface="PT Bold Heading" pitchFamily="2" charset="-78"/>
              </a:rPr>
              <a:t/>
            </a:r>
            <a:br>
              <a:rPr lang="ar-SA" sz="3200" b="1" dirty="0" smtClean="0">
                <a:solidFill>
                  <a:schemeClr val="tx1"/>
                </a:solidFill>
                <a:cs typeface="PT Bold Heading" pitchFamily="2" charset="-78"/>
              </a:rPr>
            </a:br>
            <a:r>
              <a:rPr lang="ar-SA" sz="3200" b="1" dirty="0" smtClean="0">
                <a:solidFill>
                  <a:schemeClr val="tx1"/>
                </a:solidFill>
                <a:cs typeface="PT Bold Heading" pitchFamily="2" charset="-78"/>
              </a:rPr>
              <a:t>2) صمامات الضبط (التعديل) </a:t>
            </a:r>
            <a:br>
              <a:rPr lang="ar-SA" sz="3200" b="1" dirty="0" smtClean="0">
                <a:solidFill>
                  <a:schemeClr val="tx1"/>
                </a:solidFill>
                <a:cs typeface="PT Bold Heading" pitchFamily="2" charset="-78"/>
              </a:rPr>
            </a:br>
            <a:r>
              <a:rPr lang="en-US" sz="3200" b="1" dirty="0" smtClean="0">
                <a:solidFill>
                  <a:schemeClr val="tx1"/>
                </a:solidFill>
                <a:cs typeface="PT Bold Heading" pitchFamily="2" charset="-78"/>
              </a:rPr>
              <a:t>Regulating Valves</a:t>
            </a:r>
            <a:r>
              <a:rPr lang="en-US" sz="3200" dirty="0" smtClean="0">
                <a:solidFill>
                  <a:schemeClr val="tx1"/>
                </a:solidFill>
                <a:cs typeface="PT Bold Heading" pitchFamily="2" charset="-78"/>
              </a:rPr>
              <a:t/>
            </a:r>
            <a:br>
              <a:rPr lang="en-US" sz="3200" dirty="0" smtClean="0">
                <a:solidFill>
                  <a:schemeClr val="tx1"/>
                </a:solidFill>
                <a:cs typeface="PT Bold Heading" pitchFamily="2" charset="-78"/>
              </a:rPr>
            </a:br>
            <a:endParaRPr lang="en-US" sz="3200" dirty="0">
              <a:solidFill>
                <a:schemeClr val="tx1"/>
              </a:solidFill>
              <a:cs typeface="PT Bold Heading" pitchFamily="2" charset="-78"/>
            </a:endParaRPr>
          </a:p>
        </p:txBody>
      </p:sp>
      <p:sp>
        <p:nvSpPr>
          <p:cNvPr id="3" name="Content Placeholder 2"/>
          <p:cNvSpPr>
            <a:spLocks noGrp="1"/>
          </p:cNvSpPr>
          <p:nvPr>
            <p:ph idx="1"/>
          </p:nvPr>
        </p:nvSpPr>
        <p:spPr/>
        <p:txBody>
          <a:bodyPr>
            <a:normAutofit fontScale="92500" lnSpcReduction="10000"/>
          </a:bodyPr>
          <a:lstStyle/>
          <a:p>
            <a:pPr algn="just" rtl="1">
              <a:buNone/>
            </a:pPr>
            <a:r>
              <a:rPr lang="ar-SA" b="1" dirty="0" smtClean="0"/>
              <a:t> وتستخدم بصورة واسعة في أنظمة الأنابيب لضبط أو تعديل انسياب المائع. وإذا كان التأثير المطلوب هو التحكم بالتدفق للضغط أو درجة الحرارة فان المهمة يمكن </a:t>
            </a:r>
            <a:r>
              <a:rPr lang="ar-SA" b="1" dirty="0" err="1" smtClean="0"/>
              <a:t>ان</a:t>
            </a:r>
            <a:r>
              <a:rPr lang="ar-SA" b="1" dirty="0" smtClean="0"/>
              <a:t> تنجز عن طريق زيادة أو نقصان الانسياب خلال الصمام بالاستجابة إلى الإشارة من متحكمات الضغط أو التدفق أو درجة الحرارة. </a:t>
            </a:r>
            <a:r>
              <a:rPr lang="ar-SA" b="1" dirty="0" err="1" smtClean="0"/>
              <a:t>ان</a:t>
            </a:r>
            <a:r>
              <a:rPr lang="ar-SA" b="1" dirty="0" smtClean="0"/>
              <a:t> احد المتطلبات الأولية للصمامات المتحكمة بالتدفق هي قابلية التنبؤ بتعديل التدفق مع وضع الفتح لها وان تمنح الانخفاض في الضغط المطلوب بدون </a:t>
            </a:r>
            <a:r>
              <a:rPr lang="ar-SA" b="1" dirty="0" err="1" smtClean="0"/>
              <a:t>ان</a:t>
            </a:r>
            <a:r>
              <a:rPr lang="ar-SA" b="1" dirty="0" smtClean="0"/>
              <a:t> يؤدي إلى تحطمه. </a:t>
            </a:r>
          </a:p>
          <a:p>
            <a:pPr algn="just" rtl="1">
              <a:buNone/>
            </a:pPr>
            <a:r>
              <a:rPr lang="ar-SA" b="1" dirty="0" smtClean="0">
                <a:solidFill>
                  <a:srgbClr val="C00000"/>
                </a:solidFill>
              </a:rPr>
              <a:t>الصمامات الكروية </a:t>
            </a:r>
            <a:r>
              <a:rPr lang="ar-SA" b="1" dirty="0" err="1" smtClean="0">
                <a:solidFill>
                  <a:srgbClr val="C00000"/>
                </a:solidFill>
              </a:rPr>
              <a:t>والفراشية</a:t>
            </a:r>
            <a:r>
              <a:rPr lang="ar-SA" b="1" dirty="0" smtClean="0">
                <a:solidFill>
                  <a:srgbClr val="C00000"/>
                </a:solidFill>
              </a:rPr>
              <a:t> </a:t>
            </a:r>
            <a:r>
              <a:rPr lang="ar-SA" b="1" dirty="0" err="1" smtClean="0">
                <a:solidFill>
                  <a:srgbClr val="C00000"/>
                </a:solidFill>
              </a:rPr>
              <a:t>والقابسية</a:t>
            </a:r>
            <a:r>
              <a:rPr lang="ar-SA" b="1" dirty="0" smtClean="0">
                <a:solidFill>
                  <a:srgbClr val="C00000"/>
                </a:solidFill>
              </a:rPr>
              <a:t> وصمامات الأغشية ستتمكن من تحقيق هذه المتطلبات في درجات مختلفة.</a:t>
            </a:r>
            <a:endParaRPr lang="en-US" dirty="0">
              <a:solidFill>
                <a:srgbClr val="C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normAutofit fontScale="90000"/>
          </a:bodyPr>
          <a:lstStyle/>
          <a:p>
            <a:pPr algn="ctr"/>
            <a:r>
              <a:rPr lang="ar-SA" b="1" dirty="0" smtClean="0">
                <a:cs typeface="PT Bold Heading" pitchFamily="2" charset="-78"/>
              </a:rPr>
              <a:t>3) صمامات منع التدفق العكسي </a:t>
            </a:r>
            <a:r>
              <a:rPr lang="ar-SA" b="1" dirty="0" smtClean="0"/>
              <a:t/>
            </a:r>
            <a:br>
              <a:rPr lang="ar-SA" b="1" dirty="0" smtClean="0"/>
            </a:br>
            <a:r>
              <a:rPr lang="en-US" b="1" dirty="0" smtClean="0"/>
              <a:t>Backflow Prevention</a:t>
            </a:r>
            <a:endParaRPr lang="en-US" dirty="0"/>
          </a:p>
        </p:txBody>
      </p:sp>
      <p:sp>
        <p:nvSpPr>
          <p:cNvPr id="3" name="Content Placeholder 2"/>
          <p:cNvSpPr>
            <a:spLocks noGrp="1"/>
          </p:cNvSpPr>
          <p:nvPr>
            <p:ph idx="1"/>
          </p:nvPr>
        </p:nvSpPr>
        <p:spPr/>
        <p:txBody>
          <a:bodyPr/>
          <a:lstStyle/>
          <a:p>
            <a:pPr algn="just" rtl="1">
              <a:buNone/>
            </a:pPr>
            <a:r>
              <a:rPr lang="ar-SA" b="1" dirty="0" smtClean="0"/>
              <a:t>وهي صمامات تستخدم بصورة عامة لمنع التدفق العكسي. هذه الصمامات ذاتية التشغيل الميكانيكي وقرص الصمام يبقى في الوضع المفتوح نتيجة لتدفق المائع. وينغلق القرص بسرعة عند انعكاس اتجاه التدفق. في بعض التطبيقات ربما يتم استخدام مشغل ميكانيكي هوائي </a:t>
            </a:r>
            <a:r>
              <a:rPr lang="en-US" dirty="0" smtClean="0"/>
              <a:t>pneumatic actuators</a:t>
            </a:r>
            <a:r>
              <a:rPr lang="ar-SA" b="1" dirty="0" smtClean="0"/>
              <a:t> ليساعد على الإغلاق السريع للصمام عند انعكاس اتجاه مجرى التدفق. </a:t>
            </a:r>
            <a:endParaRPr lang="en-US" dirty="0" smtClean="0"/>
          </a:p>
          <a:p>
            <a:pPr algn="r" rtl="1">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ar-SA" b="1" spc="50" dirty="0" smtClean="0">
                <a:ln w="11430">
                  <a:solidFill>
                    <a:srgbClr val="FF3300"/>
                  </a:solidFill>
                </a:ln>
                <a:solidFill>
                  <a:srgbClr val="0070C0"/>
                </a:solidFill>
                <a:effectLst>
                  <a:outerShdw blurRad="76200" dist="50800" dir="5400000" algn="tl" rotWithShape="0">
                    <a:srgbClr val="000000">
                      <a:alpha val="65000"/>
                    </a:srgbClr>
                  </a:outerShdw>
                </a:effectLst>
                <a:cs typeface="PT Bold Heading" pitchFamily="2" charset="-78"/>
              </a:rPr>
              <a:t>أجهزة تنفيس-الضغط  </a:t>
            </a:r>
            <a:r>
              <a:rPr lang="en-US" b="1" spc="50" dirty="0" smtClean="0">
                <a:ln w="11430">
                  <a:solidFill>
                    <a:srgbClr val="FF3300"/>
                  </a:solidFill>
                </a:ln>
                <a:solidFill>
                  <a:srgbClr val="0070C0"/>
                </a:solidFill>
                <a:effectLst>
                  <a:outerShdw blurRad="76200" dist="50800" dir="5400000" algn="tl" rotWithShape="0">
                    <a:srgbClr val="000000">
                      <a:alpha val="65000"/>
                    </a:srgbClr>
                  </a:outerShdw>
                </a:effectLst>
              </a:rPr>
              <a:t> </a:t>
            </a:r>
            <a:r>
              <a:rPr lang="ar-SA" b="1" spc="50" dirty="0" smtClean="0">
                <a:ln w="11430">
                  <a:solidFill>
                    <a:srgbClr val="FF3300"/>
                  </a:solidFill>
                </a:ln>
                <a:solidFill>
                  <a:srgbClr val="0070C0"/>
                </a:solidFill>
                <a:effectLst>
                  <a:outerShdw blurRad="76200" dist="50800" dir="5400000" algn="tl" rotWithShape="0">
                    <a:srgbClr val="000000">
                      <a:alpha val="65000"/>
                    </a:srgbClr>
                  </a:outerShdw>
                </a:effectLst>
              </a:rPr>
              <a:t/>
            </a:r>
            <a:br>
              <a:rPr lang="ar-SA" b="1" spc="50" dirty="0" smtClean="0">
                <a:ln w="11430">
                  <a:solidFill>
                    <a:srgbClr val="FF3300"/>
                  </a:solidFill>
                </a:ln>
                <a:solidFill>
                  <a:srgbClr val="0070C0"/>
                </a:solidFill>
                <a:effectLst>
                  <a:outerShdw blurRad="76200" dist="50800" dir="5400000" algn="tl" rotWithShape="0">
                    <a:srgbClr val="000000">
                      <a:alpha val="65000"/>
                    </a:srgbClr>
                  </a:outerShdw>
                </a:effectLst>
              </a:rPr>
            </a:br>
            <a:r>
              <a:rPr lang="en-US" b="1" spc="50" dirty="0" smtClean="0">
                <a:ln w="11430">
                  <a:solidFill>
                    <a:srgbClr val="FF3300"/>
                  </a:solidFill>
                </a:ln>
                <a:solidFill>
                  <a:srgbClr val="0070C0"/>
                </a:solidFill>
                <a:effectLst>
                  <a:outerShdw blurRad="76200" dist="50800" dir="5400000" algn="tl" rotWithShape="0">
                    <a:srgbClr val="000000">
                      <a:alpha val="65000"/>
                    </a:srgbClr>
                  </a:outerShdw>
                </a:effectLst>
              </a:rPr>
              <a:t>Pressure-Relief Devices</a:t>
            </a:r>
            <a:endParaRPr lang="en-US" b="1" spc="50" dirty="0">
              <a:ln w="11430">
                <a:solidFill>
                  <a:srgbClr val="FF3300"/>
                </a:solidFill>
              </a:ln>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txBody>
          <a:bodyPr/>
          <a:lstStyle/>
          <a:p>
            <a:pPr algn="just" rtl="1">
              <a:buNone/>
            </a:pPr>
            <a:r>
              <a:rPr lang="ar-SA" b="1" dirty="0" smtClean="0"/>
              <a:t> وتستخدم لحماية الأنابيب من التعرض إلى ضغوط تتجاوز الضغوط المصممة لها. وعموماً فان مقاعد صمامات التنفيس يتم إنجازها بنابض مضغوط، والذي يسلط قوة على قرص الصمام ، مؤدياً إلى ضغطه ضد مقعد الصمام. فعندما تؤثر القوى من قبل المائع على قرص الصمام فإنها ستتغلب على قوة النابض وسيفتح حينها الصمام ذاتياً لتنفيس الضغط الزائد.</a:t>
            </a:r>
            <a:endParaRPr lang="en-US" dirty="0" smtClean="0"/>
          </a:p>
          <a:p>
            <a:pPr algn="r" rtl="1">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تسبيك الصلب الكربوني</a:t>
            </a:r>
            <a:endParaRPr lang="ar-SA"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85000" lnSpcReduction="10000"/>
          </a:bodyPr>
          <a:lstStyle/>
          <a:p>
            <a:pPr algn="r">
              <a:buNone/>
            </a:pPr>
            <a:r>
              <a:rPr lang="ar-SA" b="1" dirty="0" err="1" smtClean="0">
                <a:cs typeface="PT Bold Heading" pitchFamily="2" charset="-78"/>
              </a:rPr>
              <a:t>المنغنيز</a:t>
            </a:r>
            <a:r>
              <a:rPr lang="ar-SA" b="1" dirty="0" smtClean="0"/>
              <a:t>: يتواجد في معظم أنواع الصلب التجارية. </a:t>
            </a:r>
          </a:p>
          <a:p>
            <a:pPr algn="r" rtl="1"/>
            <a:r>
              <a:rPr lang="ar-SA" b="1" dirty="0" smtClean="0"/>
              <a:t>عندما يتحد مع الكبريت سيحسن من خصائص التشكيل على الساخن.</a:t>
            </a:r>
          </a:p>
          <a:p>
            <a:pPr algn="r" rtl="1"/>
            <a:r>
              <a:rPr lang="ar-SA" b="1" dirty="0" smtClean="0"/>
              <a:t>يساهم في </a:t>
            </a:r>
            <a:r>
              <a:rPr lang="ar-SA" b="1" dirty="0" err="1" smtClean="0"/>
              <a:t>التصليد</a:t>
            </a:r>
            <a:r>
              <a:rPr lang="ar-SA" b="1" dirty="0" smtClean="0"/>
              <a:t> العميق (يقلل من معدل التبريد الحرج)</a:t>
            </a:r>
          </a:p>
          <a:p>
            <a:pPr algn="r" rtl="1">
              <a:buNone/>
            </a:pPr>
            <a:endParaRPr lang="ar-SA" b="1" dirty="0" smtClean="0"/>
          </a:p>
          <a:p>
            <a:pPr algn="r">
              <a:buNone/>
            </a:pPr>
            <a:r>
              <a:rPr lang="ar-SA" b="1" dirty="0" smtClean="0">
                <a:cs typeface="PT Bold Heading" pitchFamily="2" charset="-78"/>
              </a:rPr>
              <a:t>الكروم</a:t>
            </a:r>
            <a:r>
              <a:rPr lang="ar-SA" b="1" dirty="0" smtClean="0"/>
              <a:t>: قابل للاختلاط مع الحديد بشكل محلول جامد ويكون أشكالاً معقدة من المركبات </a:t>
            </a:r>
            <a:r>
              <a:rPr lang="ar-SA" b="1" dirty="0" err="1" smtClean="0"/>
              <a:t>الكربيدية</a:t>
            </a:r>
            <a:r>
              <a:rPr lang="ar-SA" b="1" dirty="0" smtClean="0"/>
              <a:t>.</a:t>
            </a:r>
            <a:endParaRPr lang="en-US" b="1" dirty="0" smtClean="0"/>
          </a:p>
          <a:p>
            <a:pPr algn="r" rtl="1"/>
            <a:r>
              <a:rPr lang="ar-SA" b="1" dirty="0" smtClean="0"/>
              <a:t>يعتبر من عناصر </a:t>
            </a:r>
            <a:r>
              <a:rPr lang="ar-SA" b="1" dirty="0" err="1" smtClean="0"/>
              <a:t>التصليد</a:t>
            </a:r>
            <a:r>
              <a:rPr lang="ar-SA" b="1" dirty="0" smtClean="0"/>
              <a:t> الجوهرية</a:t>
            </a:r>
          </a:p>
          <a:p>
            <a:pPr algn="r" rtl="1"/>
            <a:r>
              <a:rPr lang="ar-SA" b="1" dirty="0" smtClean="0"/>
              <a:t>يستعمل كثيراً مع العناصر التي تزيد من المتانة كالنيكل.</a:t>
            </a:r>
          </a:p>
          <a:p>
            <a:pPr algn="r" rtl="1"/>
            <a:r>
              <a:rPr lang="ar-SA" b="1" dirty="0" smtClean="0"/>
              <a:t>يساهم في زيادة الصلابة ويستعمل عادة مع </a:t>
            </a:r>
            <a:r>
              <a:rPr lang="ar-SA" b="1" dirty="0" err="1" smtClean="0"/>
              <a:t>المولبيدنيوم</a:t>
            </a:r>
            <a:r>
              <a:rPr lang="ar-SA" b="1" dirty="0" smtClean="0"/>
              <a:t>.</a:t>
            </a:r>
          </a:p>
          <a:p>
            <a:pPr algn="r" rtl="1"/>
            <a:r>
              <a:rPr lang="ar-SA" b="1" dirty="0" smtClean="0"/>
              <a:t>يحسن من مقاومة التأكسد عند درجات الحرارة العالية للصلب.</a:t>
            </a:r>
          </a:p>
          <a:p>
            <a:pPr algn="r">
              <a:buNone/>
            </a:pPr>
            <a:endParaRPr lang="ar-SA" b="1" dirty="0" smtClean="0"/>
          </a:p>
          <a:p>
            <a:pPr algn="r">
              <a:buNone/>
            </a:pPr>
            <a:endParaRPr lang="ar-SA"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rtl="1"/>
            <a:r>
              <a:rPr lang="ar-SA" b="1" dirty="0" smtClean="0">
                <a:ln w="11430"/>
                <a:solidFill>
                  <a:srgbClr val="FFFF00"/>
                </a:solidFill>
                <a:effectLst>
                  <a:outerShdw blurRad="50800" dist="39000" dir="5460000" algn="tl">
                    <a:srgbClr val="000000">
                      <a:alpha val="38000"/>
                    </a:srgbClr>
                  </a:outerShdw>
                </a:effectLst>
                <a:cs typeface="PT Bold Heading" pitchFamily="2" charset="-78"/>
              </a:rPr>
              <a:t/>
            </a:r>
            <a:br>
              <a:rPr lang="ar-SA" b="1" dirty="0" smtClean="0">
                <a:ln w="11430"/>
                <a:solidFill>
                  <a:srgbClr val="FFFF00"/>
                </a:solidFill>
                <a:effectLst>
                  <a:outerShdw blurRad="50800" dist="39000" dir="5460000" algn="tl">
                    <a:srgbClr val="000000">
                      <a:alpha val="38000"/>
                    </a:srgbClr>
                  </a:outerShdw>
                </a:effectLst>
                <a:cs typeface="PT Bold Heading" pitchFamily="2" charset="-78"/>
              </a:rPr>
            </a:br>
            <a:r>
              <a:rPr lang="ar-SA" b="1" dirty="0" smtClean="0">
                <a:ln w="11430"/>
                <a:solidFill>
                  <a:srgbClr val="FFFF00"/>
                </a:solidFill>
                <a:effectLst>
                  <a:outerShdw blurRad="50800" dist="39000" dir="5460000" algn="tl">
                    <a:srgbClr val="000000">
                      <a:alpha val="38000"/>
                    </a:srgbClr>
                  </a:outerShdw>
                </a:effectLst>
                <a:cs typeface="PT Bold Heading" pitchFamily="2" charset="-78"/>
              </a:rPr>
              <a:t>الصمامات البوابية</a:t>
            </a:r>
            <a:br>
              <a:rPr lang="ar-SA" b="1" dirty="0" smtClean="0">
                <a:ln w="11430"/>
                <a:solidFill>
                  <a:srgbClr val="FFFF00"/>
                </a:solidFill>
                <a:effectLst>
                  <a:outerShdw blurRad="50800" dist="39000" dir="5460000" algn="tl">
                    <a:srgbClr val="000000">
                      <a:alpha val="38000"/>
                    </a:srgbClr>
                  </a:outerShdw>
                </a:effectLst>
                <a:cs typeface="PT Bold Heading" pitchFamily="2" charset="-78"/>
              </a:rPr>
            </a:br>
            <a:r>
              <a:rPr lang="ar-SA" b="1" dirty="0" smtClean="0">
                <a:ln w="11430"/>
                <a:solidFill>
                  <a:srgbClr val="FFFF00"/>
                </a:solidFill>
                <a:effectLst>
                  <a:outerShdw blurRad="50800" dist="39000" dir="5460000" algn="tl">
                    <a:srgbClr val="000000">
                      <a:alpha val="38000"/>
                    </a:srgbClr>
                  </a:outerShdw>
                </a:effectLst>
                <a:cs typeface="PT Bold Heading" pitchFamily="2" charset="-78"/>
              </a:rPr>
              <a:t> </a:t>
            </a:r>
            <a:r>
              <a:rPr lang="en-US" b="1" dirty="0" smtClean="0">
                <a:ln w="11430"/>
                <a:solidFill>
                  <a:srgbClr val="FFFF00"/>
                </a:solidFill>
                <a:effectLst>
                  <a:outerShdw blurRad="50800" dist="39000" dir="5460000" algn="tl">
                    <a:srgbClr val="000000">
                      <a:alpha val="38000"/>
                    </a:srgbClr>
                  </a:outerShdw>
                </a:effectLst>
              </a:rPr>
              <a:t>Gate Valves</a:t>
            </a:r>
            <a:br>
              <a:rPr lang="en-US" b="1" dirty="0" smtClean="0">
                <a:ln w="11430"/>
                <a:solidFill>
                  <a:srgbClr val="FFFF00"/>
                </a:solidFill>
                <a:effectLst>
                  <a:outerShdw blurRad="50800" dist="39000" dir="5460000" algn="tl">
                    <a:srgbClr val="000000">
                      <a:alpha val="38000"/>
                    </a:srgbClr>
                  </a:outerShdw>
                </a:effectLst>
              </a:rPr>
            </a:br>
            <a:endParaRPr lang="en-US" b="1" dirty="0">
              <a:ln w="11430"/>
              <a:solidFill>
                <a:srgbClr val="FFFF00"/>
              </a:soli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92500" lnSpcReduction="10000"/>
          </a:bodyPr>
          <a:lstStyle/>
          <a:p>
            <a:pPr algn="just" rtl="1">
              <a:buNone/>
            </a:pPr>
            <a:r>
              <a:rPr lang="ar-SA" b="1" dirty="0" smtClean="0"/>
              <a:t>الصمامات البوابية تصمم بصورة أولية لتخدم كصمامات عزل. في الخدمة تكون هذه الصمامات أما تامة الفتح أو تامة الإغلاق. فعندما تكون تامة الفتح فان تدفق المائع أو الغاز خلال الصمام سيكون بشكل خط مستقيم مع مقاومة قليلة جداً للتدفق. ويجب </a:t>
            </a:r>
            <a:r>
              <a:rPr lang="ar-SA" b="1" dirty="0" err="1" smtClean="0"/>
              <a:t>ان</a:t>
            </a:r>
            <a:r>
              <a:rPr lang="ar-SA" b="1" dirty="0" smtClean="0"/>
              <a:t> لا تستخدم هذه الصمامات كصمامات ضبط أو تعديل أو كصمامات خنق للتدفق لان الحصول على التحكم الدقيق بالتدفق من خلالها غير محتمل. وعلاوة على ذلك فان سرعة التدفق العالية في الصمامات المفتوحة جزئياً قد تؤدي إلى تآكل سطوح الأقراص ومقاعدها. بالإضافة إلى </a:t>
            </a:r>
            <a:r>
              <a:rPr lang="ar-SA" b="1" dirty="0" err="1" smtClean="0"/>
              <a:t>ان</a:t>
            </a:r>
            <a:r>
              <a:rPr lang="ar-SA" b="1" dirty="0" smtClean="0"/>
              <a:t> الاهتزاز ربما يؤدي إلى حدوث الزقزقة لأقراص الصمام المفتوحة جزئياً. </a:t>
            </a:r>
            <a:endParaRPr lang="en-US" dirty="0" smtClean="0"/>
          </a:p>
          <a:p>
            <a:pPr algn="just" rtl="1">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cs typeface="PT Bold Heading" pitchFamily="2" charset="-78"/>
              </a:rPr>
              <a:t>الصمامات البوابية</a:t>
            </a:r>
            <a:br>
              <a:rPr lang="ar-SA" b="1" dirty="0" smtClean="0">
                <a:cs typeface="PT Bold Heading" pitchFamily="2" charset="-78"/>
              </a:rPr>
            </a:br>
            <a:r>
              <a:rPr lang="ar-SA" b="1" dirty="0" smtClean="0">
                <a:cs typeface="PT Bold Heading" pitchFamily="2" charset="-78"/>
              </a:rPr>
              <a:t> </a:t>
            </a:r>
            <a:r>
              <a:rPr lang="en-US" b="1" dirty="0" smtClean="0"/>
              <a:t>Gate Valves</a:t>
            </a:r>
            <a:endParaRPr lang="en-US" dirty="0"/>
          </a:p>
        </p:txBody>
      </p:sp>
      <p:pic>
        <p:nvPicPr>
          <p:cNvPr id="6" name="Content Placeholder 5" descr="gate_valve5154.jpg"/>
          <p:cNvPicPr>
            <a:picLocks noGrp="1" noChangeAspect="1"/>
          </p:cNvPicPr>
          <p:nvPr>
            <p:ph idx="1"/>
          </p:nvPr>
        </p:nvPicPr>
        <p:blipFill>
          <a:blip r:embed="rId3"/>
          <a:stretch>
            <a:fillRect/>
          </a:stretch>
        </p:blipFill>
        <p:spPr>
          <a:xfrm>
            <a:off x="4786314" y="1500174"/>
            <a:ext cx="3674411" cy="5205415"/>
          </a:xfrm>
        </p:spPr>
      </p:pic>
      <p:pic>
        <p:nvPicPr>
          <p:cNvPr id="7" name="Picture 6" descr="gate_valve_newdiag.jpg"/>
          <p:cNvPicPr>
            <a:picLocks noChangeAspect="1"/>
          </p:cNvPicPr>
          <p:nvPr/>
        </p:nvPicPr>
        <p:blipFill>
          <a:blip r:embed="rId4"/>
          <a:stretch>
            <a:fillRect/>
          </a:stretch>
        </p:blipFill>
        <p:spPr>
          <a:xfrm>
            <a:off x="1571604" y="1571612"/>
            <a:ext cx="3143272" cy="479872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glow" dir="tl">
                <a:rot lat="0" lon="0" rev="5400000"/>
              </a:lightRig>
            </a:scene3d>
            <a:sp3d contourW="12700">
              <a:bevelT w="25400" h="25400"/>
              <a:contourClr>
                <a:schemeClr val="accent6">
                  <a:shade val="73000"/>
                </a:schemeClr>
              </a:contourClr>
            </a:sp3d>
          </a:bodyPr>
          <a:lstStyle/>
          <a:p>
            <a:pPr algn="ctr"/>
            <a:r>
              <a:rPr lang="ar-SA"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PT Bold Heading" pitchFamily="2" charset="-78"/>
              </a:rPr>
              <a:t>فوائد الصمامات البوابية</a:t>
            </a:r>
            <a:endPar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cs typeface="PT Bold Heading" pitchFamily="2" charset="-78"/>
            </a:endParaRPr>
          </a:p>
        </p:txBody>
      </p:sp>
      <p:sp>
        <p:nvSpPr>
          <p:cNvPr id="3" name="Content Placeholder 2"/>
          <p:cNvSpPr>
            <a:spLocks noGrp="1"/>
          </p:cNvSpPr>
          <p:nvPr>
            <p:ph idx="1"/>
          </p:nvPr>
        </p:nvSpPr>
        <p:spPr/>
        <p:txBody>
          <a:bodyPr/>
          <a:lstStyle/>
          <a:p>
            <a:pPr marL="596646" lvl="0" indent="-514350" algn="r" rtl="1">
              <a:buFont typeface="+mj-lt"/>
              <a:buAutoNum type="arabicPeriod"/>
            </a:pPr>
            <a:r>
              <a:rPr lang="ar-SA" b="1" dirty="0" smtClean="0"/>
              <a:t>تمتلك خصائص إغلاق جيدة</a:t>
            </a:r>
            <a:endParaRPr lang="en-US" dirty="0" smtClean="0"/>
          </a:p>
          <a:p>
            <a:pPr marL="596646" indent="-514350" algn="r" rtl="1">
              <a:buFont typeface="+mj-lt"/>
              <a:buAutoNum type="arabicPeriod"/>
            </a:pPr>
            <a:r>
              <a:rPr lang="ar-SA" b="1" dirty="0" smtClean="0"/>
              <a:t>تعتبر ثنائية الاتجاه</a:t>
            </a:r>
          </a:p>
          <a:p>
            <a:pPr marL="596646" indent="-514350" algn="r" rtl="1">
              <a:buFont typeface="+mj-lt"/>
              <a:buAutoNum type="arabicPeriod"/>
            </a:pPr>
            <a:r>
              <a:rPr lang="ar-SA" b="1" dirty="0" smtClean="0"/>
              <a:t>الخسائر في الضغط عند مرور </a:t>
            </a:r>
            <a:r>
              <a:rPr lang="ar-SA" b="1" dirty="0" err="1" smtClean="0"/>
              <a:t>الموائع</a:t>
            </a:r>
            <a:r>
              <a:rPr lang="ar-SA" b="1" dirty="0" smtClean="0"/>
              <a:t> من خلالها ستكون بالحد الأدنى</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ar-SA" b="1" dirty="0" smtClean="0">
                <a:ln/>
                <a:solidFill>
                  <a:schemeClr val="accent3"/>
                </a:solidFill>
                <a:effectLst/>
                <a:cs typeface="PT Bold Heading" pitchFamily="2" charset="-78"/>
              </a:rPr>
              <a:t>عيوب الصمامات البوابية</a:t>
            </a:r>
            <a:endParaRPr lang="en-US" b="1" dirty="0">
              <a:ln/>
              <a:solidFill>
                <a:schemeClr val="accent3"/>
              </a:solidFill>
              <a:effectLst/>
              <a:cs typeface="PT Bold Heading" pitchFamily="2" charset="-78"/>
            </a:endParaRPr>
          </a:p>
        </p:txBody>
      </p:sp>
      <p:sp>
        <p:nvSpPr>
          <p:cNvPr id="3" name="Content Placeholder 2"/>
          <p:cNvSpPr>
            <a:spLocks noGrp="1"/>
          </p:cNvSpPr>
          <p:nvPr>
            <p:ph idx="1"/>
          </p:nvPr>
        </p:nvSpPr>
        <p:spPr/>
        <p:txBody>
          <a:bodyPr>
            <a:normAutofit fontScale="77500" lnSpcReduction="20000"/>
          </a:bodyPr>
          <a:lstStyle/>
          <a:p>
            <a:pPr marL="596646" lvl="0" indent="-514350" algn="r" rtl="1">
              <a:buFont typeface="+mj-lt"/>
              <a:buAutoNum type="arabicPeriod"/>
            </a:pPr>
            <a:r>
              <a:rPr lang="ar-SA" b="1" dirty="0" smtClean="0"/>
              <a:t>تعتبر الصمامات البوابية من الصمامات البطيئة في عمليتي الفتح والإغلاق. حيث تتطلب دورات عديدة لعجلة الفتح والإغلاق اليدوية.</a:t>
            </a:r>
            <a:endParaRPr lang="en-US" dirty="0" smtClean="0"/>
          </a:p>
          <a:p>
            <a:pPr marL="596646" indent="-514350" algn="just" rtl="1">
              <a:buFont typeface="+mj-lt"/>
              <a:buAutoNum type="arabicPeriod"/>
            </a:pPr>
            <a:r>
              <a:rPr lang="ar-SA" b="1" dirty="0" smtClean="0"/>
              <a:t>تتطلب حيزاً كبيراً لعمليات نصبها وتشغيلها وصيانتها.</a:t>
            </a:r>
          </a:p>
          <a:p>
            <a:pPr marL="596646" indent="-514350" algn="just" rtl="1">
              <a:buFont typeface="+mj-lt"/>
              <a:buAutoNum type="arabicPeriod"/>
            </a:pPr>
            <a:r>
              <a:rPr lang="ar-SA" b="1" dirty="0" smtClean="0"/>
              <a:t>الحركة البطيئة للقرص قرب موقع الغلق التام سيؤدي </a:t>
            </a:r>
            <a:r>
              <a:rPr lang="ar-SA" b="1" dirty="0" err="1" smtClean="0"/>
              <a:t>الى</a:t>
            </a:r>
            <a:r>
              <a:rPr lang="ar-SA" b="1" dirty="0" smtClean="0"/>
              <a:t> </a:t>
            </a:r>
            <a:r>
              <a:rPr lang="ar-SA" b="1" dirty="0" err="1" smtClean="0"/>
              <a:t>ان</a:t>
            </a:r>
            <a:r>
              <a:rPr lang="ar-SA" b="1" dirty="0" smtClean="0"/>
              <a:t> </a:t>
            </a:r>
            <a:r>
              <a:rPr lang="ar-SA" b="1" dirty="0" err="1" smtClean="0"/>
              <a:t>الموائع</a:t>
            </a:r>
            <a:r>
              <a:rPr lang="ar-SA" b="1" dirty="0" smtClean="0"/>
              <a:t> ذات السرعات عالية ستؤدي خدش سطوح المقعد.</a:t>
            </a:r>
          </a:p>
          <a:p>
            <a:pPr marL="596646" indent="-514350" algn="just" rtl="1">
              <a:buFont typeface="+mj-lt"/>
              <a:buAutoNum type="arabicPeriod"/>
            </a:pPr>
            <a:r>
              <a:rPr lang="ar-SA" b="1" dirty="0" smtClean="0"/>
              <a:t>بعض تصاميم الصمامات البوابية تكون حساسة للحرارة والضغط المصاحبين</a:t>
            </a:r>
          </a:p>
          <a:p>
            <a:pPr marL="596646" lvl="0" indent="-514350" algn="just" rtl="1">
              <a:buFont typeface="+mj-lt"/>
              <a:buAutoNum type="arabicPeriod"/>
            </a:pPr>
            <a:r>
              <a:rPr lang="ar-SA" b="1" dirty="0" smtClean="0"/>
              <a:t>في </a:t>
            </a:r>
            <a:r>
              <a:rPr lang="ar-SA" b="1" dirty="0" err="1" smtClean="0"/>
              <a:t>الانظمة</a:t>
            </a:r>
            <a:r>
              <a:rPr lang="ar-SA" b="1" dirty="0" smtClean="0"/>
              <a:t> التي تتعرض إلى تغيرات في الضغط ودرجة الحرارة، ربما ستمتلك الصمامات </a:t>
            </a:r>
            <a:r>
              <a:rPr lang="ar-SA" b="1" dirty="0" err="1" smtClean="0"/>
              <a:t>البوابية</a:t>
            </a:r>
            <a:r>
              <a:rPr lang="ar-SA" b="1" dirty="0" smtClean="0"/>
              <a:t>-الوتدية </a:t>
            </a:r>
            <a:r>
              <a:rPr lang="en-US" dirty="0" smtClean="0"/>
              <a:t>wedge-gate valves</a:t>
            </a:r>
            <a:r>
              <a:rPr lang="en-US" b="1" dirty="0" smtClean="0"/>
              <a:t> </a:t>
            </a:r>
            <a:r>
              <a:rPr lang="ar-SA" b="1" dirty="0" smtClean="0"/>
              <a:t>تسريب مفرط يمر من المقعد نتيجة لتغير العلاقة الزاوية بين الوتد (الإسفين) ومقعد الصمام نتيجة للقوى الأنبوبية على نهايات الصمام.</a:t>
            </a:r>
          </a:p>
          <a:p>
            <a:pPr marL="596646" indent="-514350" algn="just" rtl="1">
              <a:buFont typeface="+mj-lt"/>
              <a:buAutoNum type="arabicPeriod"/>
            </a:pPr>
            <a:r>
              <a:rPr lang="ar-SA" b="1" dirty="0" smtClean="0"/>
              <a:t>عملية إصلاح أو تشغيل مقاعد الصمام في المكان  تكون صعبة.</a:t>
            </a:r>
            <a:endParaRPr lang="en-US" dirty="0" smtClean="0"/>
          </a:p>
          <a:p>
            <a:pPr marL="596646" lvl="0" indent="-514350" algn="just" rtl="1">
              <a:buNone/>
            </a:pPr>
            <a:endParaRPr lang="ar-SA" b="1" dirty="0" smtClean="0"/>
          </a:p>
          <a:p>
            <a:pPr marL="596646" lvl="0" indent="-514350" algn="just" rtl="1">
              <a:buFont typeface="+mj-lt"/>
              <a:buAutoNum type="arabicPeriod"/>
            </a:pPr>
            <a:endParaRPr lang="en-US" dirty="0" smtClean="0"/>
          </a:p>
          <a:p>
            <a:pPr marL="596646" indent="-514350" algn="just" rtl="1">
              <a:buFont typeface="+mj-lt"/>
              <a:buAutoNum type="arabicPeriod"/>
            </a:pPr>
            <a:endParaRPr lang="ar-SA" b="1" dirty="0" smtClean="0"/>
          </a:p>
          <a:p>
            <a:pPr marL="596646" indent="-514350" algn="just" rtl="1">
              <a:buFont typeface="+mj-lt"/>
              <a:buAutoNum type="arabicPeriod"/>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t/>
            </a:r>
            <a:br>
              <a:rPr lang="ar-SA" b="1" dirty="0" smtClean="0"/>
            </a:br>
            <a:r>
              <a:rPr lang="ar-SA" b="1" dirty="0" smtClean="0"/>
              <a:t/>
            </a:r>
            <a:br>
              <a:rPr lang="ar-SA" b="1" dirty="0" smtClean="0"/>
            </a:br>
            <a:r>
              <a:rPr lang="ar-SA" b="1" dirty="0" smtClean="0"/>
              <a:t>الاستخدامات الشائعة للصمامات البوابية</a:t>
            </a:r>
            <a:br>
              <a:rPr lang="ar-SA"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rtl="1">
              <a:buNone/>
            </a:pPr>
            <a:r>
              <a:rPr lang="ar-SA" b="1" dirty="0" smtClean="0"/>
              <a:t>تستخدم الصمامات البوابية للهواء والوقود الغازي والماء وزيت </a:t>
            </a:r>
            <a:r>
              <a:rPr lang="ar-SA" b="1" dirty="0" err="1" smtClean="0"/>
              <a:t>التزليق</a:t>
            </a:r>
            <a:r>
              <a:rPr lang="ar-SA" b="1" dirty="0" smtClean="0"/>
              <a:t> والأنظمة الأخرى. الصمامات البوابية ذات النهاية المسننة ربما تستخدم للهواء والأنظمة الغازية أو السائلة. يجب الاهتمام بالتسرب عند الوصلات المسننة والتي يمكن استخدام اللحام المانع للتسرب للوصلات المسننة أو استخدام موانع تسرب مناسبة.  </a:t>
            </a:r>
            <a:endParaRPr lang="en-US" dirty="0" smtClean="0"/>
          </a:p>
          <a:p>
            <a:pPr algn="just" rtl="1">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cs typeface="PT Bold Heading" pitchFamily="2" charset="-78"/>
              </a:rPr>
              <a:t>الصمامات الكروية </a:t>
            </a:r>
            <a:br>
              <a:rPr lang="ar-SA" b="1" dirty="0" smtClean="0">
                <a:cs typeface="PT Bold Heading" pitchFamily="2" charset="-78"/>
              </a:rPr>
            </a:br>
            <a:r>
              <a:rPr lang="en-US" b="1" dirty="0" smtClean="0">
                <a:cs typeface="PT Bold Heading" pitchFamily="2" charset="-78"/>
              </a:rPr>
              <a:t>Globe Valves</a:t>
            </a:r>
            <a:endParaRPr lang="en-US" dirty="0">
              <a:cs typeface="PT Bold Heading" pitchFamily="2" charset="-78"/>
            </a:endParaRPr>
          </a:p>
        </p:txBody>
      </p:sp>
      <p:sp>
        <p:nvSpPr>
          <p:cNvPr id="3" name="Content Placeholder 2"/>
          <p:cNvSpPr>
            <a:spLocks noGrp="1"/>
          </p:cNvSpPr>
          <p:nvPr>
            <p:ph idx="1"/>
          </p:nvPr>
        </p:nvSpPr>
        <p:spPr/>
        <p:txBody>
          <a:bodyPr>
            <a:normAutofit fontScale="85000" lnSpcReduction="20000"/>
          </a:bodyPr>
          <a:lstStyle/>
          <a:p>
            <a:pPr algn="just" rtl="1">
              <a:buNone/>
            </a:pPr>
            <a:r>
              <a:rPr lang="ar-SA" b="1" dirty="0" smtClean="0"/>
              <a:t>وتستخدم الصمامات الكروية التقليدية في خدمات العزل والخنق. فعلى الرغم من </a:t>
            </a:r>
            <a:r>
              <a:rPr lang="ar-SA" b="1" dirty="0" err="1" smtClean="0"/>
              <a:t>ان</a:t>
            </a:r>
            <a:r>
              <a:rPr lang="ar-SA" b="1" dirty="0" smtClean="0"/>
              <a:t> هذه الصمامات تظهر هبوط بالضغط أعلى قليلاً من الصمامات ذات الممرات المستقيمة ( كالصمامات البوابية والصمامات </a:t>
            </a:r>
            <a:r>
              <a:rPr lang="ar-SA" b="1" dirty="0" err="1" smtClean="0"/>
              <a:t>القابسية</a:t>
            </a:r>
            <a:r>
              <a:rPr lang="ar-SA" b="1" dirty="0" smtClean="0"/>
              <a:t> ...الخ) إلا إنها ربما تستخدم عندما يكون الهبوط في الضغط هو ليس عامل التحكم. كذلك النمط-</a:t>
            </a:r>
            <a:r>
              <a:rPr lang="ar-SA" b="1" dirty="0" err="1" smtClean="0"/>
              <a:t>واي</a:t>
            </a:r>
            <a:r>
              <a:rPr lang="en-US" b="1" dirty="0" smtClean="0"/>
              <a:t> </a:t>
            </a:r>
            <a:r>
              <a:rPr lang="en-US" b="1" dirty="0" err="1" smtClean="0"/>
              <a:t>wye</a:t>
            </a:r>
            <a:r>
              <a:rPr lang="en-US" b="1" dirty="0" smtClean="0"/>
              <a:t> –pattern</a:t>
            </a:r>
            <a:r>
              <a:rPr lang="ar-SA" b="1" dirty="0" smtClean="0"/>
              <a:t> المبين في الشكل</a:t>
            </a:r>
            <a:r>
              <a:rPr lang="en-US" b="1" dirty="0" smtClean="0"/>
              <a:t>(A10.9)</a:t>
            </a:r>
            <a:r>
              <a:rPr lang="ar-SA" b="1" dirty="0" smtClean="0"/>
              <a:t> والنمط الزاوي (الشكل </a:t>
            </a:r>
            <a:r>
              <a:rPr lang="en-US" b="1" dirty="0" smtClean="0"/>
              <a:t>A10.10</a:t>
            </a:r>
            <a:r>
              <a:rPr lang="ar-SA" b="1" dirty="0" smtClean="0"/>
              <a:t>) للصمامات الكروية تظهر خصائص انسيابية محسنة على الصمامات الكروية ذات النمط  حرف </a:t>
            </a:r>
            <a:r>
              <a:rPr lang="ar-SA" b="1" dirty="0" err="1" smtClean="0"/>
              <a:t>تي</a:t>
            </a:r>
            <a:r>
              <a:rPr lang="ar-SA" b="1" dirty="0" smtClean="0"/>
              <a:t> </a:t>
            </a:r>
            <a:r>
              <a:rPr lang="en-US" b="1" dirty="0" smtClean="0"/>
              <a:t>tee-pattern</a:t>
            </a:r>
            <a:r>
              <a:rPr lang="ar-SA" b="1" dirty="0" smtClean="0"/>
              <a:t> والمبينة في الشكل </a:t>
            </a:r>
            <a:r>
              <a:rPr lang="en-US" b="1" dirty="0" smtClean="0"/>
              <a:t>(A10.11)</a:t>
            </a:r>
            <a:r>
              <a:rPr lang="ar-SA" b="1" dirty="0" smtClean="0"/>
              <a:t>. لان الزاوية الكلية للصمام الكروي ذو النمط الزاوي </a:t>
            </a:r>
            <a:r>
              <a:rPr lang="ar-SA" b="1" dirty="0" err="1" smtClean="0"/>
              <a:t>و</a:t>
            </a:r>
            <a:r>
              <a:rPr lang="ar-SA" b="1" dirty="0" smtClean="0"/>
              <a:t> المبين في الشكل</a:t>
            </a:r>
            <a:r>
              <a:rPr lang="en-US" b="1" dirty="0" smtClean="0"/>
              <a:t>(A10.10)</a:t>
            </a:r>
            <a:r>
              <a:rPr lang="ar-SA" b="1" dirty="0" smtClean="0"/>
              <a:t> مع نظام الضغط المؤثر على القرص سيكون ذو نهايات </a:t>
            </a:r>
            <a:r>
              <a:rPr lang="ar-SA" b="1" dirty="0" err="1" smtClean="0"/>
              <a:t>ملولبة</a:t>
            </a:r>
            <a:r>
              <a:rPr lang="ar-SA" b="1" dirty="0" smtClean="0"/>
              <a:t> تنقل إلى جذع الصمام، وحدود الأحجام العملية لهذه الصمامات ستكون </a:t>
            </a:r>
            <a:r>
              <a:rPr lang="en-US" b="1" dirty="0" smtClean="0"/>
              <a:t>NPS 12(DN 300)</a:t>
            </a:r>
            <a:r>
              <a:rPr lang="ar-SA" b="1" dirty="0" smtClean="0"/>
              <a:t>.</a:t>
            </a:r>
            <a:endParaRPr lang="en-US" dirty="0" smtClean="0"/>
          </a:p>
          <a:p>
            <a:pPr algn="just" rtl="1">
              <a:buNone/>
            </a:pPr>
            <a:endParaRPr lang="en-US" dirty="0" smtClean="0"/>
          </a:p>
          <a:p>
            <a:pPr algn="just" rtl="1">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cs typeface="PT Bold Heading" pitchFamily="2" charset="-78"/>
              </a:rPr>
              <a:t>الصمامات الكروية </a:t>
            </a:r>
            <a:br>
              <a:rPr lang="ar-SA" b="1" dirty="0" smtClean="0">
                <a:cs typeface="PT Bold Heading" pitchFamily="2" charset="-78"/>
              </a:rPr>
            </a:br>
            <a:r>
              <a:rPr lang="en-US" b="1" dirty="0" smtClean="0">
                <a:cs typeface="PT Bold Heading" pitchFamily="2" charset="-78"/>
              </a:rPr>
              <a:t>Globe Valves</a:t>
            </a:r>
            <a:endParaRPr lang="en-US" dirty="0"/>
          </a:p>
        </p:txBody>
      </p:sp>
      <p:graphicFrame>
        <p:nvGraphicFramePr>
          <p:cNvPr id="5" name="Content Placeholder 4"/>
          <p:cNvGraphicFramePr>
            <a:graphicFrameLocks noGrp="1"/>
          </p:cNvGraphicFramePr>
          <p:nvPr>
            <p:ph idx="1"/>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normAutofit fontScale="90000"/>
          </a:bodyPr>
          <a:lstStyle/>
          <a:p>
            <a:pPr algn="ctr" rtl="1"/>
            <a:r>
              <a:rPr lang="ar-SA"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
            </a:r>
            <a:br>
              <a:rPr lang="ar-SA"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br>
            <a:r>
              <a:rPr lang="ar-SA"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cs typeface="PT Bold Heading" pitchFamily="2" charset="-78"/>
              </a:rPr>
              <a:t>أنواع الصمامات الكروية</a:t>
            </a:r>
            <a:br>
              <a:rPr lang="ar-SA"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cs typeface="PT Bold Heading" pitchFamily="2" charset="-78"/>
              </a:rPr>
            </a:br>
            <a:r>
              <a:rPr lang="en-US"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cs typeface="PT Bold Heading" pitchFamily="2" charset="-78"/>
              </a:rPr>
              <a:t> Types of Globe Valves</a:t>
            </a:r>
            <a:r>
              <a:rPr lang="en-US"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t/>
            </a:r>
            <a:br>
              <a:rPr lang="en-US" b="1" dirty="0" smtClean="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rPr>
            </a:br>
            <a:endParaRPr lang="en-US" b="1" dirty="0">
              <a:ln w="18000">
                <a:solidFill>
                  <a:schemeClr val="accent2">
                    <a:satMod val="140000"/>
                  </a:schemeClr>
                </a:solidFill>
                <a:prstDash val="solid"/>
                <a:miter lim="800000"/>
              </a:ln>
              <a:solidFill>
                <a:srgbClr val="FFFF00"/>
              </a:solidFill>
              <a:effectLst>
                <a:outerShdw blurRad="25500" dist="23000" dir="7020000" algn="tl">
                  <a:srgbClr val="000000">
                    <a:alpha val="50000"/>
                  </a:srgbClr>
                </a:outerShdw>
              </a:effectLst>
            </a:endParaRPr>
          </a:p>
        </p:txBody>
      </p:sp>
      <p:sp>
        <p:nvSpPr>
          <p:cNvPr id="3" name="Content Placeholder 2"/>
          <p:cNvSpPr>
            <a:spLocks noGrp="1"/>
          </p:cNvSpPr>
          <p:nvPr>
            <p:ph idx="1"/>
          </p:nvPr>
        </p:nvSpPr>
        <p:spPr/>
        <p:txBody>
          <a:bodyPr/>
          <a:lstStyle/>
          <a:p>
            <a:pPr lvl="0" algn="just" rtl="1">
              <a:buNone/>
            </a:pPr>
            <a:r>
              <a:rPr lang="ar-SA" sz="2800" b="1" dirty="0" smtClean="0">
                <a:cs typeface="PT Bold Heading" pitchFamily="2" charset="-78"/>
              </a:rPr>
              <a:t>الصمامات الكروية ذات النمط-</a:t>
            </a:r>
            <a:r>
              <a:rPr lang="ar-SA" sz="2800" b="1" dirty="0" err="1" smtClean="0">
                <a:cs typeface="PT Bold Heading" pitchFamily="2" charset="-78"/>
              </a:rPr>
              <a:t>تي</a:t>
            </a:r>
            <a:r>
              <a:rPr lang="ar-SA" sz="2800" b="1" dirty="0" smtClean="0">
                <a:cs typeface="PT Bold Heading" pitchFamily="2" charset="-78"/>
              </a:rPr>
              <a:t> </a:t>
            </a:r>
            <a:r>
              <a:rPr lang="en-US" b="1" dirty="0" smtClean="0"/>
              <a:t>Tee Pattern globe valves</a:t>
            </a:r>
            <a:r>
              <a:rPr lang="ar-SA" b="1" dirty="0" smtClean="0"/>
              <a:t> وتمتلك أقل معامل انسياب وأعلى انخفاض في الضغط. وتستخدم في عمليات الخنق كالخطوط الجانبية حول صمامات التحكم. ويمكن استخدامها في التطبيقات التي لا يكون فيها الانخفاض في الضغط مهم وعندما تتطلب المنظومة الخنق. لاحظ الشكل </a:t>
            </a:r>
            <a:r>
              <a:rPr lang="en-US" b="1" dirty="0" smtClean="0"/>
              <a:t>A10.11</a:t>
            </a:r>
            <a:r>
              <a:rPr lang="ar-SA" b="1" dirty="0" smtClean="0"/>
              <a:t>.</a:t>
            </a:r>
            <a:endParaRPr lang="en-US" dirty="0" smtClean="0"/>
          </a:p>
          <a:p>
            <a:pPr algn="just" rtl="1">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sz="4400" b="1" dirty="0" smtClean="0">
                <a:cs typeface="PT Bold Heading" pitchFamily="2" charset="-78"/>
              </a:rPr>
              <a:t>1) الصمام الكروي ذو النمط-</a:t>
            </a:r>
            <a:r>
              <a:rPr lang="ar-SA" sz="4400" b="1" dirty="0" err="1" smtClean="0">
                <a:cs typeface="PT Bold Heading" pitchFamily="2" charset="-78"/>
              </a:rPr>
              <a:t>تي</a:t>
            </a:r>
            <a:r>
              <a:rPr lang="en-US" sz="4400" b="1" dirty="0" smtClean="0">
                <a:cs typeface="PT Bold Heading" pitchFamily="2" charset="-78"/>
              </a:rPr>
              <a:t/>
            </a:r>
            <a:br>
              <a:rPr lang="en-US" sz="4400" b="1" dirty="0" smtClean="0">
                <a:cs typeface="PT Bold Heading" pitchFamily="2" charset="-78"/>
              </a:rPr>
            </a:br>
            <a:r>
              <a:rPr lang="en-US" b="1" dirty="0" smtClean="0"/>
              <a:t> Tee Pattern globe valves</a:t>
            </a:r>
            <a:r>
              <a:rPr lang="ar-SA" b="1" dirty="0" smtClean="0"/>
              <a:t> </a:t>
            </a:r>
            <a:endParaRPr lang="en-US" dirty="0"/>
          </a:p>
        </p:txBody>
      </p:sp>
      <p:pic>
        <p:nvPicPr>
          <p:cNvPr id="4" name="Content Placeholder 3" descr="globe Valve.gif"/>
          <p:cNvPicPr>
            <a:picLocks noGrp="1" noChangeAspect="1"/>
          </p:cNvPicPr>
          <p:nvPr>
            <p:ph idx="1"/>
          </p:nvPr>
        </p:nvPicPr>
        <p:blipFill>
          <a:blip r:embed="rId3"/>
          <a:stretch>
            <a:fillRect/>
          </a:stretch>
        </p:blipFill>
        <p:spPr>
          <a:xfrm>
            <a:off x="1285852" y="1785926"/>
            <a:ext cx="4429156" cy="4621530"/>
          </a:xfrm>
        </p:spPr>
      </p:pic>
      <p:pic>
        <p:nvPicPr>
          <p:cNvPr id="5" name="Picture 4" descr="globe v.jpg"/>
          <p:cNvPicPr>
            <a:picLocks noChangeAspect="1"/>
          </p:cNvPicPr>
          <p:nvPr/>
        </p:nvPicPr>
        <p:blipFill>
          <a:blip r:embed="rId4"/>
          <a:stretch>
            <a:fillRect/>
          </a:stretch>
        </p:blipFill>
        <p:spPr>
          <a:xfrm>
            <a:off x="5072066" y="1643050"/>
            <a:ext cx="4000504" cy="4000504"/>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fontScale="90000"/>
            <a:scene3d>
              <a:camera prst="orthographicFront"/>
              <a:lightRig rig="balanced" dir="t">
                <a:rot lat="0" lon="0" rev="2100000"/>
              </a:lightRig>
            </a:scene3d>
            <a:sp3d extrusionH="57150" prstMaterial="metal">
              <a:bevelT w="38100" h="25400"/>
              <a:contourClr>
                <a:schemeClr val="bg2"/>
              </a:contourClr>
            </a:sp3d>
          </a:bodyPr>
          <a:lstStyle/>
          <a:p>
            <a:pPr algn="ctr"/>
            <a:r>
              <a:rPr lang="ar-SA" b="1" dirty="0" smtClean="0">
                <a:ln w="50800"/>
                <a:solidFill>
                  <a:srgbClr val="FF0000"/>
                </a:solidFill>
                <a:effectLst/>
                <a:cs typeface="PT Bold Heading" pitchFamily="2" charset="-78"/>
              </a:rPr>
              <a:t>2) الصمامات الكروية ذات النمط- </a:t>
            </a:r>
            <a:r>
              <a:rPr lang="ar-SA" b="1" dirty="0" err="1" smtClean="0">
                <a:ln w="50800"/>
                <a:solidFill>
                  <a:srgbClr val="FF0000"/>
                </a:solidFill>
                <a:effectLst/>
                <a:cs typeface="PT Bold Heading" pitchFamily="2" charset="-78"/>
              </a:rPr>
              <a:t>واي</a:t>
            </a:r>
            <a:r>
              <a:rPr lang="en-US" b="1" dirty="0" smtClean="0">
                <a:ln w="50800"/>
                <a:solidFill>
                  <a:srgbClr val="FF0000"/>
                </a:solidFill>
                <a:effectLst/>
              </a:rPr>
              <a:t> </a:t>
            </a:r>
            <a:r>
              <a:rPr lang="ar-SA" b="1" dirty="0" smtClean="0">
                <a:ln w="50800"/>
                <a:solidFill>
                  <a:srgbClr val="FF0000"/>
                </a:solidFill>
                <a:effectLst/>
              </a:rPr>
              <a:t/>
            </a:r>
            <a:br>
              <a:rPr lang="ar-SA" b="1" dirty="0" smtClean="0">
                <a:ln w="50800"/>
                <a:solidFill>
                  <a:srgbClr val="FF0000"/>
                </a:solidFill>
                <a:effectLst/>
              </a:rPr>
            </a:br>
            <a:r>
              <a:rPr lang="en-US" b="1" dirty="0" err="1" smtClean="0">
                <a:ln w="50800"/>
                <a:solidFill>
                  <a:srgbClr val="FF0000"/>
                </a:solidFill>
                <a:effectLst/>
              </a:rPr>
              <a:t>Wye</a:t>
            </a:r>
            <a:r>
              <a:rPr lang="en-US" b="1" dirty="0" smtClean="0">
                <a:ln w="50800"/>
                <a:solidFill>
                  <a:srgbClr val="FF0000"/>
                </a:solidFill>
                <a:effectLst/>
              </a:rPr>
              <a:t> Pattern globe</a:t>
            </a:r>
            <a:endParaRPr lang="en-US" b="1" dirty="0">
              <a:ln w="50800"/>
              <a:solidFill>
                <a:srgbClr val="FF0000"/>
              </a:solidFill>
              <a:effectLst/>
            </a:endParaRPr>
          </a:p>
        </p:txBody>
      </p:sp>
      <p:sp>
        <p:nvSpPr>
          <p:cNvPr id="3" name="Content Placeholder 2"/>
          <p:cNvSpPr>
            <a:spLocks noGrp="1"/>
          </p:cNvSpPr>
          <p:nvPr>
            <p:ph idx="1"/>
          </p:nvPr>
        </p:nvSpPr>
        <p:spPr/>
        <p:txBody>
          <a:bodyPr/>
          <a:lstStyle/>
          <a:p>
            <a:pPr lvl="0" algn="r" rtl="1">
              <a:buNone/>
            </a:pPr>
            <a:r>
              <a:rPr lang="en-US" b="1" dirty="0" smtClean="0"/>
              <a:t>valves</a:t>
            </a:r>
            <a:r>
              <a:rPr lang="ar-SA" b="1" dirty="0" smtClean="0"/>
              <a:t>وهي تعرض أقل مقاومة للانسياب. ويمكن </a:t>
            </a:r>
            <a:r>
              <a:rPr lang="ar-SA" b="1" dirty="0" err="1" smtClean="0"/>
              <a:t>ان</a:t>
            </a:r>
            <a:r>
              <a:rPr lang="ar-SA" b="1" dirty="0" smtClean="0"/>
              <a:t> تفتح لفترات طويلة بدون </a:t>
            </a:r>
            <a:r>
              <a:rPr lang="ar-SA" b="1" dirty="0" err="1" smtClean="0"/>
              <a:t>ان</a:t>
            </a:r>
            <a:r>
              <a:rPr lang="ar-SA" b="1" dirty="0" smtClean="0"/>
              <a:t> يحدث فيها التآكل. وتستخدم بصورة واسعة في عمليات الخنق خلال العمليات الموسمية أو الجديدة. ويمكن تمرير الأعمدة خلالها لإزالة التكتلات (الأوساخ) عندما تستخدم في خطوط تصريف المياه والتي غالباً ما تنغلق. لاحظ الشكل</a:t>
            </a:r>
            <a:r>
              <a:rPr lang="en-US" b="1" dirty="0" smtClean="0"/>
              <a:t> A10.9</a:t>
            </a:r>
            <a:r>
              <a:rPr lang="ar-SA" b="1" dirty="0" smtClean="0"/>
              <a:t>.</a:t>
            </a:r>
            <a:endParaRPr lang="en-US" dirty="0" smtClean="0"/>
          </a:p>
          <a:p>
            <a:pPr algn="r" rtl="1">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تسبيك الصلب الكربوني</a:t>
            </a:r>
            <a:endParaRPr lang="ar-SA" dirty="0"/>
          </a:p>
        </p:txBody>
      </p:sp>
      <p:sp>
        <p:nvSpPr>
          <p:cNvPr id="3" name="Content Placeholder 2"/>
          <p:cNvSpPr>
            <a:spLocks noGrp="1"/>
          </p:cNvSpPr>
          <p:nvPr>
            <p:ph idx="1"/>
          </p:nvPr>
        </p:nvSpPr>
        <p:spPr/>
        <p:style>
          <a:lnRef idx="0">
            <a:schemeClr val="accent6"/>
          </a:lnRef>
          <a:fillRef idx="3">
            <a:schemeClr val="accent6"/>
          </a:fillRef>
          <a:effectRef idx="3">
            <a:schemeClr val="accent6"/>
          </a:effectRef>
          <a:fontRef idx="minor">
            <a:schemeClr val="lt1"/>
          </a:fontRef>
        </p:style>
        <p:txBody>
          <a:bodyPr/>
          <a:lstStyle/>
          <a:p>
            <a:pPr algn="r">
              <a:buNone/>
            </a:pPr>
            <a:r>
              <a:rPr lang="ar-SA" b="1" dirty="0" err="1" smtClean="0">
                <a:cs typeface="PT Bold Heading" pitchFamily="2" charset="-78"/>
              </a:rPr>
              <a:t>الفناديوم</a:t>
            </a:r>
            <a:r>
              <a:rPr lang="ar-SA" dirty="0" smtClean="0"/>
              <a:t>: هذا العنصر أحد مكوني </a:t>
            </a:r>
            <a:r>
              <a:rPr lang="ar-SA" dirty="0" err="1" smtClean="0"/>
              <a:t>الكربيدات</a:t>
            </a:r>
            <a:r>
              <a:rPr lang="ar-SA" dirty="0" smtClean="0"/>
              <a:t> الأشداء.</a:t>
            </a:r>
          </a:p>
          <a:p>
            <a:pPr algn="r">
              <a:buNone/>
            </a:pPr>
            <a:r>
              <a:rPr lang="ar-SA" b="1" dirty="0" smtClean="0"/>
              <a:t>يذوب في </a:t>
            </a:r>
            <a:r>
              <a:rPr lang="ar-SA" b="1" dirty="0" err="1" smtClean="0"/>
              <a:t>الفيرايت</a:t>
            </a:r>
            <a:r>
              <a:rPr lang="ar-SA" b="1" dirty="0" smtClean="0"/>
              <a:t> ويمنحه صلابة ومتانة.</a:t>
            </a:r>
          </a:p>
          <a:p>
            <a:pPr algn="r">
              <a:buNone/>
            </a:pPr>
            <a:r>
              <a:rPr lang="ar-SA" b="1" dirty="0" smtClean="0"/>
              <a:t>يبدي هذا النوع من الصلب بنية ذات تركيب حبيبي أصغر بالمقارنة مع الصلب الذي لا يحتوي عليه.</a:t>
            </a:r>
            <a:endParaRPr lang="en-US" b="1" dirty="0" smtClean="0"/>
          </a:p>
          <a:p>
            <a:pPr algn="r">
              <a:buNone/>
            </a:pPr>
            <a:r>
              <a:rPr lang="ar-SA" dirty="0" smtClean="0">
                <a:cs typeface="PT Bold Heading" pitchFamily="2" charset="-78"/>
              </a:rPr>
              <a:t>الألمنيوم</a:t>
            </a:r>
            <a:r>
              <a:rPr lang="ar-SA" b="1" dirty="0" smtClean="0"/>
              <a:t>: </a:t>
            </a:r>
          </a:p>
          <a:p>
            <a:pPr marL="596646" indent="-514350" algn="r" rtl="1">
              <a:buFont typeface="+mj-lt"/>
              <a:buAutoNum type="arabicParenR"/>
            </a:pPr>
            <a:r>
              <a:rPr lang="ar-SA" b="1" dirty="0" smtClean="0"/>
              <a:t>يستخدم بكثرة كمانع للتأكسد في الصلب </a:t>
            </a:r>
            <a:r>
              <a:rPr lang="ar-SA" b="1" dirty="0" err="1" smtClean="0"/>
              <a:t>المصهور</a:t>
            </a:r>
            <a:endParaRPr lang="ar-SA" b="1" dirty="0" smtClean="0"/>
          </a:p>
          <a:p>
            <a:pPr marL="596646" indent="-514350" algn="r" rtl="1">
              <a:buFont typeface="+mj-lt"/>
              <a:buAutoNum type="arabicParenR"/>
            </a:pPr>
            <a:r>
              <a:rPr lang="ar-SA" b="1" dirty="0" smtClean="0"/>
              <a:t>ينتج عنه صلباً </a:t>
            </a:r>
            <a:r>
              <a:rPr lang="ar-SA" b="1" dirty="0" err="1" smtClean="0"/>
              <a:t>سبائكياً</a:t>
            </a:r>
            <a:r>
              <a:rPr lang="ar-SA" b="1" dirty="0" smtClean="0"/>
              <a:t> ذو بنية حبيبية ناعمة.</a:t>
            </a:r>
            <a:endParaRPr lang="ar-SA"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t>الصمامات الكروية ذات النمط- </a:t>
            </a:r>
            <a:r>
              <a:rPr lang="ar-SA" b="1" dirty="0" err="1" smtClean="0"/>
              <a:t>واي</a:t>
            </a:r>
            <a:r>
              <a:rPr lang="en-US" b="1" dirty="0" smtClean="0"/>
              <a:t> </a:t>
            </a:r>
            <a:r>
              <a:rPr lang="ar-SA" b="1" dirty="0" smtClean="0"/>
              <a:t/>
            </a:r>
            <a:br>
              <a:rPr lang="ar-SA" b="1" dirty="0" smtClean="0"/>
            </a:br>
            <a:r>
              <a:rPr lang="en-US" b="1" dirty="0" err="1" smtClean="0"/>
              <a:t>Wye</a:t>
            </a:r>
            <a:r>
              <a:rPr lang="en-US" b="1" dirty="0" smtClean="0"/>
              <a:t> Pattern globe</a:t>
            </a:r>
            <a:r>
              <a:rPr lang="ar-SA" b="1" dirty="0" smtClean="0"/>
              <a:t> </a:t>
            </a:r>
            <a:r>
              <a:rPr lang="en-US" b="1" dirty="0" smtClean="0"/>
              <a:t> valves</a:t>
            </a:r>
            <a:endParaRPr lang="en-US" dirty="0"/>
          </a:p>
        </p:txBody>
      </p:sp>
      <p:pic>
        <p:nvPicPr>
          <p:cNvPr id="4" name="Content Placeholder 3" descr="EVAIL0014.jpg"/>
          <p:cNvPicPr>
            <a:picLocks noGrp="1" noChangeAspect="1"/>
          </p:cNvPicPr>
          <p:nvPr>
            <p:ph idx="1"/>
          </p:nvPr>
        </p:nvPicPr>
        <p:blipFill>
          <a:blip r:embed="rId3"/>
          <a:stretch>
            <a:fillRect/>
          </a:stretch>
        </p:blipFill>
        <p:spPr>
          <a:xfrm>
            <a:off x="1357290" y="1714488"/>
            <a:ext cx="3714776" cy="3826219"/>
          </a:xfrm>
        </p:spPr>
      </p:pic>
      <p:pic>
        <p:nvPicPr>
          <p:cNvPr id="1026" name="Picture 2"/>
          <p:cNvPicPr>
            <a:picLocks noChangeAspect="1" noChangeArrowheads="1"/>
          </p:cNvPicPr>
          <p:nvPr/>
        </p:nvPicPr>
        <p:blipFill>
          <a:blip r:embed="rId4"/>
          <a:srcRect/>
          <a:stretch>
            <a:fillRect/>
          </a:stretch>
        </p:blipFill>
        <p:spPr bwMode="auto">
          <a:xfrm>
            <a:off x="4653192" y="2214554"/>
            <a:ext cx="4186012" cy="350046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rPr>
              <a:t>الصمامات الكروية ذات النمط الزاوي</a:t>
            </a:r>
            <a:r>
              <a:rPr lang="ar-SA" b="1" dirty="0" smtClean="0"/>
              <a:t> </a:t>
            </a:r>
            <a:r>
              <a:rPr lang="en-US" b="1" dirty="0" smtClean="0"/>
              <a:t/>
            </a:r>
            <a:br>
              <a:rPr lang="en-US" b="1" dirty="0" smtClean="0"/>
            </a:br>
            <a:r>
              <a:rPr lang="en-US" b="1" dirty="0" smtClean="0"/>
              <a:t>Angle Pattern globe valves</a:t>
            </a:r>
            <a:endParaRPr lang="en-US" dirty="0"/>
          </a:p>
        </p:txBody>
      </p:sp>
      <p:sp>
        <p:nvSpPr>
          <p:cNvPr id="3" name="Content Placeholder 2"/>
          <p:cNvSpPr>
            <a:spLocks noGrp="1"/>
          </p:cNvSpPr>
          <p:nvPr>
            <p:ph idx="1"/>
          </p:nvPr>
        </p:nvSpPr>
        <p:spPr>
          <a:solidFill>
            <a:schemeClr val="accent1">
              <a:lumMod val="20000"/>
              <a:lumOff val="80000"/>
            </a:schemeClr>
          </a:solidFill>
          <a:ln>
            <a:solidFill>
              <a:schemeClr val="tx1"/>
            </a:solidFill>
          </a:ln>
        </p:spPr>
        <p:style>
          <a:lnRef idx="3">
            <a:schemeClr val="lt1"/>
          </a:lnRef>
          <a:fillRef idx="1">
            <a:schemeClr val="accent2"/>
          </a:fillRef>
          <a:effectRef idx="1">
            <a:schemeClr val="accent2"/>
          </a:effectRef>
          <a:fontRef idx="minor">
            <a:schemeClr val="lt1"/>
          </a:fontRef>
        </p:style>
        <p:txBody>
          <a:bodyPr/>
          <a:lstStyle/>
          <a:p>
            <a:pPr algn="just" rtl="1">
              <a:buNone/>
            </a:pPr>
            <a:r>
              <a:rPr lang="ar-SA" b="1" dirty="0" smtClean="0">
                <a:ln>
                  <a:solidFill>
                    <a:srgbClr val="0070C0"/>
                  </a:solidFill>
                </a:ln>
                <a:solidFill>
                  <a:schemeClr val="tx1"/>
                </a:solidFill>
              </a:rPr>
              <a:t>وهي صمامات تعكس اتجاه الانسياب </a:t>
            </a:r>
            <a:r>
              <a:rPr lang="ar-SA" b="1" dirty="0" err="1" smtClean="0">
                <a:ln>
                  <a:solidFill>
                    <a:srgbClr val="0070C0"/>
                  </a:solidFill>
                </a:ln>
                <a:solidFill>
                  <a:schemeClr val="tx1"/>
                </a:solidFill>
              </a:rPr>
              <a:t>ب</a:t>
            </a:r>
            <a:r>
              <a:rPr lang="en-US" b="1" dirty="0" smtClean="0">
                <a:ln>
                  <a:solidFill>
                    <a:srgbClr val="0070C0"/>
                  </a:solidFill>
                </a:ln>
                <a:solidFill>
                  <a:schemeClr val="tx1"/>
                </a:solidFill>
              </a:rPr>
              <a:t>(90º)</a:t>
            </a:r>
            <a:r>
              <a:rPr lang="ar-SA" b="1" dirty="0" smtClean="0">
                <a:ln>
                  <a:solidFill>
                    <a:srgbClr val="0070C0"/>
                  </a:solidFill>
                </a:ln>
                <a:solidFill>
                  <a:schemeClr val="tx1"/>
                </a:solidFill>
              </a:rPr>
              <a:t> بدون الحاجة إلى استخدام الكوع </a:t>
            </a:r>
            <a:r>
              <a:rPr lang="en-US" b="1" dirty="0" smtClean="0">
                <a:ln>
                  <a:solidFill>
                    <a:srgbClr val="0070C0"/>
                  </a:solidFill>
                </a:ln>
                <a:solidFill>
                  <a:schemeClr val="tx1"/>
                </a:solidFill>
              </a:rPr>
              <a:t>(Elbow)</a:t>
            </a:r>
            <a:r>
              <a:rPr lang="ar-SA" b="1" dirty="0" smtClean="0">
                <a:ln>
                  <a:solidFill>
                    <a:srgbClr val="0070C0"/>
                  </a:solidFill>
                </a:ln>
                <a:solidFill>
                  <a:schemeClr val="tx1"/>
                </a:solidFill>
              </a:rPr>
              <a:t> واللحام الزائد. وتمتلك معامل انسياب أقل قليلاً من صمامات النمط-</a:t>
            </a:r>
            <a:r>
              <a:rPr lang="ar-SA" b="1" dirty="0" err="1" smtClean="0">
                <a:ln>
                  <a:solidFill>
                    <a:srgbClr val="0070C0"/>
                  </a:solidFill>
                </a:ln>
                <a:solidFill>
                  <a:schemeClr val="tx1"/>
                </a:solidFill>
              </a:rPr>
              <a:t>واي</a:t>
            </a:r>
            <a:r>
              <a:rPr lang="ar-SA" b="1" dirty="0" smtClean="0">
                <a:ln>
                  <a:solidFill>
                    <a:srgbClr val="0070C0"/>
                  </a:solidFill>
                </a:ln>
                <a:solidFill>
                  <a:schemeClr val="tx1"/>
                </a:solidFill>
              </a:rPr>
              <a:t>. وتستخدم في التطبيقات التي تمتلك فترات انسيابية متذبذبة بسبب قابليتها على </a:t>
            </a:r>
            <a:r>
              <a:rPr lang="ar-SA" b="1" dirty="0" err="1" smtClean="0">
                <a:ln>
                  <a:solidFill>
                    <a:srgbClr val="0070C0"/>
                  </a:solidFill>
                </a:ln>
                <a:solidFill>
                  <a:schemeClr val="tx1"/>
                </a:solidFill>
              </a:rPr>
              <a:t>ازالة</a:t>
            </a:r>
            <a:r>
              <a:rPr lang="ar-SA" b="1" dirty="0" smtClean="0">
                <a:ln>
                  <a:solidFill>
                    <a:srgbClr val="0070C0"/>
                  </a:solidFill>
                </a:ln>
                <a:solidFill>
                  <a:schemeClr val="tx1"/>
                </a:solidFill>
              </a:rPr>
              <a:t> الخبث لهذا النوع من الانسياب. لاحظ الشكل</a:t>
            </a:r>
            <a:r>
              <a:rPr lang="en-US" b="1" dirty="0" smtClean="0">
                <a:ln>
                  <a:solidFill>
                    <a:srgbClr val="0070C0"/>
                  </a:solidFill>
                </a:ln>
                <a:solidFill>
                  <a:schemeClr val="tx1"/>
                </a:solidFill>
              </a:rPr>
              <a:t> A10.10</a:t>
            </a:r>
            <a:endParaRPr lang="en-US" dirty="0">
              <a:ln>
                <a:solidFill>
                  <a:srgbClr val="0070C0"/>
                </a:solidFill>
              </a:ln>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ar-SA" sz="3600" b="1" spc="200" dirty="0" smtClean="0">
                <a:ln w="29210">
                  <a:solidFill>
                    <a:srgbClr val="CC0000"/>
                  </a:solidFill>
                </a:ln>
                <a:solidFill>
                  <a:schemeClr val="accent3">
                    <a:satMod val="200000"/>
                    <a:alpha val="50000"/>
                  </a:schemeClr>
                </a:solidFill>
                <a:effectLst>
                  <a:innerShdw blurRad="50800" dist="50800" dir="8100000">
                    <a:srgbClr val="7D7D7D">
                      <a:alpha val="73000"/>
                    </a:srgbClr>
                  </a:innerShdw>
                </a:effectLst>
                <a:cs typeface="PT Bold Heading" pitchFamily="2" charset="-78"/>
              </a:rPr>
              <a:t>3) الصمامات الكروية ذات النمط الزاوي </a:t>
            </a:r>
            <a:r>
              <a:rPr lang="en-US" b="1" dirty="0" smtClean="0">
                <a:ln>
                  <a:solidFill>
                    <a:srgbClr val="CC0000"/>
                  </a:solidFill>
                </a:ln>
              </a:rPr>
              <a:t/>
            </a:r>
            <a:br>
              <a:rPr lang="en-US" b="1" dirty="0" smtClean="0">
                <a:ln>
                  <a:solidFill>
                    <a:srgbClr val="CC0000"/>
                  </a:solidFill>
                </a:ln>
              </a:rPr>
            </a:br>
            <a:r>
              <a:rPr lang="en-US" b="1" dirty="0" smtClean="0">
                <a:ln>
                  <a:solidFill>
                    <a:srgbClr val="CC0000"/>
                  </a:solidFill>
                </a:ln>
              </a:rPr>
              <a:t>Angle Pattern globe valves</a:t>
            </a:r>
            <a:endParaRPr lang="en-US" dirty="0">
              <a:ln>
                <a:solidFill>
                  <a:srgbClr val="CC0000"/>
                </a:solidFill>
              </a:ln>
            </a:endParaRPr>
          </a:p>
        </p:txBody>
      </p:sp>
      <p:pic>
        <p:nvPicPr>
          <p:cNvPr id="4" name="Content Placeholder 3" descr="DIN_3202_F32_Angle_Cast_Iron_Globe_Valve_J4432_3.gif"/>
          <p:cNvPicPr>
            <a:picLocks noGrp="1" noChangeAspect="1"/>
          </p:cNvPicPr>
          <p:nvPr>
            <p:ph idx="1"/>
          </p:nvPr>
        </p:nvPicPr>
        <p:blipFill>
          <a:blip r:embed="rId3"/>
          <a:stretch>
            <a:fillRect/>
          </a:stretch>
        </p:blipFill>
        <p:spPr>
          <a:xfrm>
            <a:off x="1285852" y="2071677"/>
            <a:ext cx="3714776" cy="4530215"/>
          </a:xfrm>
        </p:spPr>
      </p:pic>
      <p:pic>
        <p:nvPicPr>
          <p:cNvPr id="5" name="Picture 4" descr="DIN_3202_F32_Angle_Cast_Iron_Globe_Valve_J4432_4.gif"/>
          <p:cNvPicPr>
            <a:picLocks noChangeAspect="1"/>
          </p:cNvPicPr>
          <p:nvPr/>
        </p:nvPicPr>
        <p:blipFill>
          <a:blip r:embed="rId4"/>
          <a:stretch>
            <a:fillRect/>
          </a:stretch>
        </p:blipFill>
        <p:spPr>
          <a:xfrm>
            <a:off x="5429256" y="1857364"/>
            <a:ext cx="2886078" cy="447454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ar-SA" b="1" spc="50" dirty="0" smtClean="0">
                <a:ln w="11430">
                  <a:solidFill>
                    <a:srgbClr val="00B0F0"/>
                  </a:solidFill>
                </a:ln>
                <a:solidFill>
                  <a:srgbClr val="0070C0"/>
                </a:solidFill>
                <a:effectLst>
                  <a:outerShdw blurRad="76200" dist="50800" dir="5400000" algn="tl" rotWithShape="0">
                    <a:srgbClr val="000000">
                      <a:alpha val="65000"/>
                    </a:srgbClr>
                  </a:outerShdw>
                </a:effectLst>
                <a:cs typeface="PT Bold Heading" pitchFamily="2" charset="-78"/>
              </a:rPr>
              <a:t>فوائد الصمامات الكروية</a:t>
            </a:r>
            <a:r>
              <a:rPr lang="en-US" b="1" spc="50" dirty="0" smtClean="0">
                <a:ln w="11430">
                  <a:solidFill>
                    <a:srgbClr val="00B0F0"/>
                  </a:solidFill>
                </a:ln>
                <a:solidFill>
                  <a:srgbClr val="0070C0"/>
                </a:solidFill>
                <a:effectLst>
                  <a:outerShdw blurRad="76200" dist="50800" dir="5400000" algn="tl" rotWithShape="0">
                    <a:srgbClr val="000000">
                      <a:alpha val="65000"/>
                    </a:srgbClr>
                  </a:outerShdw>
                </a:effectLst>
              </a:rPr>
              <a:t/>
            </a:r>
            <a:br>
              <a:rPr lang="en-US" b="1" spc="50" dirty="0" smtClean="0">
                <a:ln w="11430">
                  <a:solidFill>
                    <a:srgbClr val="00B0F0"/>
                  </a:solidFill>
                </a:ln>
                <a:solidFill>
                  <a:srgbClr val="0070C0"/>
                </a:solidFill>
                <a:effectLst>
                  <a:outerShdw blurRad="76200" dist="50800" dir="5400000" algn="tl" rotWithShape="0">
                    <a:srgbClr val="000000">
                      <a:alpha val="65000"/>
                    </a:srgbClr>
                  </a:outerShdw>
                </a:effectLst>
              </a:rPr>
            </a:br>
            <a:endParaRPr lang="en-US" b="1" spc="50" dirty="0">
              <a:ln w="11430">
                <a:solidFill>
                  <a:srgbClr val="00B0F0"/>
                </a:solidFill>
              </a:ln>
              <a:solidFill>
                <a:srgbClr val="0070C0"/>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p:style>
          <a:lnRef idx="0">
            <a:schemeClr val="accent2"/>
          </a:lnRef>
          <a:fillRef idx="3">
            <a:schemeClr val="accent2"/>
          </a:fillRef>
          <a:effectRef idx="3">
            <a:schemeClr val="accent2"/>
          </a:effectRef>
          <a:fontRef idx="minor">
            <a:schemeClr val="lt1"/>
          </a:fontRef>
        </p:style>
        <p:txBody>
          <a:bodyPr/>
          <a:lstStyle/>
          <a:p>
            <a:pPr marL="596646" indent="-514350" algn="r" rtl="1">
              <a:buFont typeface="+mj-lt"/>
              <a:buAutoNum type="arabicPeriod"/>
            </a:pPr>
            <a:r>
              <a:rPr lang="ar-SA" b="1" dirty="0" smtClean="0"/>
              <a:t>قابلية إغلاق جيدة</a:t>
            </a:r>
            <a:endParaRPr lang="en-US" b="1" dirty="0" smtClean="0"/>
          </a:p>
          <a:p>
            <a:pPr marL="596646" indent="-514350" algn="r" rtl="1">
              <a:buFont typeface="+mj-lt"/>
              <a:buAutoNum type="arabicPeriod"/>
            </a:pPr>
            <a:r>
              <a:rPr lang="ar-SA" b="1" dirty="0" smtClean="0"/>
              <a:t>قابليتها للخنق من متوسطة إلى جيدة</a:t>
            </a:r>
            <a:endParaRPr lang="en-US" b="1" dirty="0" smtClean="0"/>
          </a:p>
          <a:p>
            <a:pPr marL="596646" lvl="0" indent="-514350" algn="r" rtl="1">
              <a:buFont typeface="+mj-lt"/>
              <a:buAutoNum type="arabicPeriod"/>
            </a:pPr>
            <a:r>
              <a:rPr lang="ar-SA" b="1" dirty="0" smtClean="0"/>
              <a:t>شوطها أقصر (بالمقارنة مع الصمامات البوابية)</a:t>
            </a:r>
            <a:endParaRPr lang="en-US" b="1" dirty="0" smtClean="0"/>
          </a:p>
          <a:p>
            <a:pPr marL="596646" lvl="0" indent="-514350" algn="r" rtl="1">
              <a:buFont typeface="+mj-lt"/>
              <a:buAutoNum type="arabicPeriod"/>
            </a:pPr>
            <a:r>
              <a:rPr lang="ar-SA" b="1" dirty="0" smtClean="0"/>
              <a:t>متوفرة بأنواع تمتلك </a:t>
            </a:r>
            <a:r>
              <a:rPr lang="ar-SA" b="1" dirty="0" err="1" smtClean="0"/>
              <a:t>قابليات</a:t>
            </a:r>
            <a:r>
              <a:rPr lang="ar-SA" b="1" dirty="0" smtClean="0"/>
              <a:t> فريدة</a:t>
            </a:r>
            <a:endParaRPr lang="en-US" b="1" dirty="0" smtClean="0"/>
          </a:p>
          <a:p>
            <a:pPr marL="596646" lvl="0" indent="-514350" algn="r" rtl="1">
              <a:buFont typeface="+mj-lt"/>
              <a:buAutoNum type="arabicPeriod"/>
            </a:pPr>
            <a:r>
              <a:rPr lang="ar-SA" b="1" dirty="0" smtClean="0"/>
              <a:t>سهلة التشغيل بالقطع أو إعادة تهيئة مقاعدها.</a:t>
            </a:r>
            <a:endParaRPr lang="en-US" b="1" dirty="0" smtClean="0"/>
          </a:p>
          <a:p>
            <a:pPr marL="596646" lvl="0" indent="-514350" algn="r" rtl="1">
              <a:buFont typeface="+mj-lt"/>
              <a:buAutoNum type="arabicPeriod"/>
            </a:pPr>
            <a:r>
              <a:rPr lang="ar-SA" b="1" dirty="0" smtClean="0"/>
              <a:t>لا تحتوي على قرص مثبت في الجذع، ويمكن استخدام هذا الصمام في إيقاف صمام منع الرجوع.</a:t>
            </a:r>
            <a:endParaRPr lang="en-US" dirty="0" smtClean="0"/>
          </a:p>
          <a:p>
            <a:pPr marL="596646" indent="-514350" algn="r" rtl="1">
              <a:buFont typeface="+mj-lt"/>
              <a:buAutoNum type="arabicPeriod"/>
            </a:pPr>
            <a:endParaRPr lang="en-US" b="1"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ar-SA"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rPr>
              <a:t>عيوب الصمامات الكروية</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cs typeface="PT Bold Heading" pitchFamily="2" charset="-78"/>
            </a:endParaRPr>
          </a:p>
        </p:txBody>
      </p:sp>
      <p:sp>
        <p:nvSpPr>
          <p:cNvPr id="3" name="Content Placeholder 2"/>
          <p:cNvSpPr>
            <a:spLocks noGrp="1"/>
          </p:cNvSpPr>
          <p:nvPr>
            <p:ph idx="1"/>
          </p:nvPr>
        </p:nvSpPr>
        <p:spPr/>
        <p:style>
          <a:lnRef idx="1">
            <a:schemeClr val="dk1"/>
          </a:lnRef>
          <a:fillRef idx="3">
            <a:schemeClr val="dk1"/>
          </a:fillRef>
          <a:effectRef idx="2">
            <a:schemeClr val="dk1"/>
          </a:effectRef>
          <a:fontRef idx="minor">
            <a:schemeClr val="lt1"/>
          </a:fontRef>
        </p:style>
        <p:txBody>
          <a:bodyPr/>
          <a:lstStyle/>
          <a:p>
            <a:pPr marL="596646" lvl="0" indent="-514350" algn="r" rtl="1">
              <a:buFont typeface="+mj-lt"/>
              <a:buAutoNum type="arabicPeriod"/>
            </a:pPr>
            <a:r>
              <a:rPr lang="ar-SA" b="1" dirty="0" smtClean="0"/>
              <a:t>يحدث فيها هبوط أعلى بالضغط (بالمقارنة مع الصمامات البوابية)</a:t>
            </a:r>
            <a:endParaRPr lang="en-US" dirty="0" smtClean="0"/>
          </a:p>
          <a:p>
            <a:pPr marL="596646" lvl="0" indent="-514350" algn="r" rtl="1">
              <a:buFont typeface="+mj-lt"/>
              <a:buAutoNum type="arabicPeriod"/>
            </a:pPr>
            <a:r>
              <a:rPr lang="ar-SA" b="1" dirty="0" smtClean="0"/>
              <a:t>تتطلب قوى اكبر أو مشغل ميكانيكي أكبر لمقعد الصمام (مع وجود ضغط تحت المقعد)</a:t>
            </a:r>
            <a:endParaRPr lang="en-US" dirty="0" smtClean="0"/>
          </a:p>
          <a:p>
            <a:pPr marL="596646" lvl="0" indent="-514350" algn="r" rtl="1">
              <a:buFont typeface="+mj-lt"/>
              <a:buAutoNum type="arabicPeriod"/>
            </a:pPr>
            <a:r>
              <a:rPr lang="ar-SA" b="1" dirty="0" smtClean="0"/>
              <a:t>يحدث انسياب مخنوق تحت المقعد وانغلاق للانسياب فوق المقعد.</a:t>
            </a:r>
            <a:endParaRPr lang="en-US" dirty="0" smtClean="0"/>
          </a:p>
          <a:p>
            <a:pPr marL="596646" indent="-514350" algn="r" rtl="1">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ar-SA" b="1" dirty="0" smtClean="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cs typeface="PT Bold Heading" pitchFamily="2" charset="-78"/>
              </a:rPr>
              <a:t>التطبيقات الشائعة للصمامات الكروية</a:t>
            </a:r>
            <a:r>
              <a:rPr lang="en-US" b="1" dirty="0" smtClean="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cs typeface="PT Bold Heading" pitchFamily="2" charset="-78"/>
              </a:rPr>
              <a:t/>
            </a:r>
            <a:br>
              <a:rPr lang="en-US" b="1" dirty="0" smtClean="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cs typeface="PT Bold Heading" pitchFamily="2" charset="-78"/>
              </a:rPr>
            </a:br>
            <a:endParaRPr lang="en-US" b="1" dirty="0">
              <a:ln w="18000">
                <a:solidFill>
                  <a:schemeClr val="accent2">
                    <a:satMod val="140000"/>
                  </a:schemeClr>
                </a:solidFill>
                <a:prstDash val="solid"/>
                <a:miter lim="800000"/>
              </a:ln>
              <a:solidFill>
                <a:srgbClr val="0070C0"/>
              </a:solidFill>
              <a:effectLst>
                <a:outerShdw blurRad="25500" dist="23000" dir="7020000" algn="tl">
                  <a:srgbClr val="000000">
                    <a:alpha val="50000"/>
                  </a:srgbClr>
                </a:outerShdw>
              </a:effectLst>
              <a:cs typeface="PT Bold Heading" pitchFamily="2" charset="-78"/>
            </a:endParaRP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596646" lvl="0" indent="-514350" algn="r" rtl="1">
              <a:buFont typeface="+mj-lt"/>
              <a:buAutoNum type="arabicPeriod"/>
            </a:pPr>
            <a:r>
              <a:rPr lang="ar-SA" b="1" dirty="0" smtClean="0"/>
              <a:t>أنظمة التبريد بالماء حيث يتطلب ضبط الانسيابية.</a:t>
            </a:r>
            <a:endParaRPr lang="en-US" dirty="0" smtClean="0"/>
          </a:p>
          <a:p>
            <a:pPr marL="596646" indent="-514350" algn="r" rtl="1">
              <a:buFont typeface="+mj-lt"/>
              <a:buAutoNum type="arabicPeriod"/>
            </a:pPr>
            <a:r>
              <a:rPr lang="ar-SA" b="1" dirty="0" smtClean="0"/>
              <a:t>أنظمة زيت الوقود حيث يكون الضبط ومنع التسرب مهماً</a:t>
            </a:r>
            <a:endParaRPr lang="en-US" b="1" dirty="0" smtClean="0"/>
          </a:p>
          <a:p>
            <a:pPr marL="596646" lvl="0" indent="-514350" algn="r" rtl="1">
              <a:buFont typeface="+mj-lt"/>
              <a:buAutoNum type="arabicPeriod"/>
            </a:pPr>
            <a:r>
              <a:rPr lang="ar-SA" b="1" dirty="0" smtClean="0"/>
              <a:t>نقاط التصريف العالية والواطئة حيث يكون منع التسرب والآمان هما الأهم.</a:t>
            </a:r>
            <a:endParaRPr lang="en-US" dirty="0" smtClean="0"/>
          </a:p>
          <a:p>
            <a:pPr marL="596646" lvl="0" indent="-514350" algn="r" rtl="1">
              <a:buFont typeface="+mj-lt"/>
              <a:buAutoNum type="arabicPeriod"/>
            </a:pPr>
            <a:r>
              <a:rPr lang="ar-SA" b="1" dirty="0" smtClean="0"/>
              <a:t>تغذية المياه </a:t>
            </a:r>
            <a:r>
              <a:rPr lang="ar-SA" b="1" dirty="0" err="1" smtClean="0"/>
              <a:t>و</a:t>
            </a:r>
            <a:r>
              <a:rPr lang="ar-SA" b="1" dirty="0" smtClean="0"/>
              <a:t> الكيمياويات </a:t>
            </a:r>
            <a:r>
              <a:rPr lang="ar-SA" b="1" dirty="0" err="1" smtClean="0"/>
              <a:t>وانظمة</a:t>
            </a:r>
            <a:r>
              <a:rPr lang="ar-SA" b="1" dirty="0" smtClean="0"/>
              <a:t> التصريف.</a:t>
            </a:r>
            <a:endParaRPr lang="en-US" dirty="0" smtClean="0"/>
          </a:p>
          <a:p>
            <a:pPr marL="596646" lvl="0" indent="-514350" algn="r" rtl="1">
              <a:buFont typeface="+mj-lt"/>
              <a:buAutoNum type="arabicPeriod"/>
            </a:pPr>
            <a:r>
              <a:rPr lang="ar-SA" b="1" dirty="0" smtClean="0"/>
              <a:t>فتحات المراجل والتصريف وتصريف المسخنات.</a:t>
            </a:r>
            <a:endParaRPr lang="en-US" dirty="0" smtClean="0"/>
          </a:p>
          <a:p>
            <a:pPr marL="596646" lvl="0" indent="-514350" algn="r" rtl="1">
              <a:buFont typeface="+mj-lt"/>
              <a:buAutoNum type="arabicPeriod"/>
            </a:pPr>
            <a:r>
              <a:rPr lang="ar-SA" b="1" dirty="0" smtClean="0"/>
              <a:t>مانعات التسرب والتصريف في </a:t>
            </a:r>
            <a:r>
              <a:rPr lang="ar-SA" b="1" dirty="0" err="1" smtClean="0"/>
              <a:t>التوربينات</a:t>
            </a:r>
            <a:r>
              <a:rPr lang="ar-SA" b="1" dirty="0" smtClean="0"/>
              <a:t>.</a:t>
            </a:r>
            <a:endParaRPr lang="en-US" dirty="0" smtClean="0"/>
          </a:p>
          <a:p>
            <a:pPr marL="596646" lvl="0" indent="-514350" algn="r" rtl="1">
              <a:buFont typeface="+mj-lt"/>
              <a:buAutoNum type="arabicPeriod"/>
            </a:pPr>
            <a:r>
              <a:rPr lang="ar-SA" b="1" dirty="0" smtClean="0"/>
              <a:t>أنظمة التزييت في </a:t>
            </a:r>
            <a:r>
              <a:rPr lang="ar-SA" b="1" dirty="0" err="1" smtClean="0"/>
              <a:t>التوربينات</a:t>
            </a:r>
            <a:r>
              <a:rPr lang="ar-SA" b="1" dirty="0" smtClean="0"/>
              <a:t>.</a:t>
            </a:r>
            <a:endParaRPr lang="en-US" dirty="0" smtClean="0"/>
          </a:p>
          <a:p>
            <a:pPr marL="596646" indent="-514350" algn="r" rtl="1">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ar-SA" b="1" dirty="0" smtClean="0">
                <a:cs typeface="PT Bold Heading" pitchFamily="2" charset="-78"/>
              </a:rPr>
              <a:t>الصمامات </a:t>
            </a:r>
            <a:r>
              <a:rPr lang="ar-SA" b="1" dirty="0" err="1" smtClean="0">
                <a:cs typeface="PT Bold Heading" pitchFamily="2" charset="-78"/>
              </a:rPr>
              <a:t>الأبرية</a:t>
            </a:r>
            <a:r>
              <a:rPr lang="en-US" b="1" dirty="0" smtClean="0"/>
              <a:t/>
            </a:r>
            <a:br>
              <a:rPr lang="en-US" b="1" dirty="0" smtClean="0"/>
            </a:br>
            <a:r>
              <a:rPr lang="en-US" b="1" dirty="0" smtClean="0"/>
              <a:t> Needle Valves</a:t>
            </a:r>
            <a:r>
              <a:rPr lang="ar-SA"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rtl="1">
              <a:buNone/>
            </a:pPr>
            <a:r>
              <a:rPr lang="ar-SA" b="1" dirty="0" smtClean="0"/>
              <a:t>وتستخدم هذه الصمامات بصورة عامة في خدمات الآلات والمقاييس وخطوط القياس. فيمكن الحصول على خنق دقيق جداً ولذلك فإنها تستخدم بكثرة في التطبيقات التي تتضمن الضغوط العالية </a:t>
            </a:r>
            <a:r>
              <a:rPr lang="ar-SA" b="1" dirty="0" err="1" smtClean="0"/>
              <a:t>و</a:t>
            </a:r>
            <a:r>
              <a:rPr lang="ar-SA" b="1" dirty="0" smtClean="0"/>
              <a:t>\ أو درجات الحرارة العالية. في هذه الصمامات تكون نهاية الجذع أبرية الشكل كما مبين في الشكل().</a:t>
            </a:r>
            <a:endParaRPr lang="en-US" dirty="0" smtClean="0"/>
          </a:p>
          <a:p>
            <a:pPr algn="just" rtl="1">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dirty="0" smtClean="0">
                <a:cs typeface="PT Bold Heading" pitchFamily="2" charset="-78"/>
              </a:rPr>
              <a:t>الصمامات </a:t>
            </a:r>
            <a:r>
              <a:rPr lang="ar-SA" dirty="0" err="1" smtClean="0">
                <a:cs typeface="PT Bold Heading" pitchFamily="2" charset="-78"/>
              </a:rPr>
              <a:t>الأبرية</a:t>
            </a:r>
            <a:endParaRPr lang="en-US" dirty="0">
              <a:cs typeface="PT Bold Heading" pitchFamily="2" charset="-78"/>
            </a:endParaRPr>
          </a:p>
        </p:txBody>
      </p:sp>
      <p:pic>
        <p:nvPicPr>
          <p:cNvPr id="5" name="Picture 4" descr="NeedleValve.jpg"/>
          <p:cNvPicPr>
            <a:picLocks noChangeAspect="1"/>
          </p:cNvPicPr>
          <p:nvPr/>
        </p:nvPicPr>
        <p:blipFill>
          <a:blip r:embed="rId3"/>
          <a:stretch>
            <a:fillRect/>
          </a:stretch>
        </p:blipFill>
        <p:spPr>
          <a:xfrm>
            <a:off x="1042230" y="1500174"/>
            <a:ext cx="7854517" cy="4786346"/>
          </a:xfrm>
          <a:prstGeom prst="rect">
            <a:avLst/>
          </a:prstGeom>
        </p:spPr>
      </p:pic>
      <p:pic>
        <p:nvPicPr>
          <p:cNvPr id="6" name="Content Placeholder 3" descr="needle.jpg"/>
          <p:cNvPicPr>
            <a:picLocks noChangeAspect="1"/>
          </p:cNvPicPr>
          <p:nvPr/>
        </p:nvPicPr>
        <p:blipFill>
          <a:blip r:embed="rId4"/>
          <a:stretch>
            <a:fillRect/>
          </a:stretch>
        </p:blipFill>
        <p:spPr>
          <a:xfrm>
            <a:off x="3571868" y="4864608"/>
            <a:ext cx="2267712" cy="1993392"/>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dirty="0" smtClean="0">
                <a:cs typeface="PT Bold Heading" pitchFamily="2" charset="-78"/>
              </a:rPr>
              <a:t>الصمامات </a:t>
            </a:r>
            <a:r>
              <a:rPr lang="ar-SA" dirty="0" err="1" smtClean="0">
                <a:cs typeface="PT Bold Heading" pitchFamily="2" charset="-78"/>
              </a:rPr>
              <a:t>الأبرية</a:t>
            </a:r>
            <a:endParaRPr lang="en-US" dirty="0">
              <a:cs typeface="PT Bold Heading" pitchFamily="2" charset="-78"/>
            </a:endParaRPr>
          </a:p>
        </p:txBody>
      </p:sp>
      <p:pic>
        <p:nvPicPr>
          <p:cNvPr id="4" name="Content Placeholder 3" descr="needle_valve_gb.jpg"/>
          <p:cNvPicPr>
            <a:picLocks noGrp="1" noChangeAspect="1"/>
          </p:cNvPicPr>
          <p:nvPr>
            <p:ph idx="1"/>
          </p:nvPr>
        </p:nvPicPr>
        <p:blipFill>
          <a:blip r:embed="rId3"/>
          <a:stretch>
            <a:fillRect/>
          </a:stretch>
        </p:blipFill>
        <p:spPr>
          <a:xfrm>
            <a:off x="1071538" y="1602818"/>
            <a:ext cx="7775693" cy="5255182"/>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b="1" dirty="0" smtClean="0">
                <a:cs typeface="PT Bold Heading" pitchFamily="2" charset="-78"/>
              </a:rPr>
              <a:t>الصمامات الغير مرجعة</a:t>
            </a:r>
            <a:r>
              <a:rPr lang="en-US" b="1" dirty="0" smtClean="0">
                <a:cs typeface="PT Bold Heading" pitchFamily="2" charset="-78"/>
              </a:rPr>
              <a:t> </a:t>
            </a:r>
            <a:br>
              <a:rPr lang="en-US" b="1" dirty="0" smtClean="0">
                <a:cs typeface="PT Bold Heading" pitchFamily="2" charset="-78"/>
              </a:rPr>
            </a:br>
            <a:r>
              <a:rPr lang="en-US" b="1" dirty="0" smtClean="0">
                <a:cs typeface="PT Bold Heading" pitchFamily="2" charset="-78"/>
              </a:rPr>
              <a:t>Check Valves</a:t>
            </a:r>
            <a:endParaRPr lang="en-US" dirty="0">
              <a:cs typeface="PT Bold Heading" pitchFamily="2" charset="-78"/>
            </a:endParaRPr>
          </a:p>
        </p:txBody>
      </p:sp>
      <p:sp>
        <p:nvSpPr>
          <p:cNvPr id="5" name="Content Placeholder 4"/>
          <p:cNvSpPr>
            <a:spLocks noGrp="1"/>
          </p:cNvSpPr>
          <p:nvPr>
            <p:ph idx="1"/>
          </p:nvPr>
        </p:nvSpPr>
        <p:spPr>
          <a:xfrm>
            <a:off x="928662" y="1447800"/>
            <a:ext cx="8005026" cy="4800600"/>
          </a:xfrm>
        </p:spPr>
        <p:txBody>
          <a:bodyPr>
            <a:normAutofit/>
          </a:bodyPr>
          <a:lstStyle/>
          <a:p>
            <a:pPr algn="just" rtl="1">
              <a:buNone/>
            </a:pPr>
            <a:r>
              <a:rPr lang="ar-SA" dirty="0" smtClean="0">
                <a:latin typeface="Times New Roman" pitchFamily="18" charset="0"/>
                <a:cs typeface="Times New Roman" pitchFamily="18" charset="0"/>
              </a:rPr>
              <a:t>هذه الصمامات مصممة لكي تسمح الانسياب في اتجاه واحد بأدنى مقاومة وتمنع انعكاس أو رجوع الانسياب بأدنى تسريب. الأنواع الأساسية لهذه الصمامات تستخدم النمط الرافع بشكل حرف التي</a:t>
            </a:r>
            <a:r>
              <a:rPr lang="en-US" dirty="0" smtClean="0">
                <a:latin typeface="Times New Roman" pitchFamily="18" charset="0"/>
                <a:cs typeface="Times New Roman" pitchFamily="18" charset="0"/>
              </a:rPr>
              <a:t> </a:t>
            </a:r>
            <a:r>
              <a:rPr lang="ar-SA"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tee-pattern lift check</a:t>
            </a:r>
            <a:r>
              <a:rPr lang="ar-SA" dirty="0" smtClean="0">
                <a:latin typeface="Times New Roman" pitchFamily="18" charset="0"/>
                <a:cs typeface="Times New Roman" pitchFamily="18" charset="0"/>
              </a:rPr>
              <a:t>) والصمامات التأرجحية (</a:t>
            </a:r>
            <a:r>
              <a:rPr lang="en-US" dirty="0" smtClean="0">
                <a:latin typeface="Times New Roman" pitchFamily="18" charset="0"/>
                <a:cs typeface="Times New Roman" pitchFamily="18" charset="0"/>
              </a:rPr>
              <a:t>swing check</a:t>
            </a:r>
            <a:r>
              <a:rPr lang="ar-SA" dirty="0" smtClean="0">
                <a:latin typeface="Times New Roman" pitchFamily="18" charset="0"/>
                <a:cs typeface="Times New Roman" pitchFamily="18" charset="0"/>
              </a:rPr>
              <a:t>) والصمامات ذات الأقراص المائلة</a:t>
            </a:r>
            <a:r>
              <a:rPr lang="en-US" dirty="0" smtClean="0">
                <a:latin typeface="Times New Roman" pitchFamily="18" charset="0"/>
                <a:cs typeface="Times New Roman" pitchFamily="18" charset="0"/>
              </a:rPr>
              <a:t> </a:t>
            </a:r>
            <a:r>
              <a:rPr lang="ar-SA"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tilting-disc Check</a:t>
            </a:r>
            <a:r>
              <a:rPr lang="ar-SA"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ar-SA" dirty="0" smtClean="0">
                <a:latin typeface="Times New Roman" pitchFamily="18" charset="0"/>
                <a:cs typeface="Times New Roman" pitchFamily="18" charset="0"/>
              </a:rPr>
              <a:t>والصمامات الكروية الغير مرجعة </a:t>
            </a:r>
            <a:r>
              <a:rPr lang="en-US" dirty="0" smtClean="0">
                <a:latin typeface="Times New Roman" pitchFamily="18" charset="0"/>
                <a:cs typeface="Times New Roman" pitchFamily="18" charset="0"/>
              </a:rPr>
              <a:t>(Ball valve)</a:t>
            </a:r>
            <a:r>
              <a:rPr lang="ar-SA" dirty="0" smtClean="0">
                <a:latin typeface="Times New Roman" pitchFamily="18" charset="0"/>
                <a:cs typeface="Times New Roman" pitchFamily="18" charset="0"/>
              </a:rPr>
              <a:t>  وصمامات الرفع ذات نمط </a:t>
            </a:r>
            <a:r>
              <a:rPr lang="ar-SA" dirty="0" err="1" smtClean="0">
                <a:latin typeface="Times New Roman" pitchFamily="18" charset="0"/>
                <a:cs typeface="Times New Roman" pitchFamily="18" charset="0"/>
              </a:rPr>
              <a:t>واي</a:t>
            </a:r>
            <a:r>
              <a:rPr lang="ar-SA" dirty="0" smtClean="0">
                <a:latin typeface="Times New Roman" pitchFamily="18" charset="0"/>
                <a:cs typeface="Times New Roman" pitchFamily="18" charset="0"/>
              </a:rPr>
              <a:t> والمبينة في الأشكال (</a:t>
            </a:r>
            <a:r>
              <a:rPr lang="en-US" dirty="0" smtClean="0">
                <a:latin typeface="Times New Roman" pitchFamily="18" charset="0"/>
                <a:cs typeface="Times New Roman" pitchFamily="18" charset="0"/>
              </a:rPr>
              <a:t>A10.13 </a:t>
            </a:r>
            <a:r>
              <a:rPr lang="ar-SA" dirty="0" smtClean="0">
                <a:latin typeface="Times New Roman" pitchFamily="18" charset="0"/>
                <a:cs typeface="Times New Roman" pitchFamily="18" charset="0"/>
              </a:rPr>
              <a:t>إلى </a:t>
            </a:r>
            <a:r>
              <a:rPr lang="en-US" dirty="0" smtClean="0">
                <a:latin typeface="Times New Roman" pitchFamily="18" charset="0"/>
                <a:cs typeface="Times New Roman" pitchFamily="18" charset="0"/>
              </a:rPr>
              <a:t>A10.17</a:t>
            </a:r>
            <a:r>
              <a:rPr lang="ar-SA" dirty="0" smtClean="0">
                <a:latin typeface="Times New Roman" pitchFamily="18" charset="0"/>
                <a:cs typeface="Times New Roman" pitchFamily="18" charset="0"/>
              </a:rPr>
              <a:t>) بحسب الترتيب.</a:t>
            </a:r>
            <a:endParaRPr lang="en-US" dirty="0" smtClean="0">
              <a:latin typeface="Times New Roman" pitchFamily="18" charset="0"/>
              <a:cs typeface="Times New Roman" pitchFamily="18" charset="0"/>
            </a:endParaRPr>
          </a:p>
          <a:p>
            <a:pPr algn="r" rtl="1">
              <a:buNone/>
            </a:pPr>
            <a:endParaRPr lang="en-US" dirty="0" smtClean="0">
              <a:latin typeface="Times New Roman" pitchFamily="18" charset="0"/>
              <a:cs typeface="Times New Roman" pitchFamily="18" charset="0"/>
            </a:endParaRPr>
          </a:p>
          <a:p>
            <a:pPr algn="r" rtl="1">
              <a:buNone/>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تسبيك الصلب الكربوني</a:t>
            </a:r>
            <a:endParaRPr lang="ar-SA"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pPr algn="r">
              <a:buNone/>
            </a:pPr>
            <a:r>
              <a:rPr lang="en-US" dirty="0" smtClean="0"/>
              <a:t>:</a:t>
            </a:r>
            <a:r>
              <a:rPr lang="ar-SA" dirty="0" smtClean="0">
                <a:cs typeface="PT Bold Heading" pitchFamily="2" charset="-78"/>
              </a:rPr>
              <a:t>النحاس</a:t>
            </a:r>
            <a:r>
              <a:rPr lang="ar-SA" dirty="0" smtClean="0"/>
              <a:t>: يذوب في الصلب ويؤدي </a:t>
            </a:r>
            <a:r>
              <a:rPr lang="ar-SA" dirty="0" err="1" smtClean="0"/>
              <a:t>الى</a:t>
            </a:r>
            <a:endParaRPr lang="en-US" dirty="0" smtClean="0"/>
          </a:p>
          <a:p>
            <a:pPr marL="596646" indent="-514350" algn="r" rtl="1">
              <a:buFont typeface="+mj-lt"/>
              <a:buAutoNum type="arabicParenR"/>
            </a:pPr>
            <a:r>
              <a:rPr lang="ar-SA" dirty="0" smtClean="0"/>
              <a:t>يزيد من صلابته (كعنصر </a:t>
            </a:r>
            <a:r>
              <a:rPr lang="ar-SA" dirty="0" err="1" smtClean="0"/>
              <a:t>احلالي</a:t>
            </a:r>
            <a:r>
              <a:rPr lang="ar-SA" dirty="0" smtClean="0"/>
              <a:t>)</a:t>
            </a:r>
          </a:p>
          <a:p>
            <a:pPr marL="596646" indent="-514350" algn="r" rtl="1">
              <a:buFont typeface="+mj-lt"/>
              <a:buAutoNum type="arabicParenR"/>
            </a:pPr>
            <a:r>
              <a:rPr lang="ar-SA" dirty="0" smtClean="0"/>
              <a:t>يزيد من مقاومة التآكل في الجو.</a:t>
            </a:r>
          </a:p>
          <a:p>
            <a:pPr marL="596646" indent="-514350" algn="r" rtl="1">
              <a:buFont typeface="+mj-lt"/>
              <a:buAutoNum type="arabicParenR"/>
            </a:pPr>
            <a:r>
              <a:rPr lang="ar-SA" dirty="0" smtClean="0"/>
              <a:t>يزيد من صلابة الخضوع.</a:t>
            </a:r>
          </a:p>
          <a:p>
            <a:pPr marL="596646" indent="-514350" algn="r" rtl="1">
              <a:buNone/>
            </a:pPr>
            <a:r>
              <a:rPr lang="ar-SA" dirty="0" smtClean="0"/>
              <a:t>الكميات المفرطة منه (أكثر من 0.3%) ستكون ضارة لأدائه عند درجات الحرارة العالية حيث أن العناصر ذات درجات الانصهار المنخفضة ستنفصل عند الحدود الحبيبية وستذوب موضعياً مؤدية </a:t>
            </a:r>
            <a:r>
              <a:rPr lang="ar-SA" dirty="0" err="1" smtClean="0"/>
              <a:t>الى</a:t>
            </a:r>
            <a:r>
              <a:rPr lang="ar-SA" dirty="0" smtClean="0"/>
              <a:t> حدوث الانفصال البيني للحبيبات تحت تأثير </a:t>
            </a:r>
            <a:r>
              <a:rPr lang="ar-SA" dirty="0" err="1" smtClean="0"/>
              <a:t>الاجهاد</a:t>
            </a:r>
            <a:r>
              <a:rPr lang="ar-SA" dirty="0" smtClean="0"/>
              <a:t>.</a:t>
            </a:r>
            <a:endParaRPr lang="ar-SA"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dirty="0" smtClean="0">
                <a:effectLst/>
                <a:latin typeface="Times New Roman" pitchFamily="18" charset="0"/>
                <a:cs typeface="PT Bold Heading" pitchFamily="2" charset="-78"/>
              </a:rPr>
              <a:t>النمط الرافع بشكل حرف التي</a:t>
            </a:r>
            <a:r>
              <a:rPr lang="en-US" dirty="0" smtClean="0">
                <a:effectLst/>
                <a:latin typeface="Times New Roman" pitchFamily="18" charset="0"/>
                <a:cs typeface="PT Bold Heading" pitchFamily="2" charset="-78"/>
              </a:rPr>
              <a:t> </a:t>
            </a:r>
            <a:r>
              <a:rPr lang="ar-SA" dirty="0" smtClean="0">
                <a:effectLst/>
                <a:latin typeface="Times New Roman" pitchFamily="18" charset="0"/>
                <a:cs typeface="PT Bold Heading" pitchFamily="2" charset="-78"/>
              </a:rPr>
              <a:t/>
            </a:r>
            <a:br>
              <a:rPr lang="ar-SA" dirty="0" smtClean="0">
                <a:effectLst/>
                <a:latin typeface="Times New Roman" pitchFamily="18" charset="0"/>
                <a:cs typeface="PT Bold Heading" pitchFamily="2" charset="-78"/>
              </a:rPr>
            </a:br>
            <a:r>
              <a:rPr lang="en-US" dirty="0" smtClean="0">
                <a:effectLst/>
                <a:latin typeface="Times New Roman" pitchFamily="18" charset="0"/>
                <a:cs typeface="PT Bold Heading" pitchFamily="2" charset="-78"/>
              </a:rPr>
              <a:t>tee-pattern lift check</a:t>
            </a:r>
            <a:endParaRPr lang="en-US" dirty="0">
              <a:effectLst/>
              <a:cs typeface="PT Bold Heading" pitchFamily="2" charset="-78"/>
            </a:endParaRPr>
          </a:p>
        </p:txBody>
      </p:sp>
      <p:pic>
        <p:nvPicPr>
          <p:cNvPr id="4" name="Content Placeholder 3" descr="a lift check valve.gif"/>
          <p:cNvPicPr>
            <a:picLocks noGrp="1" noChangeAspect="1"/>
          </p:cNvPicPr>
          <p:nvPr>
            <p:ph idx="1"/>
          </p:nvPr>
        </p:nvPicPr>
        <p:blipFill>
          <a:blip r:embed="rId3"/>
          <a:stretch>
            <a:fillRect/>
          </a:stretch>
        </p:blipFill>
        <p:spPr>
          <a:xfrm>
            <a:off x="1571603" y="1571613"/>
            <a:ext cx="6644075" cy="499031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dirty="0" smtClean="0">
                <a:latin typeface="Times New Roman" pitchFamily="18" charset="0"/>
                <a:cs typeface="PT Bold Heading" pitchFamily="2" charset="-78"/>
              </a:rPr>
              <a:t>الصمامات الغير مرجعة التأرجحية </a:t>
            </a:r>
            <a:br>
              <a:rPr lang="ar-SA" dirty="0" smtClean="0">
                <a:latin typeface="Times New Roman" pitchFamily="18" charset="0"/>
                <a:cs typeface="PT Bold Heading" pitchFamily="2" charset="-78"/>
              </a:rPr>
            </a:br>
            <a:r>
              <a:rPr lang="en-US" dirty="0" smtClean="0">
                <a:latin typeface="Times New Roman" pitchFamily="18" charset="0"/>
                <a:cs typeface="PT Bold Heading" pitchFamily="2" charset="-78"/>
              </a:rPr>
              <a:t>swing check</a:t>
            </a:r>
            <a:endParaRPr lang="en-US" dirty="0">
              <a:cs typeface="PT Bold Heading" pitchFamily="2" charset="-78"/>
            </a:endParaRPr>
          </a:p>
        </p:txBody>
      </p:sp>
      <p:pic>
        <p:nvPicPr>
          <p:cNvPr id="7" name="Content Placeholder 6" descr="check_valve.jpg"/>
          <p:cNvPicPr>
            <a:picLocks noGrp="1" noChangeAspect="1"/>
          </p:cNvPicPr>
          <p:nvPr>
            <p:ph idx="1"/>
          </p:nvPr>
        </p:nvPicPr>
        <p:blipFill>
          <a:blip r:embed="rId3"/>
          <a:stretch>
            <a:fillRect/>
          </a:stretch>
        </p:blipFill>
        <p:spPr>
          <a:xfrm>
            <a:off x="4000496" y="1928802"/>
            <a:ext cx="5074726" cy="4214842"/>
          </a:xfrm>
        </p:spPr>
      </p:pic>
      <p:pic>
        <p:nvPicPr>
          <p:cNvPr id="8" name="Picture 7" descr="check-1.jpg"/>
          <p:cNvPicPr>
            <a:picLocks noChangeAspect="1"/>
          </p:cNvPicPr>
          <p:nvPr/>
        </p:nvPicPr>
        <p:blipFill>
          <a:blip r:embed="rId4"/>
          <a:stretch>
            <a:fillRect/>
          </a:stretch>
        </p:blipFill>
        <p:spPr>
          <a:xfrm>
            <a:off x="1071537" y="2071678"/>
            <a:ext cx="4138477" cy="400052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smtClean="0">
                <a:cs typeface="PT Bold Heading" pitchFamily="2" charset="-78"/>
              </a:rPr>
              <a:t>مقطع في صمام غير مرجع تأرجحي</a:t>
            </a:r>
            <a:endParaRPr lang="en-US" dirty="0">
              <a:cs typeface="PT Bold Heading" pitchFamily="2" charset="-78"/>
            </a:endParaRPr>
          </a:p>
        </p:txBody>
      </p:sp>
      <p:pic>
        <p:nvPicPr>
          <p:cNvPr id="4" name="Content Placeholder 3" descr="Swing Check valve.PNG"/>
          <p:cNvPicPr>
            <a:picLocks noGrp="1" noChangeAspect="1"/>
          </p:cNvPicPr>
          <p:nvPr>
            <p:ph idx="1"/>
          </p:nvPr>
        </p:nvPicPr>
        <p:blipFill>
          <a:blip r:embed="rId3"/>
          <a:stretch>
            <a:fillRect/>
          </a:stretch>
        </p:blipFill>
        <p:spPr>
          <a:xfrm>
            <a:off x="2071670" y="1422288"/>
            <a:ext cx="6286543" cy="4805503"/>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ar-SA" sz="3600" dirty="0" smtClean="0">
                <a:latin typeface="Times New Roman" pitchFamily="18" charset="0"/>
                <a:cs typeface="PT Bold Heading" pitchFamily="2" charset="-78"/>
              </a:rPr>
              <a:t>الصمامات الغير مرجعة ذات الأقراص المائلة</a:t>
            </a:r>
            <a:br>
              <a:rPr lang="ar-SA" sz="3600" dirty="0" smtClean="0">
                <a:latin typeface="Times New Roman" pitchFamily="18" charset="0"/>
                <a:cs typeface="PT Bold Heading" pitchFamily="2" charset="-78"/>
              </a:rPr>
            </a:br>
            <a:r>
              <a:rPr lang="en-US" sz="3600" dirty="0" smtClean="0">
                <a:latin typeface="Times New Roman" pitchFamily="18" charset="0"/>
                <a:cs typeface="PT Bold Heading" pitchFamily="2" charset="-78"/>
              </a:rPr>
              <a:t> tilting-disc Check</a:t>
            </a:r>
            <a:endParaRPr lang="en-US" sz="3600" dirty="0">
              <a:cs typeface="PT Bold Heading" pitchFamily="2" charset="-78"/>
            </a:endParaRPr>
          </a:p>
        </p:txBody>
      </p:sp>
      <p:pic>
        <p:nvPicPr>
          <p:cNvPr id="4" name="Content Placeholder 3" descr="Tilting Check valve.PNG"/>
          <p:cNvPicPr>
            <a:picLocks noGrp="1" noChangeAspect="1"/>
          </p:cNvPicPr>
          <p:nvPr>
            <p:ph idx="1"/>
          </p:nvPr>
        </p:nvPicPr>
        <p:blipFill>
          <a:blip r:embed="rId3"/>
          <a:stretch>
            <a:fillRect/>
          </a:stretch>
        </p:blipFill>
        <p:spPr>
          <a:xfrm>
            <a:off x="1382392" y="1783693"/>
            <a:ext cx="7118697" cy="4431389"/>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dirty="0" smtClean="0">
                <a:latin typeface="Times New Roman" pitchFamily="18" charset="0"/>
                <a:cs typeface="PT Bold Heading" pitchFamily="2" charset="-78"/>
              </a:rPr>
              <a:t>الصمامات الكروية الغير مرجعة </a:t>
            </a:r>
            <a:br>
              <a:rPr lang="ar-SA" dirty="0" smtClean="0">
                <a:latin typeface="Times New Roman" pitchFamily="18" charset="0"/>
                <a:cs typeface="PT Bold Heading" pitchFamily="2" charset="-78"/>
              </a:rPr>
            </a:br>
            <a:r>
              <a:rPr lang="en-US" dirty="0" smtClean="0">
                <a:latin typeface="Times New Roman" pitchFamily="18" charset="0"/>
                <a:cs typeface="PT Bold Heading" pitchFamily="2" charset="-78"/>
              </a:rPr>
              <a:t>Ball Check valve</a:t>
            </a:r>
            <a:endParaRPr lang="en-US" dirty="0">
              <a:cs typeface="PT Bold Heading" pitchFamily="2" charset="-78"/>
            </a:endParaRPr>
          </a:p>
        </p:txBody>
      </p:sp>
      <p:pic>
        <p:nvPicPr>
          <p:cNvPr id="3074" name="Picture 2"/>
          <p:cNvPicPr>
            <a:picLocks noChangeAspect="1" noChangeArrowheads="1"/>
          </p:cNvPicPr>
          <p:nvPr/>
        </p:nvPicPr>
        <p:blipFill>
          <a:blip r:embed="rId3"/>
          <a:srcRect/>
          <a:stretch>
            <a:fillRect/>
          </a:stretch>
        </p:blipFill>
        <p:spPr bwMode="auto">
          <a:xfrm>
            <a:off x="5429256" y="1928802"/>
            <a:ext cx="3357586" cy="3418449"/>
          </a:xfrm>
          <a:prstGeom prst="rect">
            <a:avLst/>
          </a:prstGeom>
          <a:ln>
            <a:noFill/>
          </a:ln>
          <a:effectLst>
            <a:outerShdw blurRad="292100" dist="139700" dir="2700000" algn="tl" rotWithShape="0">
              <a:srgbClr val="333333">
                <a:alpha val="65000"/>
              </a:srgbClr>
            </a:outerShdw>
          </a:effectLst>
        </p:spPr>
      </p:pic>
      <p:pic>
        <p:nvPicPr>
          <p:cNvPr id="4" name="Picture 3" descr="ballvalve_vel.jpg"/>
          <p:cNvPicPr>
            <a:picLocks noChangeAspect="1"/>
          </p:cNvPicPr>
          <p:nvPr/>
        </p:nvPicPr>
        <p:blipFill>
          <a:blip r:embed="rId4"/>
          <a:stretch>
            <a:fillRect/>
          </a:stretch>
        </p:blipFill>
        <p:spPr>
          <a:xfrm>
            <a:off x="1071538" y="2571744"/>
            <a:ext cx="4087823" cy="245269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SA" dirty="0" smtClean="0">
                <a:latin typeface="Times New Roman" pitchFamily="18" charset="0"/>
                <a:cs typeface="PT Bold Heading" pitchFamily="2" charset="-78"/>
              </a:rPr>
              <a:t>صمامات الرفع ذات نمط </a:t>
            </a:r>
            <a:r>
              <a:rPr lang="ar-SA" dirty="0" err="1" smtClean="0">
                <a:latin typeface="Times New Roman" pitchFamily="18" charset="0"/>
                <a:cs typeface="PT Bold Heading" pitchFamily="2" charset="-78"/>
              </a:rPr>
              <a:t>واي</a:t>
            </a:r>
            <a:endParaRPr lang="en-US" dirty="0">
              <a:cs typeface="PT Bold Heading" pitchFamily="2" charset="-78"/>
            </a:endParaRPr>
          </a:p>
        </p:txBody>
      </p:sp>
      <p:pic>
        <p:nvPicPr>
          <p:cNvPr id="2050" name="Picture 2"/>
          <p:cNvPicPr>
            <a:picLocks noChangeAspect="1" noChangeArrowheads="1"/>
          </p:cNvPicPr>
          <p:nvPr/>
        </p:nvPicPr>
        <p:blipFill>
          <a:blip r:embed="rId3"/>
          <a:srcRect/>
          <a:stretch>
            <a:fillRect/>
          </a:stretch>
        </p:blipFill>
        <p:spPr bwMode="auto">
          <a:xfrm>
            <a:off x="1285852" y="1227180"/>
            <a:ext cx="7286676" cy="5595126"/>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ar-SA" dirty="0" smtClean="0">
                <a:cs typeface="PT Bold Heading" pitchFamily="2" charset="-78"/>
              </a:rPr>
              <a:t/>
            </a:r>
            <a:br>
              <a:rPr lang="ar-SA" dirty="0" smtClean="0">
                <a:cs typeface="PT Bold Heading" pitchFamily="2" charset="-78"/>
              </a:rPr>
            </a:br>
            <a:r>
              <a:rPr lang="ar-SA" dirty="0" smtClean="0">
                <a:cs typeface="PT Bold Heading" pitchFamily="2" charset="-78"/>
              </a:rPr>
              <a:t>الاعتبارات المهمة عند استعمال الصمامات الغير مرجعة</a:t>
            </a:r>
            <a:r>
              <a:rPr lang="en-US" dirty="0" smtClean="0">
                <a:cs typeface="PT Bold Heading" pitchFamily="2" charset="-78"/>
              </a:rPr>
              <a:t/>
            </a:r>
            <a:br>
              <a:rPr lang="en-US" dirty="0" smtClean="0">
                <a:cs typeface="PT Bold Heading" pitchFamily="2" charset="-78"/>
              </a:rPr>
            </a:br>
            <a:endParaRPr lang="en-US" dirty="0">
              <a:cs typeface="PT Bold Heading" pitchFamily="2" charset="-78"/>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10000"/>
          </a:bodyPr>
          <a:lstStyle/>
          <a:p>
            <a:pPr marL="596646" indent="-514350" algn="just" rtl="1">
              <a:buFont typeface="+mj-lt"/>
              <a:buAutoNum type="arabicParenR"/>
            </a:pPr>
            <a:r>
              <a:rPr lang="ar-SA" b="1" dirty="0" smtClean="0"/>
              <a:t>تلعب قوة الجاذبية الأرضية دوراً مهماً في أداء الصمامات الغير مرجعة ولذلك يجب الاهتمام دائماً بموقع واتجاه هذه الصمامات.</a:t>
            </a:r>
          </a:p>
          <a:p>
            <a:pPr marL="596646" indent="-514350" algn="r" rtl="1">
              <a:buNone/>
            </a:pPr>
            <a:r>
              <a:rPr lang="ar-SA" b="1" dirty="0" smtClean="0">
                <a:solidFill>
                  <a:srgbClr val="FF0000"/>
                </a:solidFill>
              </a:rPr>
              <a:t>فصمامات الرفع والصمامات الغير مرجعة الكروية يجب </a:t>
            </a:r>
            <a:r>
              <a:rPr lang="ar-SA" b="1" dirty="0" err="1" smtClean="0">
                <a:solidFill>
                  <a:srgbClr val="FF0000"/>
                </a:solidFill>
              </a:rPr>
              <a:t>ان</a:t>
            </a:r>
            <a:r>
              <a:rPr lang="ar-SA" b="1" dirty="0" smtClean="0">
                <a:solidFill>
                  <a:srgbClr val="FF0000"/>
                </a:solidFill>
              </a:rPr>
              <a:t> توضع بحيث يكون الرفع عمودياً.</a:t>
            </a:r>
          </a:p>
          <a:p>
            <a:pPr marL="596646" indent="-514350" algn="just" rtl="1">
              <a:buClr>
                <a:schemeClr val="tx1"/>
              </a:buClr>
              <a:buFont typeface="+mj-lt"/>
              <a:buAutoNum type="arabicParenR" startAt="2"/>
            </a:pPr>
            <a:r>
              <a:rPr lang="ar-SA" b="1" dirty="0" smtClean="0"/>
              <a:t>يجب </a:t>
            </a:r>
            <a:r>
              <a:rPr lang="ar-SA" b="1" dirty="0" err="1" smtClean="0"/>
              <a:t>ان</a:t>
            </a:r>
            <a:r>
              <a:rPr lang="ar-SA" b="1" dirty="0" smtClean="0"/>
              <a:t> يحدد الصمام بحيث </a:t>
            </a:r>
            <a:r>
              <a:rPr lang="ar-SA" b="1" dirty="0" err="1" smtClean="0"/>
              <a:t>ان</a:t>
            </a:r>
            <a:r>
              <a:rPr lang="ar-SA" b="1" dirty="0" smtClean="0"/>
              <a:t> سرعة المائع تحت الظروف الطبيعية ستكون كافية للحفاظ على القرص بان يكون مفتوحاً بالكامل وسيضغطه ضد الإغلاق. ولتقليل ارتعاش القرص والذي يؤدي إلى حدوث فشل أولي للصمام.</a:t>
            </a:r>
          </a:p>
          <a:p>
            <a:pPr marL="596646" indent="-514350" algn="just" rtl="1">
              <a:buClr>
                <a:schemeClr val="tx1"/>
              </a:buClr>
              <a:buFont typeface="+mj-lt"/>
              <a:buAutoNum type="arabicParenR" startAt="2"/>
            </a:pPr>
            <a:r>
              <a:rPr lang="ar-SA" b="1" dirty="0" smtClean="0"/>
              <a:t>يجب عدم وضع الصمامات الغير مرجعة مباشرة في اتجاه المجرى للمصدر المضطرب كالمضخات </a:t>
            </a:r>
            <a:r>
              <a:rPr lang="ar-SA" b="1" dirty="0" err="1" smtClean="0"/>
              <a:t>والأكواع</a:t>
            </a:r>
            <a:r>
              <a:rPr lang="ar-SA" b="1" dirty="0" smtClean="0"/>
              <a:t> وصمامات التحكم </a:t>
            </a:r>
            <a:r>
              <a:rPr lang="ar-SA" b="1" dirty="0" err="1" smtClean="0"/>
              <a:t>او</a:t>
            </a:r>
            <a:r>
              <a:rPr lang="ar-SA" b="1" dirty="0" smtClean="0"/>
              <a:t> فروع الوصلات ذات الشكل </a:t>
            </a:r>
            <a:r>
              <a:rPr lang="en-US" b="1" dirty="0" smtClean="0"/>
              <a:t>(T)</a:t>
            </a:r>
            <a:r>
              <a:rPr lang="ar-SA" b="1" dirty="0" smtClean="0"/>
              <a:t>.</a:t>
            </a:r>
            <a:endParaRPr lang="ar-SA" b="1" dirty="0" smtClean="0">
              <a:solidFill>
                <a:srgbClr val="FF0000"/>
              </a:solidFill>
            </a:endParaRPr>
          </a:p>
          <a:p>
            <a:pPr marL="596646" indent="-514350" algn="r" rtl="1">
              <a:buFont typeface="+mj-lt"/>
              <a:buAutoNum type="arabicParenR" startAt="2"/>
            </a:pPr>
            <a:endParaRPr lang="en-US" dirty="0">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549673" y="0"/>
            <a:ext cx="5951285" cy="6908399"/>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الصمام ذو الشكل الكروي </a:t>
            </a:r>
            <a:r>
              <a:rPr lang="en-US" b="1" dirty="0" smtClean="0">
                <a:solidFill>
                  <a:srgbClr val="7030A0"/>
                </a:solidFill>
                <a:cs typeface="PT Bold Heading" pitchFamily="2" charset="-78"/>
              </a:rPr>
              <a:t>(Ball Valve)</a:t>
            </a: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en-US" dirty="0" smtClean="0">
                <a:solidFill>
                  <a:srgbClr val="7030A0"/>
                </a:solidFill>
                <a:cs typeface="PT Bold Heading" pitchFamily="2" charset="-78"/>
              </a:rPr>
              <a:t/>
            </a:r>
            <a:br>
              <a:rPr lang="en-US" dirty="0" smtClean="0">
                <a:solidFill>
                  <a:srgbClr val="7030A0"/>
                </a:solidFill>
                <a:cs typeface="PT Bold Heading" pitchFamily="2" charset="-78"/>
              </a:rPr>
            </a:br>
            <a:endParaRPr lang="en-US" dirty="0">
              <a:solidFill>
                <a:srgbClr val="7030A0"/>
              </a:solidFill>
              <a:cs typeface="PT Bold Heading" pitchFamily="2" charset="-78"/>
            </a:endParaRPr>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fontScale="85000" lnSpcReduction="10000"/>
          </a:bodyPr>
          <a:lstStyle/>
          <a:p>
            <a:pPr algn="just" rtl="1">
              <a:buNone/>
            </a:pPr>
            <a:r>
              <a:rPr lang="ar-SA" b="1" dirty="0" smtClean="0"/>
              <a:t>الصمامات ذات الشكل الكروي والمبينة في الشكل(</a:t>
            </a:r>
            <a:r>
              <a:rPr lang="en-US" b="1" dirty="0" smtClean="0"/>
              <a:t>A10.20</a:t>
            </a:r>
            <a:r>
              <a:rPr lang="ar-SA" b="1" dirty="0" smtClean="0"/>
              <a:t>) هي ذات دوران ربعي مناسبة للاستخدام للغازات النظيفة والهواء المضغوط والسوائل. يمكن </a:t>
            </a:r>
            <a:r>
              <a:rPr lang="ar-SA" b="1" dirty="0" err="1" smtClean="0"/>
              <a:t>ان</a:t>
            </a:r>
            <a:r>
              <a:rPr lang="ar-SA" b="1" dirty="0" smtClean="0"/>
              <a:t> تستخدم لانسياب السوائل الملاطية </a:t>
            </a:r>
            <a:r>
              <a:rPr lang="en-US" b="1" dirty="0" smtClean="0"/>
              <a:t>(Slurry)</a:t>
            </a:r>
            <a:r>
              <a:rPr lang="ar-SA" b="1" dirty="0" smtClean="0"/>
              <a:t> لكن يشترط منع </a:t>
            </a:r>
            <a:r>
              <a:rPr lang="ar-SA" b="1" dirty="0" err="1" smtClean="0"/>
              <a:t>الإنسدادات</a:t>
            </a:r>
            <a:r>
              <a:rPr lang="ar-SA" b="1" dirty="0" smtClean="0"/>
              <a:t> والتي قد تحصل. استخدام مقاعد تسرب طرية كالنايلون والمطاط الصناعي والبوليمرات المفلورة ستعزز من قابلية الإحكام الممتاز. فباستخدام مقاعد البوليمرات المفلورة سيمكن استخدام هذه الصمامات للخدمـــة في درجـــات الحــــرارة العالــية      </a:t>
            </a:r>
            <a:r>
              <a:rPr lang="en-US" b="1" dirty="0" smtClean="0"/>
              <a:t>(270 -260ºC) </a:t>
            </a:r>
            <a:r>
              <a:rPr lang="ar-SA" b="1" dirty="0" smtClean="0"/>
              <a:t>وباستخدام المقاعد الجرافيتية فأننا سنستطيع من استخدامه لغاية درجة حرارة </a:t>
            </a:r>
            <a:r>
              <a:rPr lang="en-US" b="1" dirty="0" smtClean="0"/>
              <a:t>(538ºC)</a:t>
            </a:r>
            <a:r>
              <a:rPr lang="ar-SA" b="1" dirty="0" smtClean="0"/>
              <a:t> أو حتى أعلى من هذه الدرجة. هذه الصمامات تبدي مقاومة قليلة للانسياب بسبب نعومة أبدانها.</a:t>
            </a:r>
          </a:p>
          <a:p>
            <a:pPr algn="just" rtl="1">
              <a:buNone/>
            </a:pPr>
            <a:endParaRPr lang="en-US" dirty="0" smtClean="0"/>
          </a:p>
          <a:p>
            <a:pPr algn="r" rtl="1">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ll valve 1.jpg"/>
          <p:cNvPicPr>
            <a:picLocks noGrp="1" noChangeAspect="1"/>
          </p:cNvPicPr>
          <p:nvPr>
            <p:ph idx="1"/>
          </p:nvPr>
        </p:nvPicPr>
        <p:blipFill>
          <a:blip r:embed="rId3"/>
          <a:stretch>
            <a:fillRect/>
          </a:stretch>
        </p:blipFill>
        <p:spPr>
          <a:xfrm>
            <a:off x="1500166" y="1630769"/>
            <a:ext cx="6572295" cy="5046584"/>
          </a:xfrm>
        </p:spPr>
      </p:pic>
      <p:sp>
        <p:nvSpPr>
          <p:cNvPr id="5"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الصمام ذو الشكل الكروي </a:t>
            </a:r>
            <a:r>
              <a:rPr lang="en-US" b="1" dirty="0" smtClean="0">
                <a:solidFill>
                  <a:srgbClr val="7030A0"/>
                </a:solidFill>
                <a:cs typeface="PT Bold Heading" pitchFamily="2" charset="-78"/>
              </a:rPr>
              <a:t>(Ball Valve)</a:t>
            </a: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en-US" dirty="0" smtClean="0">
                <a:solidFill>
                  <a:srgbClr val="7030A0"/>
                </a:solidFill>
                <a:cs typeface="PT Bold Heading" pitchFamily="2" charset="-78"/>
              </a:rPr>
              <a:t/>
            </a:r>
            <a:br>
              <a:rPr lang="en-US" dirty="0" smtClean="0">
                <a:solidFill>
                  <a:srgbClr val="7030A0"/>
                </a:solidFill>
                <a:cs typeface="PT Bold Heading" pitchFamily="2" charset="-78"/>
              </a:rPr>
            </a:br>
            <a:endParaRPr lang="en-US" dirty="0">
              <a:solidFill>
                <a:srgbClr val="7030A0"/>
              </a:solidFill>
              <a:cs typeface="PT Bold Heading"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ar-SA"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rPr>
              <a:t>تصنيف الأنابيب</a:t>
            </a:r>
            <a:endParaRPr lang="ar-SA"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cs typeface="PT Bold Heading" pitchFamily="2" charset="-78"/>
            </a:endParaRPr>
          </a:p>
        </p:txBody>
      </p:sp>
      <p:sp>
        <p:nvSpPr>
          <p:cNvPr id="3" name="Content Placeholder 2"/>
          <p:cNvSpPr>
            <a:spLocks noGrp="1"/>
          </p:cNvSpPr>
          <p:nvPr>
            <p:ph idx="1"/>
          </p:nvPr>
        </p:nvSpPr>
        <p:spPr>
          <a:xfrm>
            <a:off x="1428728" y="1447800"/>
            <a:ext cx="7504960" cy="4800600"/>
          </a:xfrm>
        </p:spPr>
        <p:style>
          <a:lnRef idx="3">
            <a:schemeClr val="lt1"/>
          </a:lnRef>
          <a:fillRef idx="1">
            <a:schemeClr val="accent3"/>
          </a:fillRef>
          <a:effectRef idx="1">
            <a:schemeClr val="accent3"/>
          </a:effectRef>
          <a:fontRef idx="minor">
            <a:schemeClr val="lt1"/>
          </a:fontRef>
        </p:style>
        <p:txBody>
          <a:bodyPr/>
          <a:lstStyle/>
          <a:p>
            <a:pPr algn="r">
              <a:buNone/>
            </a:pPr>
            <a:r>
              <a:rPr lang="ar-SA" dirty="0" smtClean="0"/>
              <a:t>يمكن تصنيف الأنابيب المستخدمة في محطات الضخ تبعاً لطريقة تصنيعها أو للمواد المصنعة منها أو التطبيقات المستخدمة فيها.</a:t>
            </a:r>
            <a:endParaRPr lang="ar-SA"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ll valve 2.jpg"/>
          <p:cNvPicPr>
            <a:picLocks noGrp="1" noChangeAspect="1"/>
          </p:cNvPicPr>
          <p:nvPr>
            <p:ph idx="1"/>
          </p:nvPr>
        </p:nvPicPr>
        <p:blipFill>
          <a:blip r:embed="rId3"/>
          <a:stretch>
            <a:fillRect/>
          </a:stretch>
        </p:blipFill>
        <p:spPr>
          <a:xfrm>
            <a:off x="2143108" y="1688173"/>
            <a:ext cx="5000659" cy="5111785"/>
          </a:xfrm>
        </p:spPr>
      </p:pic>
      <p:sp>
        <p:nvSpPr>
          <p:cNvPr id="5"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الصمام ذو الشكل الكروي </a:t>
            </a:r>
            <a:r>
              <a:rPr lang="en-US" b="1" dirty="0" smtClean="0">
                <a:solidFill>
                  <a:srgbClr val="7030A0"/>
                </a:solidFill>
                <a:cs typeface="PT Bold Heading" pitchFamily="2" charset="-78"/>
              </a:rPr>
              <a:t>(Ball Valve)</a:t>
            </a: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en-US" dirty="0" smtClean="0">
                <a:solidFill>
                  <a:srgbClr val="7030A0"/>
                </a:solidFill>
                <a:cs typeface="PT Bold Heading" pitchFamily="2" charset="-78"/>
              </a:rPr>
              <a:t/>
            </a:r>
            <a:br>
              <a:rPr lang="en-US" dirty="0" smtClean="0">
                <a:solidFill>
                  <a:srgbClr val="7030A0"/>
                </a:solidFill>
                <a:cs typeface="PT Bold Heading" pitchFamily="2" charset="-78"/>
              </a:rPr>
            </a:br>
            <a:endParaRPr lang="en-US" dirty="0">
              <a:solidFill>
                <a:srgbClr val="7030A0"/>
              </a:solidFill>
              <a:cs typeface="PT Bold Heading" pitchFamily="2" charset="-78"/>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allValve.gif"/>
          <p:cNvPicPr>
            <a:picLocks noGrp="1" noChangeAspect="1"/>
          </p:cNvPicPr>
          <p:nvPr>
            <p:ph idx="1"/>
          </p:nvPr>
        </p:nvPicPr>
        <p:blipFill>
          <a:blip r:embed="rId3"/>
          <a:stretch>
            <a:fillRect/>
          </a:stretch>
        </p:blipFill>
        <p:spPr>
          <a:xfrm>
            <a:off x="2571736" y="1816528"/>
            <a:ext cx="5000660" cy="4254948"/>
          </a:xfrm>
        </p:spPr>
      </p:pic>
      <p:sp>
        <p:nvSpPr>
          <p:cNvPr id="5"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ar-SA" b="1" dirty="0" smtClean="0">
                <a:solidFill>
                  <a:srgbClr val="7030A0"/>
                </a:solidFill>
                <a:cs typeface="PT Bold Heading" pitchFamily="2" charset="-78"/>
              </a:rPr>
              <a:t>الصمام ذو الشكل الكروي </a:t>
            </a:r>
            <a:r>
              <a:rPr lang="en-US" b="1" dirty="0" smtClean="0">
                <a:solidFill>
                  <a:srgbClr val="7030A0"/>
                </a:solidFill>
                <a:cs typeface="PT Bold Heading" pitchFamily="2" charset="-78"/>
              </a:rPr>
              <a:t>(Ball Valve)</a:t>
            </a:r>
            <a:r>
              <a:rPr lang="ar-SA" b="1" dirty="0" smtClean="0">
                <a:solidFill>
                  <a:srgbClr val="7030A0"/>
                </a:solidFill>
                <a:cs typeface="PT Bold Heading" pitchFamily="2" charset="-78"/>
              </a:rPr>
              <a:t/>
            </a:r>
            <a:br>
              <a:rPr lang="ar-SA" b="1" dirty="0" smtClean="0">
                <a:solidFill>
                  <a:srgbClr val="7030A0"/>
                </a:solidFill>
                <a:cs typeface="PT Bold Heading" pitchFamily="2" charset="-78"/>
              </a:rPr>
            </a:br>
            <a:r>
              <a:rPr lang="en-US" dirty="0" smtClean="0">
                <a:solidFill>
                  <a:srgbClr val="7030A0"/>
                </a:solidFill>
                <a:cs typeface="PT Bold Heading" pitchFamily="2" charset="-78"/>
              </a:rPr>
              <a:t/>
            </a:r>
            <a:br>
              <a:rPr lang="en-US" dirty="0" smtClean="0">
                <a:solidFill>
                  <a:srgbClr val="7030A0"/>
                </a:solidFill>
                <a:cs typeface="PT Bold Heading" pitchFamily="2" charset="-78"/>
              </a:rPr>
            </a:br>
            <a:endParaRPr lang="en-US" dirty="0">
              <a:solidFill>
                <a:srgbClr val="7030A0"/>
              </a:solidFill>
              <a:cs typeface="PT Bold Heading" pitchFamily="2" charset="-78"/>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m-Line Ball Valve.gif"/>
          <p:cNvPicPr>
            <a:picLocks noGrp="1" noChangeAspect="1"/>
          </p:cNvPicPr>
          <p:nvPr>
            <p:ph idx="1"/>
          </p:nvPr>
        </p:nvPicPr>
        <p:blipFill>
          <a:blip r:embed="rId3"/>
          <a:stretch>
            <a:fillRect/>
          </a:stretch>
        </p:blipFill>
        <p:spPr>
          <a:xfrm>
            <a:off x="5429256" y="428604"/>
            <a:ext cx="3340121" cy="2789001"/>
          </a:xfrm>
        </p:spPr>
      </p:pic>
      <p:pic>
        <p:nvPicPr>
          <p:cNvPr id="5" name="Picture 4" descr="ball_valve_300.jpg"/>
          <p:cNvPicPr>
            <a:picLocks noChangeAspect="1"/>
          </p:cNvPicPr>
          <p:nvPr/>
        </p:nvPicPr>
        <p:blipFill>
          <a:blip r:embed="rId4"/>
          <a:stretch>
            <a:fillRect/>
          </a:stretch>
        </p:blipFill>
        <p:spPr>
          <a:xfrm>
            <a:off x="1357290" y="0"/>
            <a:ext cx="3286148" cy="3286148"/>
          </a:xfrm>
          <a:prstGeom prst="rect">
            <a:avLst/>
          </a:prstGeom>
        </p:spPr>
      </p:pic>
      <p:pic>
        <p:nvPicPr>
          <p:cNvPr id="6" name="Picture 5" descr="ceramic ball valve.jpg"/>
          <p:cNvPicPr>
            <a:picLocks noChangeAspect="1"/>
          </p:cNvPicPr>
          <p:nvPr/>
        </p:nvPicPr>
        <p:blipFill>
          <a:blip r:embed="rId5"/>
          <a:stretch>
            <a:fillRect/>
          </a:stretch>
        </p:blipFill>
        <p:spPr>
          <a:xfrm>
            <a:off x="2285984" y="3786189"/>
            <a:ext cx="3500462" cy="296236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ar-SA" b="1" dirty="0" smtClean="0">
                <a:ln w="11430">
                  <a:solidFill>
                    <a:srgbClr val="CC0000"/>
                  </a:solidFill>
                </a:ln>
                <a:solidFill>
                  <a:srgbClr val="FF66FF"/>
                </a:solidFill>
                <a:effectLst>
                  <a:outerShdw blurRad="50800" dist="39000" dir="5460000" algn="tl">
                    <a:srgbClr val="000000">
                      <a:alpha val="38000"/>
                    </a:srgbClr>
                  </a:outerShdw>
                </a:effectLst>
                <a:cs typeface="PT Bold Heading" pitchFamily="2" charset="-78"/>
              </a:rPr>
              <a:t>فوائد الصمامات ذات الشكل الكروي </a:t>
            </a:r>
            <a:endParaRPr lang="en-US" b="1" dirty="0">
              <a:ln w="11430">
                <a:solidFill>
                  <a:srgbClr val="CC0000"/>
                </a:solidFill>
              </a:ln>
              <a:solidFill>
                <a:srgbClr val="FF66FF"/>
              </a:solidFill>
              <a:effectLst>
                <a:outerShdw blurRad="50800" dist="39000" dir="5460000" algn="tl">
                  <a:srgbClr val="000000">
                    <a:alpha val="38000"/>
                  </a:srgbClr>
                </a:outerShdw>
              </a:effectLst>
              <a:cs typeface="PT Bold Heading" pitchFamily="2" charset="-78"/>
            </a:endParaRP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pPr marL="596646" lvl="0" indent="-514350" algn="r" rtl="1">
              <a:buFont typeface="+mj-lt"/>
              <a:buAutoNum type="arabicParenR"/>
            </a:pPr>
            <a:r>
              <a:rPr lang="ar-SA" b="1" dirty="0" smtClean="0"/>
              <a:t>تجهز بخدمة غلق الفقاعات. </a:t>
            </a:r>
            <a:endParaRPr lang="en-US" dirty="0" smtClean="0"/>
          </a:p>
          <a:p>
            <a:pPr marL="596646" indent="-514350" algn="r" rtl="1">
              <a:buFont typeface="+mj-lt"/>
              <a:buAutoNum type="arabicParenR"/>
            </a:pPr>
            <a:r>
              <a:rPr lang="ar-SA" b="1" dirty="0" smtClean="0"/>
              <a:t>سريعة الفتح والإغلاق.</a:t>
            </a:r>
          </a:p>
          <a:p>
            <a:pPr marL="596646" indent="-514350" algn="r" rtl="1">
              <a:buFont typeface="+mj-lt"/>
              <a:buAutoNum type="arabicParenR"/>
            </a:pPr>
            <a:r>
              <a:rPr lang="ar-SA" b="1" dirty="0" smtClean="0"/>
              <a:t>اصغر حجماً من الصمامات البوابية.</a:t>
            </a:r>
          </a:p>
          <a:p>
            <a:pPr marL="596646" indent="-514350" algn="r" rtl="1">
              <a:buFont typeface="+mj-lt"/>
              <a:buAutoNum type="arabicParenR"/>
            </a:pPr>
            <a:r>
              <a:rPr lang="ar-SA" b="1" dirty="0" smtClean="0"/>
              <a:t>أخف وزناً من الصمامات البوابية</a:t>
            </a:r>
          </a:p>
          <a:p>
            <a:pPr marL="596646" lvl="0" indent="-514350" algn="r" rtl="1">
              <a:buFont typeface="+mj-lt"/>
              <a:buAutoNum type="arabicParenR"/>
            </a:pPr>
            <a:r>
              <a:rPr lang="ar-SA" b="1" dirty="0" smtClean="0"/>
              <a:t>هنالك تصاميم ذات فوهات متعددة تزودنا بأنواع عديدة غير متوفرة في الصمامات الكروية أو البوابية. لذلك فهي تقلل من عدد الصمامات المطلوبة للنظام.</a:t>
            </a:r>
            <a:endParaRPr lang="en-US" dirty="0" smtClean="0"/>
          </a:p>
          <a:p>
            <a:pPr marL="596646" indent="-514350" algn="r" rtl="1">
              <a:buFont typeface="+mj-lt"/>
              <a:buAutoNum type="arabicParenR"/>
            </a:pPr>
            <a:r>
              <a:rPr lang="ar-SA" b="1" dirty="0" smtClean="0"/>
              <a:t>الأنواع العديدة لهذه الصمامات تزودنا بمرونة في الاختيار.</a:t>
            </a:r>
          </a:p>
          <a:p>
            <a:pPr marL="596646" indent="-514350" algn="r" rtl="1">
              <a:buFont typeface="+mj-lt"/>
              <a:buAutoNum type="arabicParenR"/>
            </a:pPr>
            <a:r>
              <a:rPr lang="ar-SA" b="1" dirty="0" smtClean="0"/>
              <a:t>يمكن استخدامها للتطبيقات النظيفة </a:t>
            </a:r>
            <a:r>
              <a:rPr lang="ar-SA" b="1" dirty="0" err="1" smtClean="0"/>
              <a:t>والملاطية</a:t>
            </a:r>
            <a:r>
              <a:rPr lang="ar-SA" b="1" dirty="0" smtClean="0"/>
              <a:t>.</a:t>
            </a:r>
          </a:p>
          <a:p>
            <a:pPr marL="596646" indent="-514350" algn="r" rtl="1">
              <a:buFont typeface="+mj-lt"/>
              <a:buAutoNum type="arabicParenR"/>
            </a:pPr>
            <a:r>
              <a:rPr lang="ar-SA" b="1" dirty="0" smtClean="0"/>
              <a:t>تزودنا الصمامات العالية الجودة </a:t>
            </a:r>
            <a:r>
              <a:rPr lang="ar-SA" b="1" dirty="0" err="1" smtClean="0"/>
              <a:t>و</a:t>
            </a:r>
            <a:r>
              <a:rPr lang="ar-SA" b="1" dirty="0" smtClean="0"/>
              <a:t> ذات الشكل الكروي بخدمة معتبرة عند درجات الحرارة والضغوط العاليتين.</a:t>
            </a:r>
          </a:p>
          <a:p>
            <a:pPr marL="596646" indent="-514350" algn="r" rtl="1">
              <a:buFont typeface="+mj-lt"/>
              <a:buAutoNum type="arabicParenR"/>
            </a:pPr>
            <a:r>
              <a:rPr lang="ar-SA" b="1" dirty="0" smtClean="0"/>
              <a:t>القوة المطلوبة للتشغيل الميكانيكي لهذه الصمامات تكون أقل بالمقارنة مع الصمامات البوابية والكروية.</a:t>
            </a:r>
          </a:p>
          <a:p>
            <a:pPr marL="596646" indent="-514350" algn="r" rtl="1">
              <a:buFont typeface="+mj-lt"/>
              <a:buAutoNum type="arabicParenR"/>
            </a:pPr>
            <a:endParaRPr lang="ar-SA" b="1" dirty="0" smtClean="0"/>
          </a:p>
          <a:p>
            <a:pPr marL="596646" indent="-514350" algn="r" rtl="1">
              <a:buFont typeface="+mj-lt"/>
              <a:buAutoNum type="arabicParenR"/>
            </a:pPr>
            <a:endParaRPr lang="ar-SA" dirty="0" smtClean="0"/>
          </a:p>
          <a:p>
            <a:pPr>
              <a:buNone/>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pPr algn="ctr"/>
            <a:r>
              <a:rPr lang="ar-SA"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0000"/>
                </a:solidFill>
                <a:effectLst>
                  <a:outerShdw blurRad="50800" dist="40000" dir="5400000" algn="tl" rotWithShape="0">
                    <a:srgbClr val="000000">
                      <a:shade val="5000"/>
                      <a:satMod val="120000"/>
                      <a:alpha val="33000"/>
                    </a:srgbClr>
                  </a:outerShdw>
                </a:effectLst>
                <a:cs typeface="PT Bold Heading" pitchFamily="2" charset="-78"/>
              </a:rPr>
              <a:t>عيوب الصمامات ذات الشكل الكروي</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FF0000"/>
              </a:solidFill>
              <a:effectLst>
                <a:outerShdw blurRad="50800" dist="40000" dir="5400000" algn="tl" rotWithShape="0">
                  <a:srgbClr val="000000">
                    <a:shade val="5000"/>
                    <a:satMod val="120000"/>
                    <a:alpha val="33000"/>
                  </a:srgbClr>
                </a:outerShdw>
              </a:effectLst>
              <a:cs typeface="PT Bold Heading" pitchFamily="2" charset="-78"/>
            </a:endParaRPr>
          </a:p>
        </p:txBody>
      </p:sp>
      <p:sp>
        <p:nvSpPr>
          <p:cNvPr id="4" name="Content Placeholder 3"/>
          <p:cNvSpPr>
            <a:spLocks noGrp="1"/>
          </p:cNvSpPr>
          <p:nvPr>
            <p:ph idx="1"/>
          </p:nvPr>
        </p:nvSpPr>
        <p:spPr/>
        <p:style>
          <a:lnRef idx="1">
            <a:schemeClr val="accent6"/>
          </a:lnRef>
          <a:fillRef idx="3">
            <a:schemeClr val="accent6"/>
          </a:fillRef>
          <a:effectRef idx="2">
            <a:schemeClr val="accent6"/>
          </a:effectRef>
          <a:fontRef idx="minor">
            <a:schemeClr val="lt1"/>
          </a:fontRef>
        </p:style>
        <p:txBody>
          <a:bodyPr/>
          <a:lstStyle/>
          <a:p>
            <a:pPr lvl="0" algn="r" rtl="1">
              <a:buFont typeface="Wingdings" pitchFamily="2" charset="2"/>
              <a:buChar char="q"/>
            </a:pPr>
            <a:r>
              <a:rPr lang="ar-SA" b="1" dirty="0" err="1" smtClean="0"/>
              <a:t>انها</a:t>
            </a:r>
            <a:r>
              <a:rPr lang="ar-SA" b="1" dirty="0" smtClean="0"/>
              <a:t> غير مناسبة للتطبيقات التي تتطلب الخنق الثابت</a:t>
            </a:r>
            <a:endParaRPr lang="en-US" dirty="0" smtClean="0"/>
          </a:p>
          <a:p>
            <a:pPr algn="r" rtl="1">
              <a:buFont typeface="Wingdings" pitchFamily="2" charset="2"/>
              <a:buChar char="q"/>
            </a:pPr>
            <a:r>
              <a:rPr lang="ar-SA" b="1" dirty="0" smtClean="0"/>
              <a:t>في التطبيقات الملاطية يمكن </a:t>
            </a:r>
            <a:r>
              <a:rPr lang="ar-SA" b="1" dirty="0" err="1" smtClean="0"/>
              <a:t>ان</a:t>
            </a:r>
            <a:r>
              <a:rPr lang="ar-SA" b="1" dirty="0" smtClean="0"/>
              <a:t> تترسب الدقائق المعلقة وتنحصر في فجوة البدن مؤدية إلى حدوث البلى والتسرب وفشل الصمام</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1143000"/>
          </a:xfrm>
        </p:spPr>
        <p:style>
          <a:lnRef idx="1">
            <a:schemeClr val="accent4"/>
          </a:lnRef>
          <a:fillRef idx="2">
            <a:schemeClr val="accent4"/>
          </a:fillRef>
          <a:effectRef idx="1">
            <a:schemeClr val="accent4"/>
          </a:effectRef>
          <a:fontRef idx="minor">
            <a:schemeClr val="dk1"/>
          </a:fontRef>
        </p:style>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ar-SA" sz="3200" b="1" dirty="0" smtClean="0">
                <a:ln/>
                <a:solidFill>
                  <a:schemeClr val="accent3"/>
                </a:solidFill>
                <a:effectLst/>
                <a:cs typeface="PT Bold Heading" pitchFamily="2" charset="-78"/>
              </a:rPr>
              <a:t>التطبيقات الشائعة للصمامات ذات الشكل الكروي</a:t>
            </a:r>
            <a:r>
              <a:rPr lang="en-US" sz="3200" b="1" dirty="0" smtClean="0">
                <a:ln/>
                <a:solidFill>
                  <a:schemeClr val="accent3"/>
                </a:solidFill>
                <a:effectLst/>
                <a:cs typeface="PT Bold Heading" pitchFamily="2" charset="-78"/>
              </a:rPr>
              <a:t/>
            </a:r>
            <a:br>
              <a:rPr lang="en-US" sz="3200" b="1" dirty="0" smtClean="0">
                <a:ln/>
                <a:solidFill>
                  <a:schemeClr val="accent3"/>
                </a:solidFill>
                <a:effectLst/>
                <a:cs typeface="PT Bold Heading" pitchFamily="2" charset="-78"/>
              </a:rPr>
            </a:br>
            <a:endParaRPr lang="en-US" sz="3200" b="1" dirty="0">
              <a:ln/>
              <a:solidFill>
                <a:schemeClr val="accent3"/>
              </a:solidFill>
              <a:effectLst/>
              <a:cs typeface="PT Bold Heading" pitchFamily="2" charset="-78"/>
            </a:endParaRPr>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lgn="r" rtl="1">
              <a:buFont typeface="Wingdings" pitchFamily="2" charset="2"/>
              <a:buChar char="ü"/>
            </a:pPr>
            <a:r>
              <a:rPr lang="ar-SA" b="1" dirty="0" smtClean="0"/>
              <a:t>تطبيقات الهواء والغازات والسوائل والتي تتطلب خدمة غلق الفقاعات.</a:t>
            </a:r>
          </a:p>
          <a:p>
            <a:pPr algn="r" rtl="1">
              <a:buFont typeface="Wingdings" pitchFamily="2" charset="2"/>
              <a:buChar char="ü"/>
            </a:pPr>
            <a:r>
              <a:rPr lang="ar-SA" b="1" dirty="0" smtClean="0"/>
              <a:t>نقاط التصريف المنخفضة ونقاط التنفيس العالية في السوائل والغازات </a:t>
            </a:r>
            <a:r>
              <a:rPr lang="ar-SA" b="1" dirty="0" err="1" smtClean="0"/>
              <a:t>والموائع</a:t>
            </a:r>
            <a:r>
              <a:rPr lang="ar-SA" b="1" dirty="0" smtClean="0"/>
              <a:t> الأخرى .</a:t>
            </a:r>
          </a:p>
          <a:p>
            <a:pPr algn="r" rtl="1">
              <a:buFont typeface="Wingdings" pitchFamily="2" charset="2"/>
              <a:buChar char="ü"/>
            </a:pPr>
            <a:r>
              <a:rPr lang="ar-SA" b="1" dirty="0" smtClean="0"/>
              <a:t>أنظمة التبريد بالماء.</a:t>
            </a:r>
          </a:p>
          <a:p>
            <a:pPr lvl="0" algn="r" rtl="1">
              <a:buFont typeface="Wingdings" pitchFamily="2" charset="2"/>
              <a:buChar char="ü"/>
            </a:pPr>
            <a:r>
              <a:rPr lang="ar-SA" b="1" dirty="0" smtClean="0"/>
              <a:t>خدمات البخار</a:t>
            </a:r>
            <a:endParaRPr lang="en-US" dirty="0" smtClean="0"/>
          </a:p>
          <a:p>
            <a:pPr algn="r" rtl="1">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214290"/>
            <a:ext cx="7504960" cy="1203348"/>
          </a:xfrm>
        </p:spPr>
        <p:style>
          <a:lnRef idx="1">
            <a:schemeClr val="accent6"/>
          </a:lnRef>
          <a:fillRef idx="3">
            <a:schemeClr val="accent6"/>
          </a:fillRef>
          <a:effectRef idx="2">
            <a:schemeClr val="accent6"/>
          </a:effectRef>
          <a:fontRef idx="minor">
            <a:schemeClr val="lt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الصمامات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السدادية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القابسية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b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br>
            <a:r>
              <a:rPr lang="en-US"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Plug Valves</a:t>
            </a:r>
            <a:endParaRPr lang="en-US" b="1" spc="50" dirty="0">
              <a:ln w="11430"/>
              <a:solidFill>
                <a:srgbClr val="C00000"/>
              </a:solidFill>
              <a:effectLst>
                <a:outerShdw blurRad="76200" dist="50800" dir="5400000" algn="tl" rotWithShape="0">
                  <a:srgbClr val="000000">
                    <a:alpha val="65000"/>
                  </a:srgbClr>
                </a:outerShdw>
              </a:effectLst>
              <a:cs typeface="PT Bold Heading" pitchFamily="2" charset="-78"/>
            </a:endParaRPr>
          </a:p>
        </p:txBody>
      </p:sp>
      <p:sp>
        <p:nvSpPr>
          <p:cNvPr id="3" name="Content Placeholder 2"/>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10000"/>
          </a:bodyPr>
          <a:lstStyle/>
          <a:p>
            <a:pPr algn="just" rtl="1">
              <a:buNone/>
            </a:pPr>
            <a:r>
              <a:rPr lang="ar-SA" b="1" dirty="0" smtClean="0"/>
              <a:t>كذلك يطلق عليها بالحنفيات وهي عموماً تستخدم لنفس خدمات الانسياب التام كالصمامات البوابية حيث تتطلب الخدمة الإغلاق السريع. </a:t>
            </a:r>
            <a:r>
              <a:rPr lang="ar-SA" b="1" dirty="0" err="1" smtClean="0"/>
              <a:t>انها</a:t>
            </a:r>
            <a:r>
              <a:rPr lang="ar-SA" b="1" dirty="0" smtClean="0"/>
              <a:t> تستخدم في خدمات البخار والماء والزيت والغاز والسوائل الكيماوية. هذه الصمامات غير مصممة لتكون كصمامات ضبط للانسياب. ولكن في بعض التطبيقات يمكن </a:t>
            </a:r>
            <a:r>
              <a:rPr lang="ar-SA" b="1" dirty="0" err="1" smtClean="0"/>
              <a:t>ان</a:t>
            </a:r>
            <a:r>
              <a:rPr lang="ar-SA" b="1" dirty="0" smtClean="0"/>
              <a:t> تستخدم خصيصاً لذلك وبالأخص لخنق انسياب الغاز. صمامات السدادة يمكن </a:t>
            </a:r>
            <a:r>
              <a:rPr lang="ar-SA" b="1" dirty="0" err="1" smtClean="0"/>
              <a:t>ان</a:t>
            </a:r>
            <a:r>
              <a:rPr lang="ar-SA" b="1" dirty="0" smtClean="0"/>
              <a:t> تُصلّح بسهولة أو يمكن </a:t>
            </a:r>
            <a:r>
              <a:rPr lang="ar-SA" b="1" dirty="0" err="1" smtClean="0"/>
              <a:t>ان</a:t>
            </a:r>
            <a:r>
              <a:rPr lang="ar-SA" b="1" dirty="0" smtClean="0"/>
              <a:t> تنظف دون الحاجة إلى عملية إزالتها من بدن منظومة الأنابيب. إنها متوفرة للخدمة بضغط من ضغط التفريغ ولغاية </a:t>
            </a:r>
            <a:r>
              <a:rPr lang="en-US" b="1" dirty="0" smtClean="0"/>
              <a:t>(69000 </a:t>
            </a:r>
            <a:r>
              <a:rPr lang="en-US" b="1" dirty="0" err="1" smtClean="0"/>
              <a:t>kPa</a:t>
            </a:r>
            <a:r>
              <a:rPr lang="en-US" b="1" dirty="0" smtClean="0"/>
              <a:t>)</a:t>
            </a:r>
            <a:r>
              <a:rPr lang="ar-SA" b="1" dirty="0" smtClean="0"/>
              <a:t> ودرجات حرارة من </a:t>
            </a:r>
            <a:r>
              <a:rPr lang="en-US" b="1" dirty="0" smtClean="0"/>
              <a:t>(816-46ºC)</a:t>
            </a:r>
            <a:r>
              <a:rPr lang="ar-SA" b="1" dirty="0" smtClean="0"/>
              <a:t>. كذلك تتوفر هذه الصمامات بأنواع ذات </a:t>
            </a:r>
            <a:r>
              <a:rPr lang="ar-SA" b="1" dirty="0" err="1" smtClean="0"/>
              <a:t>بطانات</a:t>
            </a:r>
            <a:r>
              <a:rPr lang="ar-SA" b="1" dirty="0" smtClean="0"/>
              <a:t> مختلفة للعديد من التطبيقات الكيماوية.</a:t>
            </a:r>
            <a:endParaRPr lang="en-US" dirty="0" smtClean="0"/>
          </a:p>
          <a:p>
            <a:pPr algn="just" rtl="1">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lug valve.jpg"/>
          <p:cNvPicPr>
            <a:picLocks noGrp="1" noChangeAspect="1"/>
          </p:cNvPicPr>
          <p:nvPr>
            <p:ph idx="1"/>
          </p:nvPr>
        </p:nvPicPr>
        <p:blipFill>
          <a:blip r:embed="rId3"/>
          <a:stretch>
            <a:fillRect/>
          </a:stretch>
        </p:blipFill>
        <p:spPr>
          <a:xfrm>
            <a:off x="1928794" y="1643050"/>
            <a:ext cx="6000791" cy="4860641"/>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الصمامات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السدادية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القابسية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b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br>
            <a:r>
              <a:rPr lang="en-US"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Plug Valves</a:t>
            </a:r>
            <a:endParaRPr lang="en-US" b="1" spc="50" dirty="0">
              <a:ln w="11430"/>
              <a:solidFill>
                <a:srgbClr val="C00000"/>
              </a:solidFill>
              <a:effectLst>
                <a:outerShdw blurRad="76200" dist="50800" dir="5400000" algn="tl" rotWithShape="0">
                  <a:srgbClr val="000000">
                    <a:alpha val="65000"/>
                  </a:srgbClr>
                </a:outerShdw>
              </a:effectLst>
              <a:cs typeface="PT Bold Heading" pitchFamily="2" charset="-78"/>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sun_Plug_Valves.jpg"/>
          <p:cNvPicPr>
            <a:picLocks noGrp="1" noChangeAspect="1"/>
          </p:cNvPicPr>
          <p:nvPr>
            <p:ph idx="1"/>
          </p:nvPr>
        </p:nvPicPr>
        <p:blipFill>
          <a:blip r:embed="rId3"/>
          <a:stretch>
            <a:fillRect/>
          </a:stretch>
        </p:blipFill>
        <p:spPr>
          <a:xfrm>
            <a:off x="2214546" y="1714488"/>
            <a:ext cx="4714908" cy="4601750"/>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الصمامات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السدادية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القابسية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b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br>
            <a:r>
              <a:rPr lang="en-US"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Plug Valves</a:t>
            </a:r>
            <a:endParaRPr lang="en-US" b="1" spc="50" dirty="0">
              <a:ln w="11430"/>
              <a:solidFill>
                <a:srgbClr val="C00000"/>
              </a:solidFill>
              <a:effectLst>
                <a:outerShdw blurRad="76200" dist="50800" dir="5400000" algn="tl" rotWithShape="0">
                  <a:srgbClr val="000000">
                    <a:alpha val="65000"/>
                  </a:srgbClr>
                </a:outerShdw>
              </a:effectLst>
              <a:cs typeface="PT Bold Heading" pitchFamily="2" charset="-7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437387" y="1857364"/>
            <a:ext cx="7106999" cy="4786346"/>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الصمامات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السدادية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r>
              <a:rPr lang="ar-SA" b="1" spc="50" dirty="0" err="1" smtClean="0">
                <a:ln w="11430"/>
                <a:solidFill>
                  <a:srgbClr val="C00000"/>
                </a:solidFill>
                <a:effectLst>
                  <a:outerShdw blurRad="76200" dist="50800" dir="5400000" algn="tl" rotWithShape="0">
                    <a:srgbClr val="000000">
                      <a:alpha val="65000"/>
                    </a:srgbClr>
                  </a:outerShdw>
                </a:effectLst>
                <a:cs typeface="PT Bold Heading" pitchFamily="2" charset="-78"/>
              </a:rPr>
              <a:t>القابسية</a:t>
            </a:r>
            <a: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 </a:t>
            </a:r>
            <a:br>
              <a:rPr lang="ar-SA" b="1" spc="50" dirty="0" smtClean="0">
                <a:ln w="11430"/>
                <a:solidFill>
                  <a:srgbClr val="C00000"/>
                </a:solidFill>
                <a:effectLst>
                  <a:outerShdw blurRad="76200" dist="50800" dir="5400000" algn="tl" rotWithShape="0">
                    <a:srgbClr val="000000">
                      <a:alpha val="65000"/>
                    </a:srgbClr>
                  </a:outerShdw>
                </a:effectLst>
                <a:cs typeface="PT Bold Heading" pitchFamily="2" charset="-78"/>
              </a:rPr>
            </a:br>
            <a:r>
              <a:rPr lang="en-US" b="1" spc="50" dirty="0" smtClean="0">
                <a:ln w="11430"/>
                <a:solidFill>
                  <a:srgbClr val="C00000"/>
                </a:solidFill>
                <a:effectLst>
                  <a:outerShdw blurRad="76200" dist="50800" dir="5400000" algn="tl" rotWithShape="0">
                    <a:srgbClr val="000000">
                      <a:alpha val="65000"/>
                    </a:srgbClr>
                  </a:outerShdw>
                </a:effectLst>
                <a:cs typeface="PT Bold Heading" pitchFamily="2" charset="-78"/>
              </a:rPr>
              <a:t>Plug Valves</a:t>
            </a:r>
            <a:endParaRPr lang="en-US" b="1" spc="50" dirty="0">
              <a:ln w="11430"/>
              <a:solidFill>
                <a:srgbClr val="C00000"/>
              </a:solidFill>
              <a:effectLst>
                <a:outerShdw blurRad="76200" dist="50800" dir="5400000" algn="tl" rotWithShape="0">
                  <a:srgbClr val="000000">
                    <a:alpha val="65000"/>
                  </a:srgbClr>
                </a:outerShdw>
              </a:effectLst>
              <a:cs typeface="PT Bold Heading"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normAutofit fontScale="90000"/>
          </a:bodyPr>
          <a:lstStyle/>
          <a:p>
            <a:r>
              <a:rPr lang="ar-SA"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cs typeface="PT Bold Heading" pitchFamily="2" charset="-78"/>
              </a:rPr>
              <a:t>التصنيف تبعاً لطريقة التصنيع للأنابيب</a:t>
            </a:r>
            <a:endParaRPr lang="ar-SA"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cs typeface="PT Bold Heading" pitchFamily="2" charset="-78"/>
            </a:endParaRPr>
          </a:p>
        </p:txBody>
      </p:sp>
      <p:graphicFrame>
        <p:nvGraphicFramePr>
          <p:cNvPr id="4" name="Content Placeholder 3"/>
          <p:cNvGraphicFramePr>
            <a:graphicFrameLocks noGrp="1"/>
          </p:cNvGraphicFramePr>
          <p:nvPr>
            <p:ph idx="1"/>
          </p:nvPr>
        </p:nvGraphicFramePr>
        <p:xfrm>
          <a:off x="1142976" y="1447800"/>
          <a:ext cx="779147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ctr" rtl="1"/>
            <a:r>
              <a:rPr lang="ar-SA" b="1" dirty="0" smtClean="0">
                <a:cs typeface="PT Bold Heading" pitchFamily="2" charset="-78"/>
              </a:rPr>
              <a:t>مساند الأنابيب</a:t>
            </a:r>
            <a:br>
              <a:rPr lang="ar-SA" b="1" dirty="0" smtClean="0">
                <a:cs typeface="PT Bold Heading" pitchFamily="2" charset="-78"/>
              </a:rPr>
            </a:br>
            <a:r>
              <a:rPr lang="ar-SA" b="1" dirty="0" smtClean="0">
                <a:cs typeface="PT Bold Heading" pitchFamily="2" charset="-78"/>
              </a:rPr>
              <a:t> </a:t>
            </a:r>
            <a:r>
              <a:rPr lang="en-US" b="1" dirty="0" smtClean="0"/>
              <a:t>PIPING SUPPORTS</a:t>
            </a:r>
            <a:endParaRPr lang="en-US" dirty="0"/>
          </a:p>
        </p:txBody>
      </p:sp>
      <p:sp>
        <p:nvSpPr>
          <p:cNvPr id="3" name="Content Placeholder 2"/>
          <p:cNvSpPr>
            <a:spLocks noGrp="1"/>
          </p:cNvSpPr>
          <p:nvPr>
            <p:ph idx="1"/>
          </p:nvPr>
        </p:nvSpPr>
        <p:spPr/>
        <p:txBody>
          <a:bodyPr/>
          <a:lstStyle/>
          <a:p>
            <a:pPr algn="just" rtl="1">
              <a:buNone/>
            </a:pPr>
            <a:r>
              <a:rPr lang="ar-SA" b="1" dirty="0" smtClean="0"/>
              <a:t> </a:t>
            </a:r>
            <a:r>
              <a:rPr lang="ar-SA" b="1" dirty="0" err="1" smtClean="0"/>
              <a:t>ان</a:t>
            </a:r>
            <a:r>
              <a:rPr lang="ar-SA" b="1" dirty="0" smtClean="0"/>
              <a:t> عملية الاختيار الصحيحة والاقتصادية لمساند الأنابيب لأي منظومة أنابيب تعتبر عملية صعبة بدرجات مختلفة، بعضها ذو أهمية ثانوية وأخرى يمكن </a:t>
            </a:r>
            <a:r>
              <a:rPr lang="ar-SA" b="1" dirty="0" err="1" smtClean="0"/>
              <a:t>ان</a:t>
            </a:r>
            <a:r>
              <a:rPr lang="ar-SA" b="1" dirty="0" smtClean="0"/>
              <a:t> تكون ذات طبيعة أكثر </a:t>
            </a:r>
            <a:r>
              <a:rPr lang="ar-SA" b="1" dirty="0" err="1" smtClean="0"/>
              <a:t>حراجة</a:t>
            </a:r>
            <a:r>
              <a:rPr lang="ar-SA" b="1" dirty="0" smtClean="0"/>
              <a:t>. فاختيار المسند المناسب يجب </a:t>
            </a:r>
            <a:r>
              <a:rPr lang="ar-SA" b="1" dirty="0" err="1" smtClean="0"/>
              <a:t>ان</a:t>
            </a:r>
            <a:r>
              <a:rPr lang="ar-SA" b="1" dirty="0" smtClean="0"/>
              <a:t> يكون الهدف في جميع التصاميم الهيكلية. </a:t>
            </a:r>
            <a:r>
              <a:rPr lang="ar-SA" b="1" dirty="0" err="1" smtClean="0"/>
              <a:t>ان</a:t>
            </a:r>
            <a:r>
              <a:rPr lang="ar-SA" b="1" dirty="0" smtClean="0"/>
              <a:t> العديد من مشاكل مساند الأنابيب يمكن </a:t>
            </a:r>
            <a:r>
              <a:rPr lang="ar-SA" b="1" dirty="0" err="1" smtClean="0"/>
              <a:t>ان</a:t>
            </a:r>
            <a:r>
              <a:rPr lang="ar-SA" b="1" dirty="0" smtClean="0"/>
              <a:t> تذلل أو تجنبها إذا كان أعطينا اهتماماً لتصميم مساند الأنابيب. التصميم الجيد لمساند الأنابيب يبدأ بالتصميم والتخطيط الجيد للأنابيب.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algn="ctr"/>
            <a:r>
              <a:rPr lang="ar-SA" b="1" dirty="0" smtClean="0">
                <a:cs typeface="PT Bold Heading" pitchFamily="2" charset="-78"/>
              </a:rPr>
              <a:t> </a:t>
            </a:r>
            <a:br>
              <a:rPr lang="ar-SA" b="1" dirty="0" smtClean="0">
                <a:cs typeface="PT Bold Heading" pitchFamily="2" charset="-78"/>
              </a:rPr>
            </a:br>
            <a:r>
              <a:rPr lang="ar-SA" b="1" dirty="0" smtClean="0">
                <a:cs typeface="PT Bold Heading" pitchFamily="2" charset="-78"/>
              </a:rPr>
              <a:t>الاهتمامات التصميمية العامة للمساند</a:t>
            </a:r>
            <a:r>
              <a:rPr lang="en-US" dirty="0" smtClean="0">
                <a:cs typeface="PT Bold Heading" pitchFamily="2" charset="-78"/>
              </a:rPr>
              <a:t/>
            </a:r>
            <a:br>
              <a:rPr lang="en-US" dirty="0" smtClean="0">
                <a:cs typeface="PT Bold Heading" pitchFamily="2" charset="-78"/>
              </a:rPr>
            </a:br>
            <a:endParaRPr lang="en-US" dirty="0">
              <a:cs typeface="PT Bold Heading" pitchFamily="2" charset="-78"/>
            </a:endParaRPr>
          </a:p>
        </p:txBody>
      </p:sp>
      <p:sp>
        <p:nvSpPr>
          <p:cNvPr id="3" name="Content Placeholder 2"/>
          <p:cNvSpPr>
            <a:spLocks noGrp="1"/>
          </p:cNvSpPr>
          <p:nvPr>
            <p:ph idx="1"/>
          </p:nvPr>
        </p:nvSpPr>
        <p:spPr>
          <a:xfrm>
            <a:off x="1071538" y="1447800"/>
            <a:ext cx="7862150" cy="4800600"/>
          </a:xfrm>
        </p:spPr>
        <p:style>
          <a:lnRef idx="1">
            <a:schemeClr val="accent4"/>
          </a:lnRef>
          <a:fillRef idx="2">
            <a:schemeClr val="accent4"/>
          </a:fillRef>
          <a:effectRef idx="1">
            <a:schemeClr val="accent4"/>
          </a:effectRef>
          <a:fontRef idx="minor">
            <a:schemeClr val="dk1"/>
          </a:fontRef>
        </p:style>
        <p:txBody>
          <a:bodyPr>
            <a:normAutofit fontScale="70000" lnSpcReduction="20000"/>
          </a:bodyPr>
          <a:lstStyle/>
          <a:p>
            <a:pPr marL="596646" indent="-514350" algn="r" rtl="1">
              <a:buFont typeface="+mj-lt"/>
              <a:buAutoNum type="arabicParenR"/>
            </a:pPr>
            <a:r>
              <a:rPr lang="ar-SA" b="1" dirty="0" smtClean="0"/>
              <a:t>يجب </a:t>
            </a:r>
            <a:r>
              <a:rPr lang="ar-SA" b="1" dirty="0" err="1" smtClean="0"/>
              <a:t>ان</a:t>
            </a:r>
            <a:r>
              <a:rPr lang="ar-SA" b="1" dirty="0" smtClean="0"/>
              <a:t> تصمم المعلقات </a:t>
            </a:r>
            <a:r>
              <a:rPr lang="en-US" b="1" dirty="0" smtClean="0"/>
              <a:t>(Hangers)</a:t>
            </a:r>
            <a:r>
              <a:rPr lang="ar-SA" b="1" dirty="0" smtClean="0"/>
              <a:t> والمساند </a:t>
            </a:r>
            <a:r>
              <a:rPr lang="en-US" b="1" dirty="0" smtClean="0"/>
              <a:t>(Supports)</a:t>
            </a:r>
            <a:r>
              <a:rPr lang="ar-SA" b="1" dirty="0" smtClean="0"/>
              <a:t> لتجابه ظروف التشغيل </a:t>
            </a:r>
            <a:r>
              <a:rPr lang="ar-SA" b="1" dirty="0" err="1" smtClean="0"/>
              <a:t>الأستاتيكية</a:t>
            </a:r>
            <a:r>
              <a:rPr lang="ar-SA" b="1" dirty="0" smtClean="0"/>
              <a:t> والديناميكية والتي يمكن </a:t>
            </a:r>
            <a:r>
              <a:rPr lang="ar-SA" b="1" dirty="0" err="1" smtClean="0"/>
              <a:t>ان</a:t>
            </a:r>
            <a:r>
              <a:rPr lang="ar-SA" b="1" dirty="0" smtClean="0"/>
              <a:t> تتعرض لها الأنابيب والمعدات. </a:t>
            </a:r>
          </a:p>
          <a:p>
            <a:pPr marL="596646" indent="-514350" algn="r" rtl="1">
              <a:buFont typeface="+mj-lt"/>
              <a:buAutoNum type="arabicParenR"/>
            </a:pPr>
            <a:r>
              <a:rPr lang="ar-SA" b="1" dirty="0" smtClean="0"/>
              <a:t>يجب </a:t>
            </a:r>
            <a:r>
              <a:rPr lang="ar-SA" b="1" dirty="0" err="1" smtClean="0"/>
              <a:t>ان</a:t>
            </a:r>
            <a:r>
              <a:rPr lang="ar-SA" b="1" dirty="0" smtClean="0"/>
              <a:t> تزود أنظمة الإسناد التحكم بمتطلبات وأشكال الأنابيب والحركة التي قد تحدث نتيجة للتمدد الحراري أو الانكماش لوصلات الأنابيب. </a:t>
            </a:r>
          </a:p>
          <a:p>
            <a:pPr marL="596646" indent="-514350" algn="r" rtl="1">
              <a:buFont typeface="+mj-lt"/>
              <a:buAutoNum type="arabicParenR"/>
            </a:pPr>
            <a:r>
              <a:rPr lang="ar-SA" b="1" dirty="0" smtClean="0"/>
              <a:t>يجب </a:t>
            </a:r>
            <a:r>
              <a:rPr lang="ar-SA" b="1" dirty="0" err="1" smtClean="0"/>
              <a:t>ان</a:t>
            </a:r>
            <a:r>
              <a:rPr lang="ar-SA" b="1" dirty="0" smtClean="0"/>
              <a:t> تزود أنظمة الإسناد التحكم بمتطلبات وأشكال الأنابيب والحركة التي قد تحدث نتيجة للتمدد الحراري أو الانكماش لوصلات الأنابيب. </a:t>
            </a:r>
          </a:p>
          <a:p>
            <a:pPr marL="596646" indent="-514350" algn="r" rtl="1">
              <a:buFont typeface="+mj-lt"/>
              <a:buAutoNum type="arabicParenR"/>
            </a:pPr>
            <a:r>
              <a:rPr lang="ar-SA" b="1" dirty="0" smtClean="0"/>
              <a:t>يمكن التقليل بدرجة كبيرة تعقيد تصميم المساند عند معرفة متطلبات مساند الأنابيب وتنسيقها بصورة مناسبة مع المحطة وتصميم الأنابيب.</a:t>
            </a:r>
          </a:p>
          <a:p>
            <a:pPr marL="596646" indent="-514350" algn="r" rtl="1">
              <a:buFont typeface="+mj-lt"/>
              <a:buAutoNum type="arabicParenR"/>
            </a:pPr>
            <a:r>
              <a:rPr lang="ar-SA" b="1" dirty="0" smtClean="0"/>
              <a:t>الاهتمام الأولي بالتصميم يجب </a:t>
            </a:r>
            <a:r>
              <a:rPr lang="ar-SA" b="1" dirty="0" err="1" smtClean="0"/>
              <a:t>ان</a:t>
            </a:r>
            <a:r>
              <a:rPr lang="ar-SA" b="1" dirty="0" smtClean="0"/>
              <a:t> ندرك بأن تصميم المساند يتطلب ممرات إلى الأنابيب، وفضاءً كافي لنصب معدات المساند، وهيكل كافي لإسناد الأنابيب.        </a:t>
            </a:r>
            <a:endParaRPr lang="en-US" dirty="0" smtClean="0"/>
          </a:p>
          <a:p>
            <a:pPr marL="596646" indent="-514350" algn="r" rtl="1">
              <a:buFont typeface="+mj-lt"/>
              <a:buAutoNum type="arabicParenR"/>
            </a:pPr>
            <a:r>
              <a:rPr lang="ar-SA" b="1" dirty="0" smtClean="0"/>
              <a:t>الاهتمام الأولي بالتصميم يجب </a:t>
            </a:r>
            <a:r>
              <a:rPr lang="ar-SA" b="1" dirty="0" err="1" smtClean="0"/>
              <a:t>ان</a:t>
            </a:r>
            <a:r>
              <a:rPr lang="ar-SA" b="1" dirty="0" smtClean="0"/>
              <a:t> ندرك بأن تصميم المساند يتطلب ممرات إلى الأنابيب، وفضاءً كافي لنصب معدات المساند، وهيكل كافي لإسناد الأنابيب.        </a:t>
            </a:r>
            <a:endParaRPr lang="en-US" dirty="0" smtClean="0"/>
          </a:p>
          <a:p>
            <a:pPr marL="596646" indent="-514350" algn="r" rtl="1">
              <a:buFont typeface="+mj-lt"/>
              <a:buAutoNum type="arabicParenR"/>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noAutofit/>
          </a:bodyPr>
          <a:lstStyle/>
          <a:p>
            <a:pPr algn="r" rtl="1"/>
            <a:r>
              <a:rPr lang="ar-SA"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PT Bold Heading" pitchFamily="2" charset="-78"/>
              </a:rPr>
              <a:t/>
            </a:r>
            <a:br>
              <a:rPr lang="ar-SA"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PT Bold Heading" pitchFamily="2" charset="-78"/>
              </a:rPr>
            </a:br>
            <a:r>
              <a:rPr lang="ar-SA"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PT Bold Heading" pitchFamily="2" charset="-78"/>
              </a:rPr>
              <a:t>مواقع المساند </a:t>
            </a:r>
            <a: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PT Bold Heading" pitchFamily="2" charset="-78"/>
              </a:rPr>
              <a:t> Location of Supports</a:t>
            </a:r>
            <a:br>
              <a:rPr 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PT Bold Heading" pitchFamily="2" charset="-78"/>
              </a:rPr>
            </a:br>
            <a:endParaRPr 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PT Bold Heading" pitchFamily="2" charset="-78"/>
            </a:endParaRPr>
          </a:p>
        </p:txBody>
      </p:sp>
      <p:sp>
        <p:nvSpPr>
          <p:cNvPr id="3" name="Content Placeholder 2"/>
          <p:cNvSpPr>
            <a:spLocks noGrp="1"/>
          </p:cNvSpPr>
          <p:nvPr>
            <p:ph idx="1"/>
          </p:nvPr>
        </p:nvSpPr>
        <p:spPr/>
        <p:style>
          <a:lnRef idx="3">
            <a:schemeClr val="lt1"/>
          </a:lnRef>
          <a:fillRef idx="1">
            <a:schemeClr val="accent2"/>
          </a:fillRef>
          <a:effectRef idx="1">
            <a:schemeClr val="accent2"/>
          </a:effectRef>
          <a:fontRef idx="minor">
            <a:schemeClr val="lt1"/>
          </a:fontRef>
        </p:style>
        <p:txBody>
          <a:bodyPr>
            <a:scene3d>
              <a:camera prst="orthographicFront"/>
              <a:lightRig rig="glow" dir="tl">
                <a:rot lat="0" lon="0" rev="5400000"/>
              </a:lightRig>
            </a:scene3d>
            <a:sp3d contourW="12700">
              <a:bevelT w="25400" h="25400"/>
              <a:contourClr>
                <a:schemeClr val="accent6">
                  <a:shade val="73000"/>
                </a:schemeClr>
              </a:contourClr>
            </a:sp3d>
          </a:bodyPr>
          <a:lstStyle/>
          <a:p>
            <a:pPr algn="just" rtl="1">
              <a:buNone/>
            </a:pPr>
            <a:r>
              <a:rPr lang="ar-SA" b="1" dirty="0" smtClean="0">
                <a:ln w="11430">
                  <a:solidFill>
                    <a:schemeClr val="tx1"/>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الاهتمام الرئيسي في التصميم هو تحديد موقع المساند. ولو أن المساند توضع مثالياً لتناسب متطلبات شكل الأنابيب، إلا </a:t>
            </a:r>
            <a:r>
              <a:rPr lang="ar-SA" b="1" dirty="0" err="1" smtClean="0">
                <a:ln w="11430">
                  <a:solidFill>
                    <a:schemeClr val="tx1"/>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ان</a:t>
            </a:r>
            <a:r>
              <a:rPr lang="ar-SA" b="1" dirty="0" smtClean="0">
                <a:ln w="11430">
                  <a:solidFill>
                    <a:schemeClr val="tx1"/>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هنالك درجة من التسوية ربما تتطلب للاستفادة القصوى من الهيكل المسنود. </a:t>
            </a:r>
            <a:endParaRPr lang="en-US" b="1" dirty="0">
              <a:ln w="11430">
                <a:solidFill>
                  <a:schemeClr val="tx1"/>
                </a:solidFill>
              </a:ln>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1225536"/>
          </a:xfrm>
        </p:spPr>
        <p:style>
          <a:lnRef idx="3">
            <a:schemeClr val="lt1"/>
          </a:lnRef>
          <a:fillRef idx="1">
            <a:schemeClr val="accent6"/>
          </a:fillRef>
          <a:effectRef idx="1">
            <a:schemeClr val="accent6"/>
          </a:effectRef>
          <a:fontRef idx="minor">
            <a:schemeClr val="lt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PT Bold Heading" pitchFamily="2" charset="-78"/>
              </a:rPr>
              <a:t> </a:t>
            </a:r>
            <a:r>
              <a:rPr lang="ar-SA"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PT Bold Heading" pitchFamily="2" charset="-78"/>
              </a:rPr>
              <a:t>اعتبارات التحميل </a:t>
            </a: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PT Bold Heading" pitchFamily="2" charset="-78"/>
              </a:rPr>
              <a:t/>
            </a:r>
            <a:b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PT Bold Heading" pitchFamily="2" charset="-78"/>
              </a:rPr>
            </a:br>
            <a:r>
              <a:rPr lang="en-US" sz="32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PT Bold Heading" pitchFamily="2" charset="-78"/>
              </a:rPr>
              <a:t> Loading Considerations</a:t>
            </a:r>
            <a:endPar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PT Bold Heading" pitchFamily="2" charset="-78"/>
            </a:endParaRPr>
          </a:p>
        </p:txBody>
      </p:sp>
      <p:sp>
        <p:nvSpPr>
          <p:cNvPr id="3" name="Content Placeholder 2"/>
          <p:cNvSpPr>
            <a:spLocks noGrp="1"/>
          </p:cNvSpPr>
          <p:nvPr>
            <p:ph idx="1"/>
          </p:nvPr>
        </p:nvSpPr>
        <p:spPr>
          <a:xfrm>
            <a:off x="1071538" y="1447800"/>
            <a:ext cx="7862150" cy="4800600"/>
          </a:xfrm>
        </p:spPr>
        <p:style>
          <a:lnRef idx="1">
            <a:schemeClr val="accent3"/>
          </a:lnRef>
          <a:fillRef idx="3">
            <a:schemeClr val="accent3"/>
          </a:fillRef>
          <a:effectRef idx="2">
            <a:schemeClr val="accent3"/>
          </a:effectRef>
          <a:fontRef idx="minor">
            <a:schemeClr val="lt1"/>
          </a:fontRef>
        </p:style>
        <p:txBody>
          <a:bodyPr/>
          <a:lstStyle/>
          <a:p>
            <a:pPr algn="just" rtl="1">
              <a:buNone/>
            </a:pPr>
            <a:r>
              <a:rPr lang="ar-SA" b="1" dirty="0" smtClean="0"/>
              <a:t>عند اختيار النمط المناسب لمواقع المساند فان الخطوة القادمة هي تحديد الأحمال وظروف الحركة الموجودة في كل مسند. هنا التحديد سيكون عاماً وسيهتم فقط بالأحمال والحركات. </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ar-SA" b="1" dirty="0" smtClean="0">
                <a:cs typeface="PT Bold Heading" pitchFamily="2" charset="-78"/>
              </a:rPr>
              <a:t/>
            </a:r>
            <a:br>
              <a:rPr lang="ar-SA" b="1" dirty="0" smtClean="0">
                <a:cs typeface="PT Bold Heading" pitchFamily="2" charset="-78"/>
              </a:rPr>
            </a:br>
            <a:r>
              <a:rPr lang="ar-SA" b="1" dirty="0" smtClean="0">
                <a:cs typeface="PT Bold Heading" pitchFamily="2" charset="-78"/>
              </a:rPr>
              <a:t>تحديد مواقع المساند</a:t>
            </a:r>
            <a:r>
              <a:rPr lang="en-US" dirty="0" smtClean="0">
                <a:cs typeface="PT Bold Heading" pitchFamily="2" charset="-78"/>
              </a:rPr>
              <a:t/>
            </a:r>
            <a:br>
              <a:rPr lang="en-US" dirty="0" smtClean="0">
                <a:cs typeface="PT Bold Heading" pitchFamily="2" charset="-78"/>
              </a:rPr>
            </a:br>
            <a:endParaRPr lang="en-US" dirty="0">
              <a:cs typeface="PT Bold Heading" pitchFamily="2" charset="-78"/>
            </a:endParaRPr>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pPr marL="596646" indent="-514350" algn="r" rtl="1">
              <a:buNone/>
            </a:pPr>
            <a:r>
              <a:rPr lang="ar-SA" b="1" dirty="0" smtClean="0"/>
              <a:t>تعتمد مواقع المساند على العديد من الاعتبارات منها:</a:t>
            </a:r>
          </a:p>
          <a:p>
            <a:pPr marL="596646" indent="-514350" algn="r" rtl="1">
              <a:buFont typeface="+mj-lt"/>
              <a:buAutoNum type="arabicPeriod"/>
            </a:pPr>
            <a:r>
              <a:rPr lang="ar-SA" b="1" dirty="0" smtClean="0"/>
              <a:t>كحجم الأنبوب </a:t>
            </a:r>
          </a:p>
          <a:p>
            <a:pPr marL="596646" indent="-514350" algn="r" rtl="1">
              <a:buFont typeface="+mj-lt"/>
              <a:buAutoNum type="arabicPeriod"/>
            </a:pPr>
            <a:r>
              <a:rPr lang="ar-SA" b="1" dirty="0" smtClean="0"/>
              <a:t>وشكل الأنابيب </a:t>
            </a:r>
          </a:p>
          <a:p>
            <a:pPr marL="596646" indent="-514350" algn="r" rtl="1">
              <a:buFont typeface="+mj-lt"/>
              <a:buAutoNum type="arabicPeriod"/>
            </a:pPr>
            <a:r>
              <a:rPr lang="ar-SA" b="1" dirty="0" smtClean="0"/>
              <a:t>ومواقع الصمامات الكبيرة ومواقع الصمامات الكبيرة والوصلات</a:t>
            </a:r>
          </a:p>
          <a:p>
            <a:pPr marL="596646" indent="-514350" algn="r" rtl="1">
              <a:buFont typeface="+mj-lt"/>
              <a:buAutoNum type="arabicPeriod"/>
            </a:pPr>
            <a:r>
              <a:rPr lang="ar-SA" b="1" dirty="0" smtClean="0"/>
              <a:t>والهيكل المتوفر للإسناد</a:t>
            </a:r>
          </a:p>
          <a:p>
            <a:pPr marL="596646" indent="-514350" algn="r" rtl="1">
              <a:buNone/>
            </a:pPr>
            <a:r>
              <a:rPr lang="ar-SA" b="1" dirty="0" smtClean="0">
                <a:solidFill>
                  <a:srgbClr val="CC0000"/>
                </a:solidFill>
              </a:rPr>
              <a:t>لا يوجد قانون ثابت أو محدد يتم بموجبه تحديد موقع كل مسند في نظام الأنابيب. عوضاً عن ذلك فان المهندس يجب </a:t>
            </a:r>
            <a:r>
              <a:rPr lang="ar-SA" b="1" dirty="0" err="1" smtClean="0">
                <a:solidFill>
                  <a:srgbClr val="CC0000"/>
                </a:solidFill>
              </a:rPr>
              <a:t>ان</a:t>
            </a:r>
            <a:r>
              <a:rPr lang="ar-SA" b="1" dirty="0" smtClean="0">
                <a:solidFill>
                  <a:srgbClr val="CC0000"/>
                </a:solidFill>
              </a:rPr>
              <a:t> يتدرب على الحكم بتحديد مواقع المساند المناسبة.</a:t>
            </a:r>
          </a:p>
          <a:p>
            <a:pPr marL="596646" indent="-514350" algn="r" rtl="1">
              <a:buFont typeface="+mj-lt"/>
              <a:buAutoNum type="arabicPeriod"/>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071538" y="1142984"/>
            <a:ext cx="7680986" cy="517068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Autofit/>
          </a:bodyPr>
          <a:lstStyle/>
          <a:p>
            <a:pPr algn="ctr"/>
            <a:r>
              <a:rPr lang="ar-SA" sz="4000" b="1" dirty="0" smtClean="0">
                <a:cs typeface="PT Bold Heading" pitchFamily="2" charset="-78"/>
              </a:rPr>
              <a:t/>
            </a:r>
            <a:br>
              <a:rPr lang="ar-SA" sz="4000" b="1" dirty="0" smtClean="0">
                <a:cs typeface="PT Bold Heading" pitchFamily="2" charset="-78"/>
              </a:rPr>
            </a:br>
            <a:r>
              <a:rPr lang="ar-SA" sz="4000" b="1" dirty="0" smtClean="0">
                <a:cs typeface="PT Bold Heading" pitchFamily="2" charset="-78"/>
              </a:rPr>
              <a:t>مسافات مساند الأنابيب</a:t>
            </a:r>
            <a:r>
              <a:rPr lang="en-US" sz="4000" dirty="0" smtClean="0">
                <a:cs typeface="PT Bold Heading" pitchFamily="2" charset="-78"/>
              </a:rPr>
              <a:t/>
            </a:r>
            <a:br>
              <a:rPr lang="en-US" sz="4000" dirty="0" smtClean="0">
                <a:cs typeface="PT Bold Heading" pitchFamily="2" charset="-78"/>
              </a:rPr>
            </a:br>
            <a:endParaRPr lang="ar-SA" sz="4000" dirty="0">
              <a:cs typeface="PT Bold Heading" pitchFamily="2" charset="-78"/>
            </a:endParaRPr>
          </a:p>
        </p:txBody>
      </p:sp>
      <p:sp>
        <p:nvSpPr>
          <p:cNvPr id="4" name="Content Placeholder 3"/>
          <p:cNvSpPr>
            <a:spLocks noGrp="1"/>
          </p:cNvSpPr>
          <p:nvPr>
            <p:ph idx="1"/>
          </p:nvPr>
        </p:nvSpPr>
        <p:spPr/>
        <p:style>
          <a:lnRef idx="1">
            <a:schemeClr val="accent2"/>
          </a:lnRef>
          <a:fillRef idx="2">
            <a:schemeClr val="accent2"/>
          </a:fillRef>
          <a:effectRef idx="1">
            <a:schemeClr val="accent2"/>
          </a:effectRef>
          <a:fontRef idx="minor">
            <a:schemeClr val="dk1"/>
          </a:fontRef>
        </p:style>
        <p:txBody>
          <a:bodyPr>
            <a:normAutofit fontScale="85000" lnSpcReduction="20000"/>
          </a:bodyPr>
          <a:lstStyle/>
          <a:p>
            <a:pPr algn="just" rtl="1">
              <a:buNone/>
            </a:pPr>
            <a:r>
              <a:rPr lang="ar-SA" b="1" dirty="0" smtClean="0"/>
              <a:t>المسافة القصوى المقترحة بين المساند مبينة في الجدول</a:t>
            </a:r>
            <a:r>
              <a:rPr lang="en-US" b="1" dirty="0" smtClean="0"/>
              <a:t>(B5.1)</a:t>
            </a:r>
            <a:r>
              <a:rPr lang="ar-SA" b="1" dirty="0" smtClean="0"/>
              <a:t> تعكس الاهتمامات العملية المشمولة في تحديد مسافة المساند في المجاري المستقيمة للأنظمة الجدران القياسية. تعتمد المسافة على الإجهادات المركبة للانحناء والقص </a:t>
            </a:r>
            <a:r>
              <a:rPr lang="en-US" dirty="0" smtClean="0"/>
              <a:t>(10.35 </a:t>
            </a:r>
            <a:r>
              <a:rPr lang="en-US" dirty="0" err="1" smtClean="0"/>
              <a:t>MPa</a:t>
            </a:r>
            <a:r>
              <a:rPr lang="en-US" dirty="0" smtClean="0"/>
              <a:t>)</a:t>
            </a:r>
            <a:r>
              <a:rPr lang="ar-SA" b="1" dirty="0" smtClean="0"/>
              <a:t> عندما </a:t>
            </a:r>
            <a:r>
              <a:rPr lang="ar-SA" b="1" dirty="0" err="1" smtClean="0"/>
              <a:t>تمليء</a:t>
            </a:r>
            <a:r>
              <a:rPr lang="ar-SA" b="1" dirty="0" smtClean="0"/>
              <a:t> الأنابيب بالماء وعند السماح بالتدلي لمسافة (0.1 بوصة) ما بين المساند. جدول المسافات لا يستخدم للأحمال المركزة كالصمامات الكبيرة أو الوصلات الثقيلة أو عندما يكون هنالك تغير في الاتجاه لنظام الأنابيب يحدث ما بين المساند. يجب </a:t>
            </a:r>
            <a:r>
              <a:rPr lang="ar-SA" b="1" dirty="0" err="1" smtClean="0"/>
              <a:t>ان</a:t>
            </a:r>
            <a:r>
              <a:rPr lang="ar-SA" b="1" dirty="0" smtClean="0"/>
              <a:t> توضع المساند أقرب ما يمكن إلى الأحمال المركزة حتى تبقي الإجهاد في الأنابيب في قيمته الأدنى. وعندما يكون هنالك تغيراً في الاتجاه للأنابيب فانه يفضل عملياً </a:t>
            </a:r>
            <a:r>
              <a:rPr lang="ar-SA" b="1" dirty="0" err="1" smtClean="0"/>
              <a:t>ان</a:t>
            </a:r>
            <a:r>
              <a:rPr lang="ar-SA" b="1" dirty="0" smtClean="0"/>
              <a:t> نحافظ على الطول الكلي للأنبوب بين المساند مساوياً أو أقل من (0.75) مرة بقدر المسافة الكلية المدرجة في الجدول </a:t>
            </a:r>
            <a:r>
              <a:rPr lang="en-US" b="1" dirty="0" smtClean="0"/>
              <a:t>(B5.1)</a:t>
            </a:r>
            <a:r>
              <a:rPr lang="ar-SA" b="1" dirty="0" smtClean="0"/>
              <a:t>.</a:t>
            </a:r>
            <a:endParaRPr lang="en-US" dirty="0" smtClean="0"/>
          </a:p>
          <a:p>
            <a:pPr algn="r" rtl="1">
              <a:buNone/>
            </a:pPr>
            <a:endParaRPr lang="ar-SA"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ip_2.jpg"/>
          <p:cNvPicPr>
            <a:picLocks noGrp="1" noChangeAspect="1"/>
          </p:cNvPicPr>
          <p:nvPr>
            <p:ph idx="1"/>
          </p:nvPr>
        </p:nvPicPr>
        <p:blipFill>
          <a:blip r:embed="rId2">
            <a:lum bright="-20000" contrast="28000"/>
          </a:blip>
          <a:stretch>
            <a:fillRect/>
          </a:stretch>
        </p:blipFill>
        <p:spPr>
          <a:xfrm>
            <a:off x="214282" y="785794"/>
            <a:ext cx="4295326" cy="5767414"/>
          </a:xfrm>
        </p:spPr>
      </p:pic>
      <p:pic>
        <p:nvPicPr>
          <p:cNvPr id="1026" name="Picture 2" descr="C:\Users\user\Pictures\sp\doku.php_files\Clip.jpg"/>
          <p:cNvPicPr>
            <a:picLocks noChangeAspect="1" noChangeArrowheads="1"/>
          </p:cNvPicPr>
          <p:nvPr/>
        </p:nvPicPr>
        <p:blipFill>
          <a:blip r:embed="rId3">
            <a:lum bright="-9000" contrast="-5000"/>
          </a:blip>
          <a:srcRect/>
          <a:stretch>
            <a:fillRect/>
          </a:stretch>
        </p:blipFill>
        <p:spPr bwMode="auto">
          <a:xfrm>
            <a:off x="4649890" y="784118"/>
            <a:ext cx="4279828" cy="5673829"/>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274638"/>
            <a:ext cx="7862150" cy="11430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rtl="1"/>
            <a:r>
              <a:rPr lang="ar-SA" b="1" dirty="0" smtClean="0">
                <a:cs typeface="PT Bold Heading" pitchFamily="2" charset="-78"/>
              </a:rPr>
              <a:t/>
            </a:r>
            <a:br>
              <a:rPr lang="ar-SA" b="1" dirty="0" smtClean="0">
                <a:cs typeface="PT Bold Heading" pitchFamily="2" charset="-78"/>
              </a:rPr>
            </a:br>
            <a:r>
              <a:rPr lang="ar-SA" b="1" dirty="0" smtClean="0">
                <a:cs typeface="PT Bold Heading" pitchFamily="2" charset="-78"/>
              </a:rPr>
              <a:t>اختيار مساند الأنابيب</a:t>
            </a:r>
            <a:r>
              <a:rPr lang="en-US" dirty="0" smtClean="0">
                <a:cs typeface="PT Bold Heading" pitchFamily="2" charset="-78"/>
              </a:rPr>
              <a:t/>
            </a:r>
            <a:br>
              <a:rPr lang="en-US" dirty="0" smtClean="0">
                <a:cs typeface="PT Bold Heading" pitchFamily="2" charset="-78"/>
              </a:rPr>
            </a:br>
            <a:r>
              <a:rPr lang="en-US" sz="2700" b="1" dirty="0" smtClean="0">
                <a:cs typeface="PT Bold Heading" pitchFamily="2" charset="-78"/>
              </a:rPr>
              <a:t>SELECTION OF PIPE-SUPPORTING DEVICES</a:t>
            </a:r>
            <a:r>
              <a:rPr lang="en-US" dirty="0" smtClean="0">
                <a:cs typeface="PT Bold Heading" pitchFamily="2" charset="-78"/>
              </a:rPr>
              <a:t/>
            </a:r>
            <a:br>
              <a:rPr lang="en-US" dirty="0" smtClean="0">
                <a:cs typeface="PT Bold Heading" pitchFamily="2" charset="-78"/>
              </a:rPr>
            </a:br>
            <a:endParaRPr lang="ar-SA" dirty="0">
              <a:cs typeface="PT Bold Heading" pitchFamily="2" charset="-78"/>
            </a:endParaRPr>
          </a:p>
        </p:txBody>
      </p:sp>
      <p:sp>
        <p:nvSpPr>
          <p:cNvPr id="3" name="Content Placeholder 2"/>
          <p:cNvSpPr>
            <a:spLocks noGrp="1"/>
          </p:cNvSpPr>
          <p:nvPr>
            <p:ph idx="1"/>
          </p:nvPr>
        </p:nvSpPr>
        <p:spPr>
          <a:xfrm>
            <a:off x="1071538" y="1447800"/>
            <a:ext cx="7862150" cy="5053034"/>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algn="just" rtl="1">
              <a:buNone/>
            </a:pPr>
            <a:r>
              <a:rPr lang="ar-SA" dirty="0" smtClean="0">
                <a:cs typeface="PT Bold Heading" pitchFamily="2" charset="-78"/>
              </a:rPr>
              <a:t>1) أنظمة الأنابيب: تصنيفات درجات الحرارة</a:t>
            </a:r>
            <a:r>
              <a:rPr lang="ar-SA" b="1" dirty="0" smtClean="0"/>
              <a:t>، يمكن </a:t>
            </a:r>
            <a:r>
              <a:rPr lang="ar-SA" b="1" dirty="0" err="1" smtClean="0"/>
              <a:t>ان</a:t>
            </a:r>
            <a:r>
              <a:rPr lang="ar-SA" b="1" dirty="0" smtClean="0"/>
              <a:t> تصنف أنظمة الأنابيب لأغراض درجات الحرارة إلى أصناف درجات الحرارة التالية وذلك من أجل التزود بقاعدة لاختيار المساند والمثبتات أو </a:t>
            </a:r>
            <a:r>
              <a:rPr lang="ar-SA" b="1" dirty="0" err="1" smtClean="0"/>
              <a:t>الكوابح</a:t>
            </a:r>
            <a:r>
              <a:rPr lang="ar-SA" b="1" dirty="0" smtClean="0"/>
              <a:t> والدلائل.</a:t>
            </a:r>
            <a:endParaRPr lang="en-US" sz="2400" dirty="0" smtClean="0"/>
          </a:p>
          <a:p>
            <a:pPr marL="596646" lvl="0" indent="-514350" algn="just" rtl="1">
              <a:buFont typeface="+mj-lt"/>
              <a:buAutoNum type="arabicParenR"/>
            </a:pPr>
            <a:r>
              <a:rPr lang="ar-SA" dirty="0" smtClean="0">
                <a:solidFill>
                  <a:srgbClr val="FF0000"/>
                </a:solidFill>
                <a:cs typeface="PT Bold Heading" pitchFamily="2" charset="-78"/>
              </a:rPr>
              <a:t>الأنظمة الساخنة </a:t>
            </a:r>
            <a:r>
              <a:rPr lang="en-US" b="1" dirty="0" smtClean="0"/>
              <a:t>(Hot Systems)</a:t>
            </a:r>
            <a:endParaRPr lang="en-US" sz="2400" dirty="0" smtClean="0"/>
          </a:p>
          <a:p>
            <a:pPr algn="just" rtl="1">
              <a:buNone/>
            </a:pPr>
            <a:r>
              <a:rPr lang="ar-SA" b="1" dirty="0" smtClean="0"/>
              <a:t>        الأنظمة الساخنة تشتغل عند درجات حرارة أعلى من </a:t>
            </a:r>
            <a:r>
              <a:rPr lang="en-US" b="1" dirty="0" smtClean="0">
                <a:solidFill>
                  <a:srgbClr val="FF0000"/>
                </a:solidFill>
              </a:rPr>
              <a:t>(49ºC) </a:t>
            </a:r>
            <a:r>
              <a:rPr lang="ar-SA" b="1" dirty="0" smtClean="0"/>
              <a:t>وتتجمع كما يلي:</a:t>
            </a:r>
            <a:endParaRPr lang="en-US" sz="2400" dirty="0" smtClean="0"/>
          </a:p>
          <a:p>
            <a:pPr lvl="1" algn="just" rtl="1">
              <a:buFont typeface="Wingdings" pitchFamily="2" charset="2"/>
              <a:buChar char="q"/>
            </a:pPr>
            <a:r>
              <a:rPr lang="ar-SA" dirty="0" smtClean="0">
                <a:solidFill>
                  <a:srgbClr val="0070C0"/>
                </a:solidFill>
                <a:cs typeface="PT Bold Heading" pitchFamily="2" charset="-78"/>
              </a:rPr>
              <a:t>درجات الحرارة في المدى </a:t>
            </a:r>
            <a:r>
              <a:rPr lang="en-US" b="1" dirty="0" smtClean="0">
                <a:solidFill>
                  <a:srgbClr val="0070C0"/>
                </a:solidFill>
              </a:rPr>
              <a:t>(232 - 49ºC)</a:t>
            </a:r>
            <a:r>
              <a:rPr lang="en-US" b="1" dirty="0" smtClean="0"/>
              <a:t> </a:t>
            </a:r>
            <a:endParaRPr lang="en-US" sz="2000" dirty="0" smtClean="0"/>
          </a:p>
          <a:p>
            <a:pPr algn="just" rtl="1">
              <a:buNone/>
            </a:pPr>
            <a:r>
              <a:rPr lang="ar-SA" b="1" dirty="0" smtClean="0"/>
              <a:t>       الأمثلة الشائعة هي البخار ذو الضغط المنخفض والماء الساخن وبعض العمليات الأنبوبية. ولهذا النوع فان المساند من نوع (1) </a:t>
            </a:r>
            <a:r>
              <a:rPr lang="ar-SA" b="1" dirty="0" err="1" smtClean="0"/>
              <a:t>و</a:t>
            </a:r>
            <a:r>
              <a:rPr lang="ar-SA" b="1" dirty="0" smtClean="0"/>
              <a:t> (3) ولغاية (12) يمكن استخدامها للتعليق من الأعلى. المتدحرجات يمكن </a:t>
            </a:r>
            <a:r>
              <a:rPr lang="ar-SA" b="1" dirty="0" err="1" smtClean="0"/>
              <a:t>ان</a:t>
            </a:r>
            <a:r>
              <a:rPr lang="ar-SA" b="1" dirty="0" smtClean="0"/>
              <a:t> تستخدم للتثبيت من الأسفل باستخدام الأنواع 41 </a:t>
            </a:r>
            <a:r>
              <a:rPr lang="ar-SA" b="1" dirty="0" err="1" smtClean="0"/>
              <a:t>و</a:t>
            </a:r>
            <a:r>
              <a:rPr lang="ar-SA" b="1" dirty="0" smtClean="0"/>
              <a:t> 43 ولغاية 46 باستخدام سرج مناسب.</a:t>
            </a:r>
            <a:endParaRPr lang="en-US" sz="2400" dirty="0" smtClean="0"/>
          </a:p>
          <a:p>
            <a:pPr lvl="1" algn="just" rtl="1">
              <a:buFont typeface="Wingdings" pitchFamily="2" charset="2"/>
              <a:buChar char="q"/>
            </a:pPr>
            <a:r>
              <a:rPr lang="ar-SA" dirty="0" smtClean="0">
                <a:solidFill>
                  <a:srgbClr val="0070C0"/>
                </a:solidFill>
                <a:cs typeface="PT Bold Heading" pitchFamily="2" charset="-78"/>
              </a:rPr>
              <a:t>درجات الحرارة في المدى </a:t>
            </a:r>
            <a:r>
              <a:rPr lang="en-US" dirty="0" smtClean="0">
                <a:solidFill>
                  <a:srgbClr val="0070C0"/>
                </a:solidFill>
                <a:cs typeface="PT Bold Heading" pitchFamily="2" charset="-78"/>
              </a:rPr>
              <a:t>(343 - 232ºC) </a:t>
            </a:r>
            <a:endParaRPr lang="en-US" sz="2000" dirty="0" smtClean="0">
              <a:solidFill>
                <a:srgbClr val="0070C0"/>
              </a:solidFill>
              <a:cs typeface="PT Bold Heading" pitchFamily="2" charset="-78"/>
            </a:endParaRPr>
          </a:p>
          <a:p>
            <a:pPr algn="just" rtl="1">
              <a:buNone/>
            </a:pPr>
            <a:r>
              <a:rPr lang="ar-SA" b="1" dirty="0" smtClean="0"/>
              <a:t>    الأمثلة الشائعة هي أنظمة محطات المراجل البخارية والبخار الصناعي وأنظمة الأنابيب.</a:t>
            </a:r>
            <a:endParaRPr lang="en-US" sz="2400" dirty="0" smtClean="0"/>
          </a:p>
          <a:p>
            <a:pPr algn="just" rtl="1">
              <a:buNone/>
            </a:pPr>
            <a:r>
              <a:rPr lang="ar-SA" b="1" dirty="0" smtClean="0"/>
              <a:t>     الأنواع هي 1 و3 </a:t>
            </a:r>
            <a:r>
              <a:rPr lang="ar-SA" b="1" dirty="0" err="1" smtClean="0"/>
              <a:t>و</a:t>
            </a:r>
            <a:r>
              <a:rPr lang="ar-SA" b="1" dirty="0" smtClean="0"/>
              <a:t> 4 و42 </a:t>
            </a:r>
            <a:endParaRPr lang="en-US" sz="2400" dirty="0" smtClean="0"/>
          </a:p>
          <a:p>
            <a:pPr lvl="1" algn="just" rtl="1">
              <a:buFont typeface="Wingdings" pitchFamily="2" charset="2"/>
              <a:buChar char="q"/>
            </a:pPr>
            <a:r>
              <a:rPr lang="ar-SA" dirty="0" smtClean="0">
                <a:solidFill>
                  <a:srgbClr val="0070C0"/>
                </a:solidFill>
                <a:cs typeface="PT Bold Heading" pitchFamily="2" charset="-78"/>
              </a:rPr>
              <a:t>درجات الحرارة في المدى </a:t>
            </a:r>
            <a:r>
              <a:rPr lang="en-US" dirty="0" smtClean="0">
                <a:solidFill>
                  <a:srgbClr val="0070C0"/>
                </a:solidFill>
                <a:cs typeface="PT Bold Heading" pitchFamily="2" charset="-78"/>
              </a:rPr>
              <a:t>(400ºC)</a:t>
            </a:r>
            <a:r>
              <a:rPr lang="ar-SA" dirty="0" smtClean="0">
                <a:solidFill>
                  <a:srgbClr val="0070C0"/>
                </a:solidFill>
                <a:cs typeface="PT Bold Heading" pitchFamily="2" charset="-78"/>
              </a:rPr>
              <a:t> </a:t>
            </a:r>
            <a:r>
              <a:rPr lang="ar-SA" dirty="0" err="1" smtClean="0">
                <a:solidFill>
                  <a:srgbClr val="0070C0"/>
                </a:solidFill>
                <a:cs typeface="PT Bold Heading" pitchFamily="2" charset="-78"/>
              </a:rPr>
              <a:t>واعلى</a:t>
            </a:r>
            <a:r>
              <a:rPr lang="ar-SA" dirty="0" smtClean="0">
                <a:solidFill>
                  <a:srgbClr val="0070C0"/>
                </a:solidFill>
                <a:cs typeface="PT Bold Heading" pitchFamily="2" charset="-78"/>
              </a:rPr>
              <a:t> من ذلك</a:t>
            </a:r>
            <a:endParaRPr lang="en-US" sz="2000" dirty="0" smtClean="0">
              <a:solidFill>
                <a:srgbClr val="0070C0"/>
              </a:solidFill>
              <a:cs typeface="PT Bold Heading" pitchFamily="2" charset="-78"/>
            </a:endParaRPr>
          </a:p>
          <a:p>
            <a:pPr algn="just" rtl="1">
              <a:buNone/>
            </a:pPr>
            <a:r>
              <a:rPr lang="ar-SA" b="1" dirty="0" smtClean="0"/>
              <a:t>   الأمثلة الشائعة هي أنظمة محطات القدرة ذات الضغط البخاري العالي. الأنواع المناسبة هي النوع 2 </a:t>
            </a:r>
            <a:r>
              <a:rPr lang="ar-SA" b="1" dirty="0" err="1" smtClean="0"/>
              <a:t>و</a:t>
            </a:r>
            <a:r>
              <a:rPr lang="ar-SA" b="1" dirty="0" smtClean="0"/>
              <a:t> 3 </a:t>
            </a:r>
            <a:r>
              <a:rPr lang="ar-SA" b="1" dirty="0" err="1" smtClean="0"/>
              <a:t>و</a:t>
            </a:r>
            <a:r>
              <a:rPr lang="ar-SA" b="1" dirty="0" smtClean="0"/>
              <a:t> 42 مع السرج.</a:t>
            </a:r>
            <a:endParaRPr lang="en-US"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142976" y="428604"/>
            <a:ext cx="7790712" cy="607223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lvl="2" algn="just" rtl="1">
              <a:buNone/>
            </a:pPr>
            <a:r>
              <a:rPr lang="ar-SA" sz="3400" dirty="0" smtClean="0">
                <a:solidFill>
                  <a:srgbClr val="00B050"/>
                </a:solidFill>
                <a:cs typeface="PT Bold Heading" pitchFamily="2" charset="-78"/>
              </a:rPr>
              <a:t>2) الأنظمة عند درجة حرارة المحيط</a:t>
            </a:r>
            <a:endParaRPr lang="en-US" sz="3400" dirty="0" smtClean="0">
              <a:solidFill>
                <a:srgbClr val="00B050"/>
              </a:solidFill>
              <a:cs typeface="PT Bold Heading" pitchFamily="2" charset="-78"/>
            </a:endParaRPr>
          </a:p>
          <a:p>
            <a:pPr algn="just" rtl="1">
              <a:buNone/>
            </a:pPr>
            <a:r>
              <a:rPr lang="ar-SA" b="1" dirty="0" smtClean="0">
                <a:latin typeface="Times New Roman" pitchFamily="18" charset="0"/>
                <a:cs typeface="Times New Roman" pitchFamily="18" charset="0"/>
              </a:rPr>
              <a:t>وهذه الأنظمة تحتوي على الخطوط التي لا تسخن أو تبرد بالمعنى الميكانيكي. فدرجات الحرارة قد تبلغ لغاية </a:t>
            </a:r>
            <a:r>
              <a:rPr lang="en-US" b="1" dirty="0" smtClean="0">
                <a:latin typeface="Times New Roman" pitchFamily="18" charset="0"/>
                <a:cs typeface="Times New Roman" pitchFamily="18" charset="0"/>
              </a:rPr>
              <a:t>(49ºC)</a:t>
            </a:r>
            <a:r>
              <a:rPr lang="ar-SA" b="1" dirty="0" smtClean="0">
                <a:latin typeface="Times New Roman" pitchFamily="18" charset="0"/>
                <a:cs typeface="Times New Roman" pitchFamily="18" charset="0"/>
              </a:rPr>
              <a:t>. الأمثلة الشائعة هي المحطات الهوائية وخدمات الماء. يمكن استخدام أنظمة التعليق من الأنواع 1 و3 ولغاية 12. والمساند يمكن استخدام الأنواع 24 </a:t>
            </a:r>
            <a:r>
              <a:rPr lang="ar-SA" b="1" dirty="0" err="1" smtClean="0">
                <a:latin typeface="Times New Roman" pitchFamily="18" charset="0"/>
                <a:cs typeface="Times New Roman" pitchFamily="18" charset="0"/>
              </a:rPr>
              <a:t>و</a:t>
            </a:r>
            <a:r>
              <a:rPr lang="ar-SA" b="1" dirty="0" smtClean="0">
                <a:latin typeface="Times New Roman" pitchFamily="18" charset="0"/>
                <a:cs typeface="Times New Roman" pitchFamily="18" charset="0"/>
              </a:rPr>
              <a:t> 26 و35 ولغاية 38.</a:t>
            </a:r>
            <a:endParaRPr lang="en-US" sz="2400" dirty="0" smtClean="0">
              <a:latin typeface="Times New Roman" pitchFamily="18" charset="0"/>
              <a:cs typeface="Times New Roman" pitchFamily="18" charset="0"/>
            </a:endParaRPr>
          </a:p>
          <a:p>
            <a:pPr lvl="2" algn="just" rtl="1">
              <a:buNone/>
            </a:pPr>
            <a:r>
              <a:rPr lang="ar-SA" sz="3400" dirty="0" smtClean="0">
                <a:solidFill>
                  <a:srgbClr val="0070C0"/>
                </a:solidFill>
                <a:latin typeface="Times New Roman" pitchFamily="18" charset="0"/>
                <a:cs typeface="PT Bold Heading" pitchFamily="2" charset="-78"/>
              </a:rPr>
              <a:t>3)الأنظمة الباردة</a:t>
            </a:r>
            <a:endParaRPr lang="en-US" sz="3400" dirty="0" smtClean="0">
              <a:solidFill>
                <a:srgbClr val="0070C0"/>
              </a:solidFill>
              <a:latin typeface="Times New Roman" pitchFamily="18" charset="0"/>
              <a:cs typeface="PT Bold Heading" pitchFamily="2" charset="-78"/>
            </a:endParaRPr>
          </a:p>
          <a:p>
            <a:pPr algn="just" rtl="1">
              <a:buNone/>
            </a:pPr>
            <a:r>
              <a:rPr lang="ar-SA" sz="3100" b="1" dirty="0" smtClean="0">
                <a:latin typeface="Times New Roman" pitchFamily="18" charset="0"/>
                <a:cs typeface="Times New Roman" pitchFamily="18" charset="0"/>
              </a:rPr>
              <a:t>وهذه الأنظمة تشتغل عادة في درجات حرارة تحت </a:t>
            </a:r>
            <a:r>
              <a:rPr lang="en-US" sz="3100" b="1" dirty="0" smtClean="0">
                <a:latin typeface="Times New Roman" pitchFamily="18" charset="0"/>
                <a:cs typeface="Times New Roman" pitchFamily="18" charset="0"/>
              </a:rPr>
              <a:t>(21ºC)</a:t>
            </a:r>
            <a:r>
              <a:rPr lang="ar-SA" sz="3100" b="1" dirty="0" smtClean="0">
                <a:latin typeface="Times New Roman" pitchFamily="18" charset="0"/>
                <a:cs typeface="Times New Roman" pitchFamily="18" charset="0"/>
              </a:rPr>
              <a:t>.</a:t>
            </a:r>
            <a:endParaRPr lang="en-US" sz="3100" dirty="0" smtClean="0">
              <a:latin typeface="Times New Roman" pitchFamily="18" charset="0"/>
              <a:cs typeface="Times New Roman" pitchFamily="18" charset="0"/>
            </a:endParaRPr>
          </a:p>
          <a:p>
            <a:pPr lvl="1" algn="just" rtl="1">
              <a:buNone/>
            </a:pPr>
            <a:r>
              <a:rPr lang="ar-SA" sz="3100" b="1" dirty="0" smtClean="0">
                <a:latin typeface="Times New Roman" pitchFamily="18" charset="0"/>
                <a:cs typeface="Times New Roman" pitchFamily="18" charset="0"/>
              </a:rPr>
              <a:t>مدى درجات حرارة ما بين </a:t>
            </a:r>
            <a:r>
              <a:rPr lang="en-US" sz="3100" b="1" dirty="0" smtClean="0">
                <a:latin typeface="Times New Roman" pitchFamily="18" charset="0"/>
                <a:cs typeface="Times New Roman" pitchFamily="18" charset="0"/>
              </a:rPr>
              <a:t>(0 to 21ºC).</a:t>
            </a:r>
            <a:r>
              <a:rPr lang="ar-SA" sz="3100" b="1" dirty="0" smtClean="0">
                <a:latin typeface="Times New Roman" pitchFamily="18" charset="0"/>
                <a:cs typeface="Times New Roman" pitchFamily="18" charset="0"/>
              </a:rPr>
              <a:t>. المثال الشائع هي أنابيب الماء المبردة.</a:t>
            </a:r>
            <a:endParaRPr lang="en-US" sz="3100" dirty="0" smtClean="0">
              <a:latin typeface="Times New Roman" pitchFamily="18" charset="0"/>
              <a:cs typeface="Times New Roman" pitchFamily="18" charset="0"/>
            </a:endParaRPr>
          </a:p>
          <a:p>
            <a:pPr lvl="1" algn="just" rtl="1">
              <a:buNone/>
            </a:pPr>
            <a:r>
              <a:rPr lang="ar-SA" sz="3100" b="1" dirty="0" smtClean="0">
                <a:latin typeface="Times New Roman" pitchFamily="18" charset="0"/>
                <a:cs typeface="Times New Roman" pitchFamily="18" charset="0"/>
              </a:rPr>
              <a:t>مدى درجات حرارة ما بين </a:t>
            </a:r>
            <a:r>
              <a:rPr lang="en-US" sz="3100" b="1" dirty="0" smtClean="0">
                <a:latin typeface="Times New Roman" pitchFamily="18" charset="0"/>
                <a:cs typeface="Times New Roman" pitchFamily="18" charset="0"/>
              </a:rPr>
              <a:t>(0 to 29ºC).</a:t>
            </a:r>
            <a:r>
              <a:rPr lang="ar-SA" sz="3100" b="1" dirty="0" smtClean="0">
                <a:latin typeface="Times New Roman" pitchFamily="18" charset="0"/>
                <a:cs typeface="Times New Roman" pitchFamily="18" charset="0"/>
              </a:rPr>
              <a:t>. كما في أنظمة مياه البحر.</a:t>
            </a:r>
            <a:endParaRPr lang="en-US" sz="3100" dirty="0" smtClean="0">
              <a:latin typeface="Times New Roman" pitchFamily="18" charset="0"/>
              <a:cs typeface="Times New Roman" pitchFamily="18" charset="0"/>
            </a:endParaRPr>
          </a:p>
          <a:p>
            <a:pPr lvl="1" algn="just" rtl="1">
              <a:buNone/>
            </a:pPr>
            <a:r>
              <a:rPr lang="ar-SA" sz="3100" b="1" dirty="0" smtClean="0">
                <a:latin typeface="Times New Roman" pitchFamily="18" charset="0"/>
                <a:cs typeface="Times New Roman" pitchFamily="18" charset="0"/>
              </a:rPr>
              <a:t>مدى درجات حرارة أقل من </a:t>
            </a:r>
            <a:r>
              <a:rPr lang="en-US" sz="3100" b="1" dirty="0" smtClean="0">
                <a:latin typeface="Times New Roman" pitchFamily="18" charset="0"/>
                <a:cs typeface="Times New Roman" pitchFamily="18" charset="0"/>
              </a:rPr>
              <a:t>(29ºC)</a:t>
            </a:r>
            <a:r>
              <a:rPr lang="en-US" sz="3100" dirty="0" smtClean="0">
                <a:latin typeface="Times New Roman" pitchFamily="18" charset="0"/>
                <a:cs typeface="Times New Roman" pitchFamily="18" charset="0"/>
              </a:rPr>
              <a:t>.</a:t>
            </a:r>
            <a:r>
              <a:rPr lang="ar-SA" sz="3100" b="1" dirty="0" smtClean="0">
                <a:latin typeface="Times New Roman" pitchFamily="18" charset="0"/>
                <a:cs typeface="Times New Roman" pitchFamily="18" charset="0"/>
              </a:rPr>
              <a:t>. كما في الأنظمة العالية التبريد</a:t>
            </a:r>
            <a:endParaRPr lang="en-US" sz="3100" dirty="0" smtClean="0">
              <a:latin typeface="Times New Roman" pitchFamily="18" charset="0"/>
              <a:cs typeface="Times New Roman" pitchFamily="18" charset="0"/>
            </a:endParaRPr>
          </a:p>
          <a:p>
            <a:pPr algn="just" rtl="1">
              <a:buNone/>
            </a:pPr>
            <a:r>
              <a:rPr lang="ar-SA" sz="3100" b="1" dirty="0" smtClean="0">
                <a:latin typeface="Times New Roman" pitchFamily="18" charset="0"/>
                <a:cs typeface="Times New Roman" pitchFamily="18" charset="0"/>
              </a:rPr>
              <a:t>لهذا النظام يجب </a:t>
            </a:r>
            <a:r>
              <a:rPr lang="ar-SA" sz="3100" b="1" dirty="0" err="1" smtClean="0">
                <a:latin typeface="Times New Roman" pitchFamily="18" charset="0"/>
                <a:cs typeface="Times New Roman" pitchFamily="18" charset="0"/>
              </a:rPr>
              <a:t>ان</a:t>
            </a:r>
            <a:r>
              <a:rPr lang="ar-SA" sz="3100" b="1" dirty="0" smtClean="0">
                <a:latin typeface="Times New Roman" pitchFamily="18" charset="0"/>
                <a:cs typeface="Times New Roman" pitchFamily="18" charset="0"/>
              </a:rPr>
              <a:t> تكون أنظمة التعليق والتثبيت خارج المنظومة. استخدام النوع 40 هو المفضل في هذه الحالة.أحجام المساند للأقطار الخارجية يمكن </a:t>
            </a:r>
            <a:r>
              <a:rPr lang="ar-SA" sz="3100" b="1" dirty="0" err="1" smtClean="0">
                <a:latin typeface="Times New Roman" pitchFamily="18" charset="0"/>
                <a:cs typeface="Times New Roman" pitchFamily="18" charset="0"/>
              </a:rPr>
              <a:t>ان</a:t>
            </a:r>
            <a:r>
              <a:rPr lang="ar-SA" sz="3100" b="1" dirty="0" smtClean="0">
                <a:latin typeface="Times New Roman" pitchFamily="18" charset="0"/>
                <a:cs typeface="Times New Roman" pitchFamily="18" charset="0"/>
              </a:rPr>
              <a:t> تستخدم الأنواع 1 </a:t>
            </a:r>
            <a:r>
              <a:rPr lang="ar-SA" sz="3100" b="1" dirty="0" err="1" smtClean="0">
                <a:latin typeface="Times New Roman" pitchFamily="18" charset="0"/>
                <a:cs typeface="Times New Roman" pitchFamily="18" charset="0"/>
              </a:rPr>
              <a:t>و</a:t>
            </a:r>
            <a:r>
              <a:rPr lang="ar-SA" sz="3100" b="1" dirty="0" smtClean="0">
                <a:latin typeface="Times New Roman" pitchFamily="18" charset="0"/>
                <a:cs typeface="Times New Roman" pitchFamily="18" charset="0"/>
              </a:rPr>
              <a:t> 4 و6 و7 و9 و10 أو 11.    </a:t>
            </a:r>
            <a:endParaRPr lang="en-US" sz="3100" dirty="0" smtClean="0">
              <a:latin typeface="Times New Roman" pitchFamily="18" charset="0"/>
              <a:cs typeface="Times New Roman" pitchFamily="18" charset="0"/>
            </a:endParaRPr>
          </a:p>
          <a:p>
            <a:pPr algn="just" rtl="1">
              <a:buNone/>
            </a:pPr>
            <a:r>
              <a:rPr lang="ar-SA" b="1" dirty="0" smtClean="0"/>
              <a:t> </a:t>
            </a:r>
            <a:endParaRPr lang="en-US" sz="24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3|3.7|1.8|1.6|6.7|2|1.5|1.6"/>
</p:tagLst>
</file>

<file path=ppt/tags/tag2.xml><?xml version="1.0" encoding="utf-8"?>
<p:tagLst xmlns:a="http://schemas.openxmlformats.org/drawingml/2006/main" xmlns:r="http://schemas.openxmlformats.org/officeDocument/2006/relationships" xmlns:p="http://schemas.openxmlformats.org/presentationml/2006/main">
  <p:tag name="TIMING" val="|3.4"/>
</p:tagLst>
</file>

<file path=ppt/tags/tag3.xml><?xml version="1.0" encoding="utf-8"?>
<p:tagLst xmlns:a="http://schemas.openxmlformats.org/drawingml/2006/main" xmlns:r="http://schemas.openxmlformats.org/officeDocument/2006/relationships" xmlns:p="http://schemas.openxmlformats.org/presentationml/2006/main">
  <p:tag name="TIMING" val="|0|0|0.9|0|0.8"/>
</p:tagLst>
</file>

<file path=ppt/tags/tag4.xml><?xml version="1.0" encoding="utf-8"?>
<p:tagLst xmlns:a="http://schemas.openxmlformats.org/drawingml/2006/main" xmlns:r="http://schemas.openxmlformats.org/officeDocument/2006/relationships" xmlns:p="http://schemas.openxmlformats.org/presentationml/2006/main">
  <p:tag name="TIMING" val="|0|0|1.4|0"/>
</p:tagLst>
</file>

<file path=ppt/tags/tag5.xml><?xml version="1.0" encoding="utf-8"?>
<p:tagLst xmlns:a="http://schemas.openxmlformats.org/drawingml/2006/main" xmlns:r="http://schemas.openxmlformats.org/officeDocument/2006/relationships" xmlns:p="http://schemas.openxmlformats.org/presentationml/2006/main">
  <p:tag name="TIMING" val="|0|0"/>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2587</TotalTime>
  <Words>5851</Words>
  <Application>Microsoft PowerPoint</Application>
  <PresentationFormat>On-screen Show (4:3)</PresentationFormat>
  <Paragraphs>537</Paragraphs>
  <Slides>121</Slides>
  <Notes>83</Notes>
  <HiddenSlides>0</HiddenSlides>
  <MMClips>1</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Solstice</vt:lpstr>
      <vt:lpstr>   أنابيب وأوعية الضغط   </vt:lpstr>
      <vt:lpstr>الأنابيب</vt:lpstr>
      <vt:lpstr>تسبيك الصلب الكربوني</vt:lpstr>
      <vt:lpstr>تسبيك الصلب الكربوني</vt:lpstr>
      <vt:lpstr>تسبيك الصلب الكربوني</vt:lpstr>
      <vt:lpstr>تسبيك الصلب الكربوني</vt:lpstr>
      <vt:lpstr>تسبيك الصلب الكربوني</vt:lpstr>
      <vt:lpstr>تصنيف الأنابيب</vt:lpstr>
      <vt:lpstr>التصنيف تبعاً لطريقة التصنيع للأنابيب</vt:lpstr>
      <vt:lpstr>التصنيف تبعاً لطريقة التصنيع للأنابيب</vt:lpstr>
      <vt:lpstr>Slide 11</vt:lpstr>
      <vt:lpstr>التصنيف تبعاً للمواد المستخدمة في صناعة الأنابيب</vt:lpstr>
      <vt:lpstr>التصنيف تبعاً للمواد المستخدمة في صناعة الأنابيب</vt:lpstr>
      <vt:lpstr>Types of Couplings  أنواع القارنات</vt:lpstr>
      <vt:lpstr>القارنات المرنة  (Flexible Coupling)</vt:lpstr>
      <vt:lpstr>القارنات المرنة</vt:lpstr>
      <vt:lpstr>القارنات المرنة</vt:lpstr>
      <vt:lpstr> القارنات الجاسئة (Rigid Coupling)</vt:lpstr>
      <vt:lpstr>Slide 19</vt:lpstr>
      <vt:lpstr>Slide 20</vt:lpstr>
      <vt:lpstr>استخدام القارنات المرنة والصلبة في أنظمة الأنابيب</vt:lpstr>
      <vt:lpstr>Grooved Joint Gaskets   حشيات الوصلات المخددة</vt:lpstr>
      <vt:lpstr>أنواع الحشيات</vt:lpstr>
      <vt:lpstr>اختيار الحشية (Gasket Selection)</vt:lpstr>
      <vt:lpstr>الجدول(1) درجات الحرارة القصوى والدنيا للحشيات.</vt:lpstr>
      <vt:lpstr>Pressure-Temperature Ratings  معدلات الضغط ودرجات الحرارة </vt:lpstr>
      <vt:lpstr>العوامل التي تحدد اختيارنا للحشية</vt:lpstr>
      <vt:lpstr>أنواع الحشيات</vt:lpstr>
      <vt:lpstr>BOLTS AND GASKETSاللوالب والحشيات  </vt:lpstr>
      <vt:lpstr>شكل(1) تأثير الانضغاط على إحكام الوصلات المشفهة.</vt:lpstr>
      <vt:lpstr>قارنة مشفهة يوضح فيها طريقة تثبيت الحشية فيها.</vt:lpstr>
      <vt:lpstr>Bolting Procedure  طريقة قمط اللوالب </vt:lpstr>
      <vt:lpstr>  1) تزليق اللوالب  Lubrication of the bolts  </vt:lpstr>
      <vt:lpstr>2) تسلسل قمط اللوالب  Bolting Sequence</vt:lpstr>
      <vt:lpstr>3)طريقة تسليط الحمل على اللوالب  Application of bolt loads</vt:lpstr>
      <vt:lpstr>VALVESالصمامات </vt:lpstr>
      <vt:lpstr>RESPONSIBILITY FOR VALVE SELECTION مسؤولية اختيارِ الصمامِ</vt:lpstr>
      <vt:lpstr>الجدول (1) يبين أنواعاً مختلفة من الصمامات لوظائف مختلفة.</vt:lpstr>
      <vt:lpstr> أصناف الصمامات  (Classification of Valves) </vt:lpstr>
      <vt:lpstr> الأجزاء الرئيسية للصمامات    Major Valve Parts  </vt:lpstr>
      <vt:lpstr>الصمام البوابي</vt:lpstr>
      <vt:lpstr>صمام السدادة (Plug Valve)</vt:lpstr>
      <vt:lpstr>VALVE DATA SHEETS ورقة بيانات الصمام</vt:lpstr>
      <vt:lpstr>THE FUNCTION OF A VALVE وظائف الصمامات</vt:lpstr>
      <vt:lpstr>العوامل التي تتحكم في اختيارنا للصمام</vt:lpstr>
      <vt:lpstr> 1) صمامات الإيقاف (العزل)  Stop (Isolation) Valves </vt:lpstr>
      <vt:lpstr> 2) صمامات الضبط (التعديل)  Regulating Valves </vt:lpstr>
      <vt:lpstr>3) صمامات منع التدفق العكسي  Backflow Prevention</vt:lpstr>
      <vt:lpstr>أجهزة تنفيس-الضغط    Pressure-Relief Devices</vt:lpstr>
      <vt:lpstr> الصمامات البوابية  Gate Valves </vt:lpstr>
      <vt:lpstr>الصمامات البوابية  Gate Valves</vt:lpstr>
      <vt:lpstr>فوائد الصمامات البوابية</vt:lpstr>
      <vt:lpstr>عيوب الصمامات البوابية</vt:lpstr>
      <vt:lpstr>  الاستخدامات الشائعة للصمامات البوابية  </vt:lpstr>
      <vt:lpstr>الصمامات الكروية  Globe Valves</vt:lpstr>
      <vt:lpstr>الصمامات الكروية  Globe Valves</vt:lpstr>
      <vt:lpstr> أنواع الصمامات الكروية  Types of Globe Valves </vt:lpstr>
      <vt:lpstr>1) الصمام الكروي ذو النمط-تي  Tee Pattern globe valves </vt:lpstr>
      <vt:lpstr>2) الصمامات الكروية ذات النمط- واي  Wye Pattern globe</vt:lpstr>
      <vt:lpstr>الصمامات الكروية ذات النمط- واي  Wye Pattern globe  valves</vt:lpstr>
      <vt:lpstr>الصمامات الكروية ذات النمط الزاوي  Angle Pattern globe valves</vt:lpstr>
      <vt:lpstr>3) الصمامات الكروية ذات النمط الزاوي  Angle Pattern globe valves</vt:lpstr>
      <vt:lpstr>فوائد الصمامات الكروية </vt:lpstr>
      <vt:lpstr>عيوب الصمامات الكروية</vt:lpstr>
      <vt:lpstr>التطبيقات الشائعة للصمامات الكروية </vt:lpstr>
      <vt:lpstr> الصمامات الأبرية  Needle Valves  </vt:lpstr>
      <vt:lpstr>الصمامات الأبرية</vt:lpstr>
      <vt:lpstr>الصمامات الأبرية</vt:lpstr>
      <vt:lpstr>الصمامات الغير مرجعة  Check Valves</vt:lpstr>
      <vt:lpstr>النمط الرافع بشكل حرف التي  tee-pattern lift check</vt:lpstr>
      <vt:lpstr>الصمامات الغير مرجعة التأرجحية  swing check</vt:lpstr>
      <vt:lpstr>مقطع في صمام غير مرجع تأرجحي</vt:lpstr>
      <vt:lpstr>الصمامات الغير مرجعة ذات الأقراص المائلة  tilting-disc Check</vt:lpstr>
      <vt:lpstr>الصمامات الكروية الغير مرجعة  Ball Check valve</vt:lpstr>
      <vt:lpstr>صمامات الرفع ذات نمط واي</vt:lpstr>
      <vt:lpstr> الاعتبارات المهمة عند استعمال الصمامات الغير مرجعة </vt:lpstr>
      <vt:lpstr>Slide 77</vt:lpstr>
      <vt:lpstr>  الصمام ذو الشكل الكروي (Ball Valve)  </vt:lpstr>
      <vt:lpstr>  الصمام ذو الشكل الكروي (Ball Valve)  </vt:lpstr>
      <vt:lpstr>  الصمام ذو الشكل الكروي (Ball Valve)  </vt:lpstr>
      <vt:lpstr>  الصمام ذو الشكل الكروي (Ball Valve)  </vt:lpstr>
      <vt:lpstr>Slide 82</vt:lpstr>
      <vt:lpstr>فوائد الصمامات ذات الشكل الكروي </vt:lpstr>
      <vt:lpstr>عيوب الصمامات ذات الشكل الكروي</vt:lpstr>
      <vt:lpstr>التطبيقات الشائعة للصمامات ذات الشكل الكروي </vt:lpstr>
      <vt:lpstr>الصمامات السدادية (القابسية)  Plug Valves</vt:lpstr>
      <vt:lpstr>الصمامات السدادية (القابسية)  Plug Valves</vt:lpstr>
      <vt:lpstr>الصمامات السدادية (القابسية)  Plug Valves</vt:lpstr>
      <vt:lpstr>الصمامات السدادية (القابسية)  Plug Valves</vt:lpstr>
      <vt:lpstr>مساند الأنابيب  PIPING SUPPORTS</vt:lpstr>
      <vt:lpstr>  الاهتمامات التصميمية العامة للمساند </vt:lpstr>
      <vt:lpstr> مواقع المساند  Location of Supports </vt:lpstr>
      <vt:lpstr> اعتبارات التحميل   Loading Considerations</vt:lpstr>
      <vt:lpstr> تحديد مواقع المساند </vt:lpstr>
      <vt:lpstr>Slide 95</vt:lpstr>
      <vt:lpstr> مسافات مساند الأنابيب </vt:lpstr>
      <vt:lpstr>Slide 97</vt:lpstr>
      <vt:lpstr> اختيار مساند الأنابيب SELECTION OF PIPE-SUPPORTING DEVICES </vt:lpstr>
      <vt:lpstr>Slide 99</vt:lpstr>
      <vt:lpstr>  وصلات الأنابيب  PIPING JOINTS  </vt:lpstr>
      <vt:lpstr> (1) الوصلات التناكبية للأنابيب  Butt-welded Joints </vt:lpstr>
      <vt:lpstr>Slide 102</vt:lpstr>
      <vt:lpstr>Slide 103</vt:lpstr>
      <vt:lpstr>(2) وصلات اللحام المقبسية Socket-Welded Joints</vt:lpstr>
      <vt:lpstr>وصلات اللحام المقبسية</vt:lpstr>
      <vt:lpstr>عيوب الوصلات المقبسية</vt:lpstr>
      <vt:lpstr>(3) الوصلات الملحومة بالنحاس الأصفر أو بالقصدير</vt:lpstr>
      <vt:lpstr>فوائد وصلات النحاس الأصفر والقصدير</vt:lpstr>
      <vt:lpstr>(4) الوصلات المسننة أو الملولبة Threaded or Screwed Joints</vt:lpstr>
      <vt:lpstr>Slide 110</vt:lpstr>
      <vt:lpstr>الوصلات المسننة أو الملولبة</vt:lpstr>
      <vt:lpstr>Slide 112</vt:lpstr>
      <vt:lpstr>(5) الوصلات المخددة Grooved Joints</vt:lpstr>
      <vt:lpstr>Slide 114</vt:lpstr>
      <vt:lpstr>أين تستخدم هذه الوصلات؟</vt:lpstr>
      <vt:lpstr>الوصلات المشفهة (القارنة)</vt:lpstr>
      <vt:lpstr>Slide 117</vt:lpstr>
      <vt:lpstr>الاستخدامات</vt:lpstr>
      <vt:lpstr>(7) الوصلات الأنضغاطية Compression Joints</vt:lpstr>
      <vt:lpstr>عيوب الوصلات الانضغاطية</vt:lpstr>
      <vt:lpstr>Slide 121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Metallography</dc:title>
  <dc:creator>user</dc:creator>
  <cp:lastModifiedBy>user</cp:lastModifiedBy>
  <cp:revision>298</cp:revision>
  <cp:lastPrinted>1601-01-01T00:00:00Z</cp:lastPrinted>
  <dcterms:created xsi:type="dcterms:W3CDTF">2006-09-29T19:17:19Z</dcterms:created>
  <dcterms:modified xsi:type="dcterms:W3CDTF">2010-03-24T00:44:22Z</dcterms:modified>
</cp:coreProperties>
</file>