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6" r:id="rId5"/>
    <p:sldId id="268" r:id="rId6"/>
    <p:sldId id="269" r:id="rId7"/>
    <p:sldId id="270" r:id="rId8"/>
    <p:sldId id="271" r:id="rId9"/>
  </p:sldIdLst>
  <p:sldSz cx="9144000" cy="5143500" type="screen16x9"/>
  <p:notesSz cx="6858000" cy="9144000"/>
  <p:embeddedFontLst>
    <p:embeddedFont>
      <p:font typeface="Quantico" panose="020B0604020202020204" charset="0"/>
      <p:regular r:id="rId11"/>
      <p:bold r:id="rId12"/>
      <p:italic r:id="rId13"/>
      <p:boldItalic r:id="rId14"/>
    </p:embeddedFont>
    <p:embeddedFont>
      <p:font typeface="Source Code Pr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49EBDB-BDA8-4309-96D4-A53DFE6EFE18}">
  <a:tblStyle styleId="{4449EBDB-BDA8-4309-96D4-A53DFE6EFE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2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73645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942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515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820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5d94438ed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5d94438ed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481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5d94438ed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5d94438ed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845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5d94438e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5d94438e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804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5d94438ed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5d94438ed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275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640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0" y="0"/>
            <a:ext cx="91440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3030250" y="1291525"/>
            <a:ext cx="47115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4173275" y="3581850"/>
            <a:ext cx="31698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4" name="Google Shape;64;p1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86988" y="1906688"/>
            <a:ext cx="39435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731913" y="1906688"/>
            <a:ext cx="22251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809700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5" name="Google Shape;25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7" name="Google Shape;37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4" name="Google Shape;44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0" name="Google Shape;50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7" name="Google Shape;57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1282950" y="650425"/>
            <a:ext cx="6578100" cy="3438300"/>
            <a:chOff x="772525" y="726625"/>
            <a:chExt cx="6578100" cy="3438300"/>
          </a:xfrm>
        </p:grpSpPr>
        <p:sp>
          <p:nvSpPr>
            <p:cNvPr id="7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2848350" y="3365325"/>
            <a:ext cx="3447300" cy="962400"/>
            <a:chOff x="4924175" y="3441525"/>
            <a:chExt cx="3447300" cy="962400"/>
          </a:xfrm>
        </p:grpSpPr>
        <p:sp>
          <p:nvSpPr>
            <p:cNvPr id="80" name="Google Shape;80;p15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5"/>
          <p:cNvSpPr txBox="1"/>
          <p:nvPr/>
        </p:nvSpPr>
        <p:spPr>
          <a:xfrm>
            <a:off x="1414871" y="1639888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020763" y="24932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Tasneem presentation!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</a:t>
            </a:r>
            <a:r>
              <a:rPr lang="en" dirty="0" smtClean="0"/>
              <a:t>ny title here </a:t>
            </a:r>
            <a:endParaRPr dirty="0"/>
          </a:p>
        </p:txBody>
      </p:sp>
      <p:grpSp>
        <p:nvGrpSpPr>
          <p:cNvPr id="86" name="Google Shape;86;p15"/>
          <p:cNvGrpSpPr/>
          <p:nvPr/>
        </p:nvGrpSpPr>
        <p:grpSpPr>
          <a:xfrm>
            <a:off x="488525" y="3098476"/>
            <a:ext cx="1864800" cy="718498"/>
            <a:chOff x="488525" y="3093501"/>
            <a:chExt cx="1864800" cy="718498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/>
                </a:solidFill>
              </a:rPr>
              <a:t>&lt;/</a:t>
            </a:r>
            <a:r>
              <a:rPr lang="en" dirty="0" smtClean="0"/>
              <a:t>title here </a:t>
            </a:r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720000" y="1809700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 smtClean="0"/>
              <a:t>ADD YOUR INFO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dirty="0" smtClean="0"/>
              <a:t>More info 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dirty="0" smtClean="0"/>
              <a:t>1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dirty="0" smtClean="0"/>
              <a:t>2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dirty="0" smtClean="0"/>
              <a:t>3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dirty="0" smtClean="0"/>
              <a:t>4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&lt;/</a:t>
            </a:r>
            <a:r>
              <a:rPr lang="en" dirty="0" smtClean="0"/>
              <a:t>another one</a:t>
            </a:r>
            <a:endParaRPr dirty="0"/>
          </a:p>
        </p:txBody>
      </p:sp>
      <p:grpSp>
        <p:nvGrpSpPr>
          <p:cNvPr id="109" name="Google Shape;109;p17"/>
          <p:cNvGrpSpPr/>
          <p:nvPr/>
        </p:nvGrpSpPr>
        <p:grpSpPr>
          <a:xfrm>
            <a:off x="1073588" y="2628806"/>
            <a:ext cx="2193000" cy="932654"/>
            <a:chOff x="1073588" y="2628806"/>
            <a:chExt cx="2193000" cy="932654"/>
          </a:xfrm>
        </p:grpSpPr>
        <p:sp>
          <p:nvSpPr>
            <p:cNvPr id="110" name="Google Shape;110;p17"/>
            <p:cNvSpPr txBox="1"/>
            <p:nvPr/>
          </p:nvSpPr>
          <p:spPr>
            <a:xfrm>
              <a:off x="1073588" y="2628806"/>
              <a:ext cx="2193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Any topic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11" name="Google Shape;111;p17"/>
            <p:cNvSpPr txBox="1"/>
            <p:nvPr/>
          </p:nvSpPr>
          <p:spPr>
            <a:xfrm>
              <a:off x="1073588" y="3012760"/>
              <a:ext cx="21930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</a:t>
              </a:r>
              <a:r>
                <a:rPr lang="en" sz="12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nfo about it 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112" name="Google Shape;112;p17"/>
          <p:cNvSpPr/>
          <p:nvPr/>
        </p:nvSpPr>
        <p:spPr>
          <a:xfrm>
            <a:off x="713235" y="2677991"/>
            <a:ext cx="360356" cy="358831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3" name="Google Shape;113;p17"/>
          <p:cNvGrpSpPr/>
          <p:nvPr/>
        </p:nvGrpSpPr>
        <p:grpSpPr>
          <a:xfrm>
            <a:off x="3984263" y="1469163"/>
            <a:ext cx="3671588" cy="457213"/>
            <a:chOff x="3984263" y="1469163"/>
            <a:chExt cx="3671588" cy="457213"/>
          </a:xfrm>
        </p:grpSpPr>
        <p:sp>
          <p:nvSpPr>
            <p:cNvPr id="114" name="Google Shape;114;p17"/>
            <p:cNvSpPr txBox="1"/>
            <p:nvPr/>
          </p:nvSpPr>
          <p:spPr>
            <a:xfrm>
              <a:off x="3984263" y="1469163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1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15" name="Google Shape;115;p17"/>
            <p:cNvSpPr txBox="1"/>
            <p:nvPr/>
          </p:nvSpPr>
          <p:spPr>
            <a:xfrm>
              <a:off x="5537850" y="1469175"/>
              <a:ext cx="2118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en-US" sz="12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</a:t>
              </a:r>
              <a:r>
                <a:rPr lang="en" sz="12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ave fun organizing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16" name="Google Shape;116;p17"/>
          <p:cNvGrpSpPr/>
          <p:nvPr/>
        </p:nvGrpSpPr>
        <p:grpSpPr>
          <a:xfrm>
            <a:off x="3984263" y="2242258"/>
            <a:ext cx="3671588" cy="457208"/>
            <a:chOff x="3984263" y="2242258"/>
            <a:chExt cx="3671588" cy="457208"/>
          </a:xfrm>
        </p:grpSpPr>
        <p:sp>
          <p:nvSpPr>
            <p:cNvPr id="117" name="Google Shape;117;p17"/>
            <p:cNvSpPr txBox="1"/>
            <p:nvPr/>
          </p:nvSpPr>
          <p:spPr>
            <a:xfrm>
              <a:off x="3984263" y="2242258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1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5537850" y="2242267"/>
              <a:ext cx="2118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Have fun organizing</a:t>
              </a:r>
              <a:endPara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19" name="Google Shape;119;p17"/>
          <p:cNvGrpSpPr/>
          <p:nvPr/>
        </p:nvGrpSpPr>
        <p:grpSpPr>
          <a:xfrm>
            <a:off x="3984263" y="3015354"/>
            <a:ext cx="3671588" cy="457204"/>
            <a:chOff x="3984263" y="3015354"/>
            <a:chExt cx="3671588" cy="457204"/>
          </a:xfrm>
        </p:grpSpPr>
        <p:sp>
          <p:nvSpPr>
            <p:cNvPr id="120" name="Google Shape;120;p17"/>
            <p:cNvSpPr txBox="1"/>
            <p:nvPr/>
          </p:nvSpPr>
          <p:spPr>
            <a:xfrm>
              <a:off x="3984263" y="3015354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1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21" name="Google Shape;121;p17"/>
            <p:cNvSpPr txBox="1"/>
            <p:nvPr/>
          </p:nvSpPr>
          <p:spPr>
            <a:xfrm>
              <a:off x="5537850" y="3015358"/>
              <a:ext cx="2118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Have fun organizing</a:t>
              </a:r>
              <a:endPara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22" name="Google Shape;122;p17"/>
          <p:cNvGrpSpPr/>
          <p:nvPr/>
        </p:nvGrpSpPr>
        <p:grpSpPr>
          <a:xfrm>
            <a:off x="3984263" y="3788450"/>
            <a:ext cx="3671588" cy="457200"/>
            <a:chOff x="3984263" y="3788450"/>
            <a:chExt cx="3671588" cy="457200"/>
          </a:xfrm>
        </p:grpSpPr>
        <p:sp>
          <p:nvSpPr>
            <p:cNvPr id="123" name="Google Shape;123;p17"/>
            <p:cNvSpPr txBox="1"/>
            <p:nvPr/>
          </p:nvSpPr>
          <p:spPr>
            <a:xfrm>
              <a:off x="3984263" y="3788450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1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5537850" y="3788450"/>
              <a:ext cx="2118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Have fun organizing</a:t>
              </a:r>
              <a:endPara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cxnSp>
        <p:nvCxnSpPr>
          <p:cNvPr id="125" name="Google Shape;125;p17"/>
          <p:cNvCxnSpPr>
            <a:stCxn id="110" idx="3"/>
            <a:endCxn id="114" idx="1"/>
          </p:cNvCxnSpPr>
          <p:nvPr/>
        </p:nvCxnSpPr>
        <p:spPr>
          <a:xfrm rot="10800000" flipH="1">
            <a:off x="3266588" y="1697906"/>
            <a:ext cx="717600" cy="11595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7"/>
          <p:cNvCxnSpPr>
            <a:stCxn id="110" idx="3"/>
            <a:endCxn id="123" idx="1"/>
          </p:cNvCxnSpPr>
          <p:nvPr/>
        </p:nvCxnSpPr>
        <p:spPr>
          <a:xfrm>
            <a:off x="3266588" y="2857406"/>
            <a:ext cx="717600" cy="11595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7"/>
          <p:cNvCxnSpPr>
            <a:stCxn id="110" idx="3"/>
            <a:endCxn id="117" idx="1"/>
          </p:cNvCxnSpPr>
          <p:nvPr/>
        </p:nvCxnSpPr>
        <p:spPr>
          <a:xfrm rot="10800000" flipH="1">
            <a:off x="3266588" y="2471006"/>
            <a:ext cx="717600" cy="3864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7"/>
          <p:cNvCxnSpPr>
            <a:stCxn id="110" idx="3"/>
            <a:endCxn id="120" idx="1"/>
          </p:cNvCxnSpPr>
          <p:nvPr/>
        </p:nvCxnSpPr>
        <p:spPr>
          <a:xfrm>
            <a:off x="3266588" y="2857406"/>
            <a:ext cx="717600" cy="3864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/>
              <a:t>New </a:t>
            </a:r>
            <a:r>
              <a:rPr lang="en" dirty="0" smtClean="0"/>
              <a:t>slide </a:t>
            </a:r>
            <a:endParaRPr dirty="0"/>
          </a:p>
        </p:txBody>
      </p:sp>
      <p:grpSp>
        <p:nvGrpSpPr>
          <p:cNvPr id="538" name="Google Shape;538;p25"/>
          <p:cNvGrpSpPr/>
          <p:nvPr/>
        </p:nvGrpSpPr>
        <p:grpSpPr>
          <a:xfrm>
            <a:off x="713660" y="3156958"/>
            <a:ext cx="1825400" cy="933775"/>
            <a:chOff x="5772125" y="1552576"/>
            <a:chExt cx="2658607" cy="933775"/>
          </a:xfrm>
        </p:grpSpPr>
        <p:sp>
          <p:nvSpPr>
            <p:cNvPr id="539" name="Google Shape;539;p25"/>
            <p:cNvSpPr txBox="1"/>
            <p:nvPr/>
          </p:nvSpPr>
          <p:spPr>
            <a:xfrm>
              <a:off x="5772132" y="1552576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….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40" name="Google Shape;540;p25"/>
            <p:cNvSpPr txBox="1"/>
            <p:nvPr/>
          </p:nvSpPr>
          <p:spPr>
            <a:xfrm>
              <a:off x="5772125" y="1937651"/>
              <a:ext cx="2658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info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541" name="Google Shape;541;p25"/>
          <p:cNvGrpSpPr/>
          <p:nvPr/>
        </p:nvGrpSpPr>
        <p:grpSpPr>
          <a:xfrm>
            <a:off x="4636927" y="3156958"/>
            <a:ext cx="1825400" cy="933775"/>
            <a:chOff x="5772125" y="1552576"/>
            <a:chExt cx="2658607" cy="933775"/>
          </a:xfrm>
        </p:grpSpPr>
        <p:sp>
          <p:nvSpPr>
            <p:cNvPr id="542" name="Google Shape;542;p25"/>
            <p:cNvSpPr txBox="1"/>
            <p:nvPr/>
          </p:nvSpPr>
          <p:spPr>
            <a:xfrm>
              <a:off x="5772132" y="1552576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…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43" name="Google Shape;543;p25"/>
            <p:cNvSpPr txBox="1"/>
            <p:nvPr/>
          </p:nvSpPr>
          <p:spPr>
            <a:xfrm>
              <a:off x="5772125" y="1937651"/>
              <a:ext cx="2658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info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544" name="Google Shape;544;p25"/>
          <p:cNvGrpSpPr/>
          <p:nvPr/>
        </p:nvGrpSpPr>
        <p:grpSpPr>
          <a:xfrm>
            <a:off x="2675294" y="3156958"/>
            <a:ext cx="1825400" cy="933775"/>
            <a:chOff x="5772125" y="1552576"/>
            <a:chExt cx="2658607" cy="933775"/>
          </a:xfrm>
        </p:grpSpPr>
        <p:sp>
          <p:nvSpPr>
            <p:cNvPr id="545" name="Google Shape;545;p25"/>
            <p:cNvSpPr txBox="1"/>
            <p:nvPr/>
          </p:nvSpPr>
          <p:spPr>
            <a:xfrm>
              <a:off x="5772132" y="1552576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….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46" name="Google Shape;546;p25"/>
            <p:cNvSpPr txBox="1"/>
            <p:nvPr/>
          </p:nvSpPr>
          <p:spPr>
            <a:xfrm>
              <a:off x="5772125" y="1937651"/>
              <a:ext cx="2658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info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547" name="Google Shape;547;p25"/>
          <p:cNvGrpSpPr/>
          <p:nvPr/>
        </p:nvGrpSpPr>
        <p:grpSpPr>
          <a:xfrm>
            <a:off x="6598560" y="3156958"/>
            <a:ext cx="1825400" cy="933775"/>
            <a:chOff x="5772125" y="1552576"/>
            <a:chExt cx="2658607" cy="933775"/>
          </a:xfrm>
        </p:grpSpPr>
        <p:sp>
          <p:nvSpPr>
            <p:cNvPr id="548" name="Google Shape;548;p25"/>
            <p:cNvSpPr txBox="1"/>
            <p:nvPr/>
          </p:nvSpPr>
          <p:spPr>
            <a:xfrm>
              <a:off x="5772132" y="1552576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…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49" name="Google Shape;549;p25"/>
            <p:cNvSpPr txBox="1"/>
            <p:nvPr/>
          </p:nvSpPr>
          <p:spPr>
            <a:xfrm>
              <a:off x="5772125" y="1937651"/>
              <a:ext cx="2658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info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550" name="Google Shape;550;p25"/>
          <p:cNvSpPr txBox="1"/>
          <p:nvPr/>
        </p:nvSpPr>
        <p:spPr>
          <a:xfrm>
            <a:off x="1446027" y="1758525"/>
            <a:ext cx="2322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text</a:t>
            </a:r>
            <a:endParaRPr sz="22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51" name="Google Shape;551;p25"/>
          <p:cNvSpPr txBox="1"/>
          <p:nvPr/>
        </p:nvSpPr>
        <p:spPr>
          <a:xfrm>
            <a:off x="5369293" y="1758525"/>
            <a:ext cx="2322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text</a:t>
            </a:r>
            <a:endParaRPr sz="22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552" name="Google Shape;552;p25"/>
          <p:cNvCxnSpPr>
            <a:stCxn id="550" idx="2"/>
            <a:endCxn id="539" idx="0"/>
          </p:cNvCxnSpPr>
          <p:nvPr/>
        </p:nvCxnSpPr>
        <p:spPr>
          <a:xfrm rot="5400000">
            <a:off x="1646277" y="2195925"/>
            <a:ext cx="941100" cy="9807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25"/>
          <p:cNvCxnSpPr>
            <a:stCxn id="550" idx="2"/>
            <a:endCxn id="545" idx="0"/>
          </p:cNvCxnSpPr>
          <p:nvPr/>
        </p:nvCxnSpPr>
        <p:spPr>
          <a:xfrm rot="-5400000" flipH="1">
            <a:off x="2626977" y="2195925"/>
            <a:ext cx="941100" cy="9807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25"/>
          <p:cNvCxnSpPr>
            <a:stCxn id="551" idx="2"/>
            <a:endCxn id="542" idx="0"/>
          </p:cNvCxnSpPr>
          <p:nvPr/>
        </p:nvCxnSpPr>
        <p:spPr>
          <a:xfrm rot="5400000">
            <a:off x="5569543" y="2195925"/>
            <a:ext cx="941100" cy="9807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5" name="Google Shape;555;p25"/>
          <p:cNvCxnSpPr>
            <a:stCxn id="551" idx="2"/>
            <a:endCxn id="548" idx="0"/>
          </p:cNvCxnSpPr>
          <p:nvPr/>
        </p:nvCxnSpPr>
        <p:spPr>
          <a:xfrm rot="-5400000" flipH="1">
            <a:off x="6550243" y="2195925"/>
            <a:ext cx="941100" cy="9807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9" name="Google Shape;569;p25"/>
          <p:cNvGrpSpPr/>
          <p:nvPr/>
        </p:nvGrpSpPr>
        <p:grpSpPr>
          <a:xfrm>
            <a:off x="6358414" y="1389879"/>
            <a:ext cx="344065" cy="368644"/>
            <a:chOff x="4149138" y="4121151"/>
            <a:chExt cx="344065" cy="368644"/>
          </a:xfrm>
        </p:grpSpPr>
        <p:sp>
          <p:nvSpPr>
            <p:cNvPr id="570" name="Google Shape;570;p25"/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5"/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5"/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5"/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569;p25"/>
          <p:cNvGrpSpPr/>
          <p:nvPr/>
        </p:nvGrpSpPr>
        <p:grpSpPr>
          <a:xfrm>
            <a:off x="2435144" y="1323045"/>
            <a:ext cx="344065" cy="368644"/>
            <a:chOff x="4149138" y="4121151"/>
            <a:chExt cx="344065" cy="368644"/>
          </a:xfrm>
        </p:grpSpPr>
        <p:sp>
          <p:nvSpPr>
            <p:cNvPr id="48" name="Google Shape;570;p25"/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71;p25"/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72;p25"/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73;p25"/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74;p25"/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75;p25"/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76;p25"/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77;p25"/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78;p25"/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9;p25"/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0;p25"/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81;p25"/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/>
                </a:solidFill>
              </a:rPr>
              <a:t>T</a:t>
            </a:r>
            <a:r>
              <a:rPr lang="en" dirty="0" smtClean="0">
                <a:solidFill>
                  <a:schemeClr val="accent1"/>
                </a:solidFill>
              </a:rPr>
              <a:t>hought you gonna need it </a:t>
            </a:r>
            <a:endParaRPr dirty="0"/>
          </a:p>
        </p:txBody>
      </p:sp>
      <p:grpSp>
        <p:nvGrpSpPr>
          <p:cNvPr id="637" name="Google Shape;637;p27"/>
          <p:cNvGrpSpPr/>
          <p:nvPr/>
        </p:nvGrpSpPr>
        <p:grpSpPr>
          <a:xfrm>
            <a:off x="3966775" y="1493875"/>
            <a:ext cx="4463999" cy="457200"/>
            <a:chOff x="3966775" y="1665600"/>
            <a:chExt cx="4463999" cy="457200"/>
          </a:xfrm>
        </p:grpSpPr>
        <p:sp>
          <p:nvSpPr>
            <p:cNvPr id="639" name="Google Shape;639;p27"/>
            <p:cNvSpPr txBox="1"/>
            <p:nvPr/>
          </p:nvSpPr>
          <p:spPr>
            <a:xfrm>
              <a:off x="6591174" y="1665600"/>
              <a:ext cx="183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info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40" name="Google Shape;640;p27"/>
            <p:cNvSpPr txBox="1"/>
            <p:nvPr/>
          </p:nvSpPr>
          <p:spPr>
            <a:xfrm>
              <a:off x="3966775" y="1665600"/>
              <a:ext cx="1072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{1</a:t>
              </a:r>
              <a:r>
                <a:rPr lang="en" sz="2200" dirty="0" smtClean="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641" name="Google Shape;641;p27"/>
          <p:cNvGrpSpPr/>
          <p:nvPr/>
        </p:nvGrpSpPr>
        <p:grpSpPr>
          <a:xfrm>
            <a:off x="3966775" y="2116781"/>
            <a:ext cx="4463999" cy="457200"/>
            <a:chOff x="3966775" y="2319650"/>
            <a:chExt cx="4463999" cy="457200"/>
          </a:xfrm>
        </p:grpSpPr>
        <p:sp>
          <p:nvSpPr>
            <p:cNvPr id="642" name="Google Shape;642;p27"/>
            <p:cNvSpPr txBox="1"/>
            <p:nvPr/>
          </p:nvSpPr>
          <p:spPr>
            <a:xfrm>
              <a:off x="5037588" y="2319650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22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2 </a:t>
              </a: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header</a:t>
              </a:r>
              <a:endParaRPr lang="en-US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643" name="Google Shape;643;p27"/>
            <p:cNvSpPr txBox="1"/>
            <p:nvPr/>
          </p:nvSpPr>
          <p:spPr>
            <a:xfrm>
              <a:off x="6591174" y="2319650"/>
              <a:ext cx="183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info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44" name="Google Shape;644;p27"/>
            <p:cNvSpPr txBox="1"/>
            <p:nvPr/>
          </p:nvSpPr>
          <p:spPr>
            <a:xfrm>
              <a:off x="3966775" y="2319650"/>
              <a:ext cx="1072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{2</a:t>
              </a:r>
              <a:r>
                <a:rPr lang="en" sz="2200" dirty="0" smtClean="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645" name="Google Shape;645;p27"/>
          <p:cNvGrpSpPr/>
          <p:nvPr/>
        </p:nvGrpSpPr>
        <p:grpSpPr>
          <a:xfrm>
            <a:off x="3966775" y="2739688"/>
            <a:ext cx="4463999" cy="457200"/>
            <a:chOff x="3966775" y="2973700"/>
            <a:chExt cx="4463999" cy="457200"/>
          </a:xfrm>
        </p:grpSpPr>
        <p:sp>
          <p:nvSpPr>
            <p:cNvPr id="646" name="Google Shape;646;p27"/>
            <p:cNvSpPr txBox="1"/>
            <p:nvPr/>
          </p:nvSpPr>
          <p:spPr>
            <a:xfrm>
              <a:off x="5037588" y="2973700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22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3 </a:t>
              </a: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header</a:t>
              </a:r>
              <a:endParaRPr lang="en-US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647" name="Google Shape;647;p27"/>
            <p:cNvSpPr txBox="1"/>
            <p:nvPr/>
          </p:nvSpPr>
          <p:spPr>
            <a:xfrm>
              <a:off x="6591174" y="2973700"/>
              <a:ext cx="183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info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48" name="Google Shape;648;p27"/>
            <p:cNvSpPr txBox="1"/>
            <p:nvPr/>
          </p:nvSpPr>
          <p:spPr>
            <a:xfrm>
              <a:off x="3966775" y="2973700"/>
              <a:ext cx="1072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{3</a:t>
              </a:r>
              <a:r>
                <a:rPr lang="en" sz="2200" dirty="0" smtClean="0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649" name="Google Shape;649;p27"/>
          <p:cNvGrpSpPr/>
          <p:nvPr/>
        </p:nvGrpSpPr>
        <p:grpSpPr>
          <a:xfrm>
            <a:off x="3966775" y="3362594"/>
            <a:ext cx="4463999" cy="457200"/>
            <a:chOff x="3966775" y="3627750"/>
            <a:chExt cx="4463999" cy="457200"/>
          </a:xfrm>
        </p:grpSpPr>
        <p:sp>
          <p:nvSpPr>
            <p:cNvPr id="650" name="Google Shape;650;p27"/>
            <p:cNvSpPr txBox="1"/>
            <p:nvPr/>
          </p:nvSpPr>
          <p:spPr>
            <a:xfrm>
              <a:off x="5037588" y="3627750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22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4 </a:t>
              </a: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header</a:t>
              </a:r>
              <a:endParaRPr lang="en-US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651" name="Google Shape;651;p27"/>
            <p:cNvSpPr txBox="1"/>
            <p:nvPr/>
          </p:nvSpPr>
          <p:spPr>
            <a:xfrm>
              <a:off x="6591174" y="3627750"/>
              <a:ext cx="183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info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52" name="Google Shape;652;p27"/>
            <p:cNvSpPr txBox="1"/>
            <p:nvPr/>
          </p:nvSpPr>
          <p:spPr>
            <a:xfrm>
              <a:off x="3966775" y="3627750"/>
              <a:ext cx="1072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{4</a:t>
              </a:r>
              <a:r>
                <a:rPr lang="en" sz="2200" dirty="0" smtClean="0">
                  <a:solidFill>
                    <a:schemeClr val="accent3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 dirty="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cxnSp>
        <p:nvCxnSpPr>
          <p:cNvPr id="653" name="Google Shape;653;p27"/>
          <p:cNvCxnSpPr>
            <a:stCxn id="640" idx="1"/>
            <a:endCxn id="654" idx="6"/>
          </p:cNvCxnSpPr>
          <p:nvPr/>
        </p:nvCxnSpPr>
        <p:spPr>
          <a:xfrm flipH="1">
            <a:off x="3182875" y="1722475"/>
            <a:ext cx="783900" cy="2718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" name="Google Shape;655;p27"/>
          <p:cNvCxnSpPr>
            <a:stCxn id="644" idx="1"/>
            <a:endCxn id="656" idx="6"/>
          </p:cNvCxnSpPr>
          <p:nvPr/>
        </p:nvCxnSpPr>
        <p:spPr>
          <a:xfrm flipH="1">
            <a:off x="3182875" y="2345381"/>
            <a:ext cx="783900" cy="1362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7" name="Google Shape;657;p27"/>
          <p:cNvCxnSpPr>
            <a:stCxn id="648" idx="1"/>
            <a:endCxn id="658" idx="6"/>
          </p:cNvCxnSpPr>
          <p:nvPr/>
        </p:nvCxnSpPr>
        <p:spPr>
          <a:xfrm flipH="1">
            <a:off x="3182875" y="2968288"/>
            <a:ext cx="783900" cy="9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9" name="Google Shape;659;p27"/>
          <p:cNvCxnSpPr>
            <a:stCxn id="652" idx="1"/>
            <a:endCxn id="660" idx="6"/>
          </p:cNvCxnSpPr>
          <p:nvPr/>
        </p:nvCxnSpPr>
        <p:spPr>
          <a:xfrm rot="10800000">
            <a:off x="3182875" y="3456494"/>
            <a:ext cx="783900" cy="1347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1" name="Google Shape;661;p27"/>
          <p:cNvGrpSpPr/>
          <p:nvPr/>
        </p:nvGrpSpPr>
        <p:grpSpPr>
          <a:xfrm>
            <a:off x="720000" y="1437774"/>
            <a:ext cx="2235085" cy="3092982"/>
            <a:chOff x="720000" y="1437774"/>
            <a:chExt cx="2235085" cy="3092982"/>
          </a:xfrm>
        </p:grpSpPr>
        <p:sp>
          <p:nvSpPr>
            <p:cNvPr id="662" name="Google Shape;662;p27"/>
            <p:cNvSpPr/>
            <p:nvPr/>
          </p:nvSpPr>
          <p:spPr>
            <a:xfrm>
              <a:off x="720000" y="3317983"/>
              <a:ext cx="2235085" cy="717779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29746" y="1"/>
                  </a:moveTo>
                  <a:lnTo>
                    <a:pt x="0" y="14430"/>
                  </a:lnTo>
                  <a:lnTo>
                    <a:pt x="109215" y="70147"/>
                  </a:lnTo>
                  <a:lnTo>
                    <a:pt x="218429" y="14430"/>
                  </a:lnTo>
                  <a:lnTo>
                    <a:pt x="188684" y="1"/>
                  </a:lnTo>
                  <a:lnTo>
                    <a:pt x="109215" y="4062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720000" y="2822990"/>
              <a:ext cx="2235085" cy="717779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0"/>
                  </a:moveTo>
                  <a:lnTo>
                    <a:pt x="158939" y="15095"/>
                  </a:lnTo>
                  <a:lnTo>
                    <a:pt x="109215" y="40623"/>
                  </a:lnTo>
                  <a:lnTo>
                    <a:pt x="59491" y="15095"/>
                  </a:lnTo>
                  <a:lnTo>
                    <a:pt x="29746" y="0"/>
                  </a:lnTo>
                  <a:lnTo>
                    <a:pt x="0" y="14429"/>
                  </a:lnTo>
                  <a:lnTo>
                    <a:pt x="29746" y="29524"/>
                  </a:lnTo>
                  <a:lnTo>
                    <a:pt x="109215" y="70146"/>
                  </a:lnTo>
                  <a:lnTo>
                    <a:pt x="188684" y="29524"/>
                  </a:lnTo>
                  <a:lnTo>
                    <a:pt x="218429" y="1442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720000" y="2327997"/>
              <a:ext cx="2235085" cy="717779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1"/>
                  </a:moveTo>
                  <a:lnTo>
                    <a:pt x="158939" y="15096"/>
                  </a:lnTo>
                  <a:lnTo>
                    <a:pt x="129193" y="30190"/>
                  </a:lnTo>
                  <a:lnTo>
                    <a:pt x="109215" y="40623"/>
                  </a:lnTo>
                  <a:lnTo>
                    <a:pt x="89237" y="30190"/>
                  </a:lnTo>
                  <a:lnTo>
                    <a:pt x="59491" y="15096"/>
                  </a:lnTo>
                  <a:lnTo>
                    <a:pt x="29746" y="1"/>
                  </a:lnTo>
                  <a:lnTo>
                    <a:pt x="0" y="14208"/>
                  </a:lnTo>
                  <a:lnTo>
                    <a:pt x="29746" y="29524"/>
                  </a:lnTo>
                  <a:lnTo>
                    <a:pt x="59491" y="44619"/>
                  </a:lnTo>
                  <a:lnTo>
                    <a:pt x="109215" y="70147"/>
                  </a:lnTo>
                  <a:lnTo>
                    <a:pt x="158939" y="44619"/>
                  </a:lnTo>
                  <a:lnTo>
                    <a:pt x="188684" y="29524"/>
                  </a:lnTo>
                  <a:lnTo>
                    <a:pt x="218429" y="1420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720000" y="1437774"/>
              <a:ext cx="2235085" cy="1113009"/>
            </a:xfrm>
            <a:custGeom>
              <a:avLst/>
              <a:gdLst/>
              <a:ahLst/>
              <a:cxnLst/>
              <a:rect l="l" t="t" r="r" b="b"/>
              <a:pathLst>
                <a:path w="218430" h="108772" fill="none" extrusionOk="0">
                  <a:moveTo>
                    <a:pt x="109215" y="1"/>
                  </a:moveTo>
                  <a:lnTo>
                    <a:pt x="0" y="52832"/>
                  </a:lnTo>
                  <a:lnTo>
                    <a:pt x="109215" y="108771"/>
                  </a:lnTo>
                  <a:lnTo>
                    <a:pt x="218429" y="5283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720000" y="3812976"/>
              <a:ext cx="2235085" cy="717779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29746" y="1"/>
                  </a:moveTo>
                  <a:lnTo>
                    <a:pt x="0" y="14430"/>
                  </a:lnTo>
                  <a:lnTo>
                    <a:pt x="109215" y="70147"/>
                  </a:lnTo>
                  <a:lnTo>
                    <a:pt x="218429" y="14430"/>
                  </a:lnTo>
                  <a:lnTo>
                    <a:pt x="188684" y="1"/>
                  </a:lnTo>
                  <a:lnTo>
                    <a:pt x="109215" y="4062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27"/>
          <p:cNvGrpSpPr/>
          <p:nvPr/>
        </p:nvGrpSpPr>
        <p:grpSpPr>
          <a:xfrm>
            <a:off x="3966775" y="3985500"/>
            <a:ext cx="4463999" cy="457200"/>
            <a:chOff x="3966775" y="3627750"/>
            <a:chExt cx="4463999" cy="457200"/>
          </a:xfrm>
        </p:grpSpPr>
        <p:sp>
          <p:nvSpPr>
            <p:cNvPr id="668" name="Google Shape;668;p27"/>
            <p:cNvSpPr txBox="1"/>
            <p:nvPr/>
          </p:nvSpPr>
          <p:spPr>
            <a:xfrm>
              <a:off x="5037588" y="3627750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22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5 </a:t>
              </a: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header</a:t>
              </a:r>
              <a:endParaRPr lang="en-US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669" name="Google Shape;669;p27"/>
            <p:cNvSpPr txBox="1"/>
            <p:nvPr/>
          </p:nvSpPr>
          <p:spPr>
            <a:xfrm>
              <a:off x="6591174" y="3627750"/>
              <a:ext cx="183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info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70" name="Google Shape;670;p27"/>
            <p:cNvSpPr txBox="1"/>
            <p:nvPr/>
          </p:nvSpPr>
          <p:spPr>
            <a:xfrm>
              <a:off x="3966775" y="3627750"/>
              <a:ext cx="1072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{5}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cxnSp>
        <p:nvCxnSpPr>
          <p:cNvPr id="671" name="Google Shape;671;p27"/>
          <p:cNvCxnSpPr>
            <a:stCxn id="672" idx="6"/>
            <a:endCxn id="670" idx="1"/>
          </p:cNvCxnSpPr>
          <p:nvPr/>
        </p:nvCxnSpPr>
        <p:spPr>
          <a:xfrm>
            <a:off x="3182900" y="3943938"/>
            <a:ext cx="783900" cy="2703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4" name="Google Shape;654;p27"/>
          <p:cNvSpPr/>
          <p:nvPr/>
        </p:nvSpPr>
        <p:spPr>
          <a:xfrm>
            <a:off x="2835500" y="1820585"/>
            <a:ext cx="347400" cy="34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2835500" y="2307998"/>
            <a:ext cx="347400" cy="34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2835500" y="2795411"/>
            <a:ext cx="347400" cy="34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2835500" y="3282824"/>
            <a:ext cx="347400" cy="347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2835500" y="3770238"/>
            <a:ext cx="347400" cy="347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642;p27"/>
          <p:cNvSpPr txBox="1"/>
          <p:nvPr/>
        </p:nvSpPr>
        <p:spPr>
          <a:xfrm>
            <a:off x="5046000" y="1493875"/>
            <a:ext cx="1553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1 header</a:t>
            </a:r>
            <a:endParaRPr sz="22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/>
                </a:solidFill>
              </a:rPr>
              <a:t>&lt;/</a:t>
            </a:r>
            <a:r>
              <a:rPr lang="en" dirty="0" smtClean="0"/>
              <a:t>taple </a:t>
            </a:r>
            <a:endParaRPr dirty="0"/>
          </a:p>
        </p:txBody>
      </p:sp>
      <p:graphicFrame>
        <p:nvGraphicFramePr>
          <p:cNvPr id="678" name="Google Shape;678;p28"/>
          <p:cNvGraphicFramePr/>
          <p:nvPr>
            <p:extLst>
              <p:ext uri="{D42A27DB-BD31-4B8C-83A1-F6EECF244321}">
                <p14:modId xmlns:p14="http://schemas.microsoft.com/office/powerpoint/2010/main" val="865097529"/>
              </p:ext>
            </p:extLst>
          </p:nvPr>
        </p:nvGraphicFramePr>
        <p:xfrm>
          <a:off x="1784300" y="1530225"/>
          <a:ext cx="6219575" cy="2365740"/>
        </p:xfrm>
        <a:graphic>
          <a:graphicData uri="http://schemas.openxmlformats.org/drawingml/2006/table">
            <a:tbl>
              <a:tblPr>
                <a:noFill/>
                <a:tableStyleId>{4449EBDB-BDA8-4309-96D4-A53DFE6EFE18}</a:tableStyleId>
              </a:tblPr>
              <a:tblGrid>
                <a:gridCol w="2065475"/>
                <a:gridCol w="2606050"/>
                <a:gridCol w="154805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 smtClean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text</a:t>
                      </a:r>
                      <a:endParaRPr sz="22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 smtClean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text</a:t>
                      </a:r>
                      <a:endParaRPr lang="en-US" sz="22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 smtClean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text</a:t>
                      </a:r>
                      <a:endParaRPr lang="en-US" sz="22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text</a:t>
                      </a:r>
                      <a:endParaRPr lang="en-US" sz="14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1816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Source Code Pro"/>
                        <a:buNone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….</a:t>
                      </a:r>
                      <a:endParaRPr sz="12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25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text</a:t>
                      </a:r>
                      <a:endParaRPr lang="en-US" sz="14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1816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Source Code Pro"/>
                        <a:buNone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….</a:t>
                      </a:r>
                      <a:endParaRPr sz="12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25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text</a:t>
                      </a:r>
                      <a:endParaRPr lang="en-US" sz="14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1816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Source Code Pro"/>
                        <a:buNone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….</a:t>
                      </a:r>
                      <a:endParaRPr sz="12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&lt;/</a:t>
            </a:r>
            <a:r>
              <a:rPr lang="en" dirty="0" smtClean="0"/>
              <a:t>steps</a:t>
            </a:r>
            <a:endParaRPr dirty="0"/>
          </a:p>
        </p:txBody>
      </p:sp>
      <p:grpSp>
        <p:nvGrpSpPr>
          <p:cNvPr id="710" name="Google Shape;710;p29"/>
          <p:cNvGrpSpPr/>
          <p:nvPr/>
        </p:nvGrpSpPr>
        <p:grpSpPr>
          <a:xfrm>
            <a:off x="902700" y="1946760"/>
            <a:ext cx="2095201" cy="1708050"/>
            <a:chOff x="1085400" y="2387225"/>
            <a:chExt cx="2095201" cy="1708050"/>
          </a:xfrm>
        </p:grpSpPr>
        <p:sp>
          <p:nvSpPr>
            <p:cNvPr id="711" name="Google Shape;711;p29"/>
            <p:cNvSpPr txBox="1"/>
            <p:nvPr/>
          </p:nvSpPr>
          <p:spPr>
            <a:xfrm>
              <a:off x="1085401" y="3019616"/>
              <a:ext cx="2095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Vision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712" name="Google Shape;712;p29"/>
            <p:cNvSpPr txBox="1"/>
            <p:nvPr/>
          </p:nvSpPr>
          <p:spPr>
            <a:xfrm>
              <a:off x="1085400" y="3404675"/>
              <a:ext cx="20952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713" name="Google Shape;713;p29"/>
            <p:cNvSpPr txBox="1"/>
            <p:nvPr/>
          </p:nvSpPr>
          <p:spPr>
            <a:xfrm>
              <a:off x="1582050" y="2387225"/>
              <a:ext cx="11019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{01</a:t>
              </a:r>
              <a:r>
                <a:rPr lang="en" sz="300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714" name="Google Shape;714;p29"/>
          <p:cNvGrpSpPr/>
          <p:nvPr/>
        </p:nvGrpSpPr>
        <p:grpSpPr>
          <a:xfrm>
            <a:off x="3524397" y="1946760"/>
            <a:ext cx="2095203" cy="1711985"/>
            <a:chOff x="3707097" y="1749038"/>
            <a:chExt cx="2095203" cy="1711985"/>
          </a:xfrm>
        </p:grpSpPr>
        <p:sp>
          <p:nvSpPr>
            <p:cNvPr id="715" name="Google Shape;715;p29"/>
            <p:cNvSpPr txBox="1"/>
            <p:nvPr/>
          </p:nvSpPr>
          <p:spPr>
            <a:xfrm>
              <a:off x="3707097" y="2381438"/>
              <a:ext cx="2095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Mission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716" name="Google Shape;716;p29"/>
            <p:cNvSpPr txBox="1"/>
            <p:nvPr/>
          </p:nvSpPr>
          <p:spPr>
            <a:xfrm>
              <a:off x="3707100" y="2766523"/>
              <a:ext cx="2095200" cy="6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717" name="Google Shape;717;p29"/>
            <p:cNvSpPr txBox="1"/>
            <p:nvPr/>
          </p:nvSpPr>
          <p:spPr>
            <a:xfrm>
              <a:off x="4203750" y="1749038"/>
              <a:ext cx="11019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{02</a:t>
              </a:r>
              <a:r>
                <a:rPr lang="en" sz="300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718" name="Google Shape;718;p29"/>
          <p:cNvGrpSpPr/>
          <p:nvPr/>
        </p:nvGrpSpPr>
        <p:grpSpPr>
          <a:xfrm>
            <a:off x="6146094" y="1946760"/>
            <a:ext cx="2095206" cy="1708050"/>
            <a:chOff x="6328794" y="2387225"/>
            <a:chExt cx="2095206" cy="1708050"/>
          </a:xfrm>
        </p:grpSpPr>
        <p:sp>
          <p:nvSpPr>
            <p:cNvPr id="719" name="Google Shape;719;p29"/>
            <p:cNvSpPr txBox="1"/>
            <p:nvPr/>
          </p:nvSpPr>
          <p:spPr>
            <a:xfrm>
              <a:off x="6328794" y="3019617"/>
              <a:ext cx="2095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Goals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720" name="Google Shape;720;p29"/>
            <p:cNvSpPr txBox="1"/>
            <p:nvPr/>
          </p:nvSpPr>
          <p:spPr>
            <a:xfrm>
              <a:off x="6328800" y="3404675"/>
              <a:ext cx="20952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721" name="Google Shape;721;p29"/>
            <p:cNvSpPr txBox="1"/>
            <p:nvPr/>
          </p:nvSpPr>
          <p:spPr>
            <a:xfrm>
              <a:off x="6825450" y="2387225"/>
              <a:ext cx="11019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{03</a:t>
              </a:r>
              <a:r>
                <a:rPr lang="en" sz="3000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cxnSp>
        <p:nvCxnSpPr>
          <p:cNvPr id="722" name="Google Shape;722;p29"/>
          <p:cNvCxnSpPr>
            <a:stCxn id="713" idx="0"/>
            <a:endCxn id="717" idx="1"/>
          </p:cNvCxnSpPr>
          <p:nvPr/>
        </p:nvCxnSpPr>
        <p:spPr>
          <a:xfrm rot="-5400000" flipH="1">
            <a:off x="2827650" y="1069410"/>
            <a:ext cx="316200" cy="2070900"/>
          </a:xfrm>
          <a:prstGeom prst="bentConnector4">
            <a:avLst>
              <a:gd name="adj1" fmla="val -75308"/>
              <a:gd name="adj2" fmla="val 6329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3" name="Google Shape;723;p29"/>
          <p:cNvCxnSpPr>
            <a:stCxn id="717" idx="3"/>
            <a:endCxn id="721" idx="0"/>
          </p:cNvCxnSpPr>
          <p:nvPr/>
        </p:nvCxnSpPr>
        <p:spPr>
          <a:xfrm rot="10800000" flipH="1">
            <a:off x="5122950" y="1946760"/>
            <a:ext cx="2070900" cy="316200"/>
          </a:xfrm>
          <a:prstGeom prst="bentConnector4">
            <a:avLst>
              <a:gd name="adj1" fmla="val 36694"/>
              <a:gd name="adj2" fmla="val 17530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1282950" y="650425"/>
            <a:ext cx="6578100" cy="3438300"/>
            <a:chOff x="772525" y="726625"/>
            <a:chExt cx="6578100" cy="3438300"/>
          </a:xfrm>
        </p:grpSpPr>
        <p:sp>
          <p:nvSpPr>
            <p:cNvPr id="7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2848350" y="3365325"/>
            <a:ext cx="3447300" cy="962400"/>
            <a:chOff x="4924175" y="3441525"/>
            <a:chExt cx="3447300" cy="962400"/>
          </a:xfrm>
        </p:grpSpPr>
        <p:sp>
          <p:nvSpPr>
            <p:cNvPr id="80" name="Google Shape;80;p15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5"/>
          <p:cNvSpPr txBox="1"/>
          <p:nvPr/>
        </p:nvSpPr>
        <p:spPr>
          <a:xfrm>
            <a:off x="1414871" y="1639888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020763" y="24932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2062200" y="1126123"/>
            <a:ext cx="5019600" cy="12395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 !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</a:t>
            </a:r>
            <a:r>
              <a:rPr lang="en" dirty="0" smtClean="0"/>
              <a:t>ny Questions?</a:t>
            </a:r>
            <a:endParaRPr dirty="0"/>
          </a:p>
        </p:txBody>
      </p:sp>
      <p:grpSp>
        <p:nvGrpSpPr>
          <p:cNvPr id="86" name="Google Shape;86;p15"/>
          <p:cNvGrpSpPr/>
          <p:nvPr/>
        </p:nvGrpSpPr>
        <p:grpSpPr>
          <a:xfrm>
            <a:off x="488525" y="3098476"/>
            <a:ext cx="1864800" cy="718498"/>
            <a:chOff x="488525" y="3093501"/>
            <a:chExt cx="1864800" cy="718498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0954327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 Infographics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130</Words>
  <Application>Microsoft Office PowerPoint</Application>
  <PresentationFormat>On-screen Show (16:9)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Quantico</vt:lpstr>
      <vt:lpstr>Nunito Light</vt:lpstr>
      <vt:lpstr>Source Code Pro</vt:lpstr>
      <vt:lpstr>New Operating System Design Pitch Deck  Infographics by Slidesgo</vt:lpstr>
      <vt:lpstr>Tasneem presentation!</vt:lpstr>
      <vt:lpstr>&lt;/title here </vt:lpstr>
      <vt:lpstr>&lt;/another one</vt:lpstr>
      <vt:lpstr>&lt;/New slide </vt:lpstr>
      <vt:lpstr>Thought you gonna need it </vt:lpstr>
      <vt:lpstr>&lt;/taple </vt:lpstr>
      <vt:lpstr>&lt;/steps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Tasneem presentation!</dc:title>
  <cp:lastModifiedBy>DELL</cp:lastModifiedBy>
  <cp:revision>2</cp:revision>
  <dcterms:modified xsi:type="dcterms:W3CDTF">2023-10-25T16:39:01Z</dcterms:modified>
</cp:coreProperties>
</file>